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sldIdLst>
    <p:sldId id="258" r:id="rId5"/>
    <p:sldId id="260" r:id="rId6"/>
    <p:sldId id="261" r:id="rId7"/>
    <p:sldId id="263" r:id="rId8"/>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8936AB27-CF0C-4B77-A209-A7ABAB80914D}">
          <p14:sldIdLst>
            <p14:sldId id="258"/>
            <p14:sldId id="260"/>
            <p14:sldId id="261"/>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193F"/>
    <a:srgbClr val="9264CC"/>
    <a:srgbClr val="7FD7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092" autoAdjust="0"/>
  </p:normalViewPr>
  <p:slideViewPr>
    <p:cSldViewPr snapToGrid="0">
      <p:cViewPr varScale="1">
        <p:scale>
          <a:sx n="67" d="100"/>
          <a:sy n="67" d="100"/>
        </p:scale>
        <p:origin x="1267"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D296DA-DA10-41F0-A7DE-85A974850EEA}" type="doc">
      <dgm:prSet loTypeId="urn:microsoft.com/office/officeart/2005/8/layout/vList2" loCatId="list" qsTypeId="urn:microsoft.com/office/officeart/2005/8/quickstyle/simple1" qsCatId="simple" csTypeId="urn:microsoft.com/office/officeart/2005/8/colors/accent3_2" csCatId="accent3"/>
      <dgm:spPr/>
      <dgm:t>
        <a:bodyPr/>
        <a:lstStyle/>
        <a:p>
          <a:endParaRPr lang="en-US"/>
        </a:p>
      </dgm:t>
    </dgm:pt>
    <dgm:pt modelId="{0028B5FD-F938-4F0D-A0E3-BEB66001455C}">
      <dgm:prSet/>
      <dgm:spPr/>
      <dgm:t>
        <a:bodyPr/>
        <a:lstStyle/>
        <a:p>
          <a:r>
            <a:rPr lang="nl-BE"/>
            <a:t>49 deelnames van 73 opnames (68%)</a:t>
          </a:r>
          <a:endParaRPr lang="en-US"/>
        </a:p>
      </dgm:t>
    </dgm:pt>
    <dgm:pt modelId="{F3394E37-0FFC-4086-8D3A-EC5E7EF84F98}" type="parTrans" cxnId="{37F325F6-2E23-48A6-95A2-7F510EFFB464}">
      <dgm:prSet/>
      <dgm:spPr/>
      <dgm:t>
        <a:bodyPr/>
        <a:lstStyle/>
        <a:p>
          <a:endParaRPr lang="en-US"/>
        </a:p>
      </dgm:t>
    </dgm:pt>
    <dgm:pt modelId="{C13FE9D6-C873-415B-9F13-F23CB08C2ED0}" type="sibTrans" cxnId="{37F325F6-2E23-48A6-95A2-7F510EFFB464}">
      <dgm:prSet/>
      <dgm:spPr/>
      <dgm:t>
        <a:bodyPr/>
        <a:lstStyle/>
        <a:p>
          <a:endParaRPr lang="en-US"/>
        </a:p>
      </dgm:t>
    </dgm:pt>
    <dgm:pt modelId="{BFBF7AED-8463-439F-A0FF-642E2D9C454B}">
      <dgm:prSet/>
      <dgm:spPr/>
      <dgm:t>
        <a:bodyPr/>
        <a:lstStyle/>
        <a:p>
          <a:r>
            <a:rPr lang="nl-BE"/>
            <a:t>692 berichten door vroedvrouwen – 415 reacties</a:t>
          </a:r>
          <a:endParaRPr lang="en-US"/>
        </a:p>
      </dgm:t>
    </dgm:pt>
    <dgm:pt modelId="{231DF977-13D9-4DC2-9AD9-AF184744A3D1}" type="parTrans" cxnId="{84AE3EAF-8B98-4C00-BB7A-344B387BEC84}">
      <dgm:prSet/>
      <dgm:spPr/>
      <dgm:t>
        <a:bodyPr/>
        <a:lstStyle/>
        <a:p>
          <a:endParaRPr lang="en-US"/>
        </a:p>
      </dgm:t>
    </dgm:pt>
    <dgm:pt modelId="{E12580BF-9521-412E-91F6-10F9C91CB224}" type="sibTrans" cxnId="{84AE3EAF-8B98-4C00-BB7A-344B387BEC84}">
      <dgm:prSet/>
      <dgm:spPr/>
      <dgm:t>
        <a:bodyPr/>
        <a:lstStyle/>
        <a:p>
          <a:endParaRPr lang="en-US"/>
        </a:p>
      </dgm:t>
    </dgm:pt>
    <dgm:pt modelId="{4FFDE336-B3D3-49DF-9065-5679FEE0C103}">
      <dgm:prSet/>
      <dgm:spPr/>
      <dgm:t>
        <a:bodyPr/>
        <a:lstStyle/>
        <a:p>
          <a:r>
            <a:rPr lang="nl-BE"/>
            <a:t>85 raadplegingen van medisch woordenboek </a:t>
          </a:r>
          <a:endParaRPr lang="en-US"/>
        </a:p>
      </dgm:t>
    </dgm:pt>
    <dgm:pt modelId="{54E466FA-FC37-4065-9722-857880B91CE9}" type="parTrans" cxnId="{B9844470-813E-42CA-BD54-6FEF818D6466}">
      <dgm:prSet/>
      <dgm:spPr/>
      <dgm:t>
        <a:bodyPr/>
        <a:lstStyle/>
        <a:p>
          <a:endParaRPr lang="en-US"/>
        </a:p>
      </dgm:t>
    </dgm:pt>
    <dgm:pt modelId="{EEBA8797-A0F4-4B8B-B62B-9F02067F0988}" type="sibTrans" cxnId="{B9844470-813E-42CA-BD54-6FEF818D6466}">
      <dgm:prSet/>
      <dgm:spPr/>
      <dgm:t>
        <a:bodyPr/>
        <a:lstStyle/>
        <a:p>
          <a:endParaRPr lang="en-US"/>
        </a:p>
      </dgm:t>
    </dgm:pt>
    <dgm:pt modelId="{AF0B3502-4329-4B98-927A-450E463D289E}" type="pres">
      <dgm:prSet presAssocID="{0CD296DA-DA10-41F0-A7DE-85A974850EEA}" presName="linear" presStyleCnt="0">
        <dgm:presLayoutVars>
          <dgm:animLvl val="lvl"/>
          <dgm:resizeHandles val="exact"/>
        </dgm:presLayoutVars>
      </dgm:prSet>
      <dgm:spPr/>
    </dgm:pt>
    <dgm:pt modelId="{885875C3-225E-4143-B6C8-F8DC52B6D1F9}" type="pres">
      <dgm:prSet presAssocID="{0028B5FD-F938-4F0D-A0E3-BEB66001455C}" presName="parentText" presStyleLbl="node1" presStyleIdx="0" presStyleCnt="3">
        <dgm:presLayoutVars>
          <dgm:chMax val="0"/>
          <dgm:bulletEnabled val="1"/>
        </dgm:presLayoutVars>
      </dgm:prSet>
      <dgm:spPr/>
    </dgm:pt>
    <dgm:pt modelId="{CCBEECB9-C529-45E5-8232-16B59AC6B4C1}" type="pres">
      <dgm:prSet presAssocID="{C13FE9D6-C873-415B-9F13-F23CB08C2ED0}" presName="spacer" presStyleCnt="0"/>
      <dgm:spPr/>
    </dgm:pt>
    <dgm:pt modelId="{32DE8310-53DF-4A5F-8F18-31C5B6154273}" type="pres">
      <dgm:prSet presAssocID="{BFBF7AED-8463-439F-A0FF-642E2D9C454B}" presName="parentText" presStyleLbl="node1" presStyleIdx="1" presStyleCnt="3">
        <dgm:presLayoutVars>
          <dgm:chMax val="0"/>
          <dgm:bulletEnabled val="1"/>
        </dgm:presLayoutVars>
      </dgm:prSet>
      <dgm:spPr/>
    </dgm:pt>
    <dgm:pt modelId="{320C8BAF-D1AF-4B93-92A5-FAC84622D875}" type="pres">
      <dgm:prSet presAssocID="{E12580BF-9521-412E-91F6-10F9C91CB224}" presName="spacer" presStyleCnt="0"/>
      <dgm:spPr/>
    </dgm:pt>
    <dgm:pt modelId="{4899F4B5-A197-4EF0-8DC3-81B39B244444}" type="pres">
      <dgm:prSet presAssocID="{4FFDE336-B3D3-49DF-9065-5679FEE0C103}" presName="parentText" presStyleLbl="node1" presStyleIdx="2" presStyleCnt="3">
        <dgm:presLayoutVars>
          <dgm:chMax val="0"/>
          <dgm:bulletEnabled val="1"/>
        </dgm:presLayoutVars>
      </dgm:prSet>
      <dgm:spPr/>
    </dgm:pt>
  </dgm:ptLst>
  <dgm:cxnLst>
    <dgm:cxn modelId="{57F6BA09-4073-47C3-ADBE-50268FEEFA32}" type="presOf" srcId="{0028B5FD-F938-4F0D-A0E3-BEB66001455C}" destId="{885875C3-225E-4143-B6C8-F8DC52B6D1F9}" srcOrd="0" destOrd="0" presId="urn:microsoft.com/office/officeart/2005/8/layout/vList2"/>
    <dgm:cxn modelId="{B9844470-813E-42CA-BD54-6FEF818D6466}" srcId="{0CD296DA-DA10-41F0-A7DE-85A974850EEA}" destId="{4FFDE336-B3D3-49DF-9065-5679FEE0C103}" srcOrd="2" destOrd="0" parTransId="{54E466FA-FC37-4065-9722-857880B91CE9}" sibTransId="{EEBA8797-A0F4-4B8B-B62B-9F02067F0988}"/>
    <dgm:cxn modelId="{B025CC74-C813-43AE-99E5-2BF080FC11FC}" type="presOf" srcId="{BFBF7AED-8463-439F-A0FF-642E2D9C454B}" destId="{32DE8310-53DF-4A5F-8F18-31C5B6154273}" srcOrd="0" destOrd="0" presId="urn:microsoft.com/office/officeart/2005/8/layout/vList2"/>
    <dgm:cxn modelId="{CA85EC87-9CFD-431E-8A3A-31CFC1934B7B}" type="presOf" srcId="{0CD296DA-DA10-41F0-A7DE-85A974850EEA}" destId="{AF0B3502-4329-4B98-927A-450E463D289E}" srcOrd="0" destOrd="0" presId="urn:microsoft.com/office/officeart/2005/8/layout/vList2"/>
    <dgm:cxn modelId="{84AE3EAF-8B98-4C00-BB7A-344B387BEC84}" srcId="{0CD296DA-DA10-41F0-A7DE-85A974850EEA}" destId="{BFBF7AED-8463-439F-A0FF-642E2D9C454B}" srcOrd="1" destOrd="0" parTransId="{231DF977-13D9-4DC2-9AD9-AF184744A3D1}" sibTransId="{E12580BF-9521-412E-91F6-10F9C91CB224}"/>
    <dgm:cxn modelId="{2B01F7D7-1011-4EBE-AAD2-5F5904FF7779}" type="presOf" srcId="{4FFDE336-B3D3-49DF-9065-5679FEE0C103}" destId="{4899F4B5-A197-4EF0-8DC3-81B39B244444}" srcOrd="0" destOrd="0" presId="urn:microsoft.com/office/officeart/2005/8/layout/vList2"/>
    <dgm:cxn modelId="{37F325F6-2E23-48A6-95A2-7F510EFFB464}" srcId="{0CD296DA-DA10-41F0-A7DE-85A974850EEA}" destId="{0028B5FD-F938-4F0D-A0E3-BEB66001455C}" srcOrd="0" destOrd="0" parTransId="{F3394E37-0FFC-4086-8D3A-EC5E7EF84F98}" sibTransId="{C13FE9D6-C873-415B-9F13-F23CB08C2ED0}"/>
    <dgm:cxn modelId="{0A4105A6-DE9B-45D1-A80D-3DE1BDE1535D}" type="presParOf" srcId="{AF0B3502-4329-4B98-927A-450E463D289E}" destId="{885875C3-225E-4143-B6C8-F8DC52B6D1F9}" srcOrd="0" destOrd="0" presId="urn:microsoft.com/office/officeart/2005/8/layout/vList2"/>
    <dgm:cxn modelId="{4AA0399E-E811-4DA8-AA98-38E339A0E933}" type="presParOf" srcId="{AF0B3502-4329-4B98-927A-450E463D289E}" destId="{CCBEECB9-C529-45E5-8232-16B59AC6B4C1}" srcOrd="1" destOrd="0" presId="urn:microsoft.com/office/officeart/2005/8/layout/vList2"/>
    <dgm:cxn modelId="{927AEF08-013D-4B76-AA86-F670A33AF1D8}" type="presParOf" srcId="{AF0B3502-4329-4B98-927A-450E463D289E}" destId="{32DE8310-53DF-4A5F-8F18-31C5B6154273}" srcOrd="2" destOrd="0" presId="urn:microsoft.com/office/officeart/2005/8/layout/vList2"/>
    <dgm:cxn modelId="{AF9A7BD3-21B1-4A37-80C1-EDF7EADEB905}" type="presParOf" srcId="{AF0B3502-4329-4B98-927A-450E463D289E}" destId="{320C8BAF-D1AF-4B93-92A5-FAC84622D875}" srcOrd="3" destOrd="0" presId="urn:microsoft.com/office/officeart/2005/8/layout/vList2"/>
    <dgm:cxn modelId="{227AD423-CE52-4E4A-BC8D-3406C71AC3A3}" type="presParOf" srcId="{AF0B3502-4329-4B98-927A-450E463D289E}" destId="{4899F4B5-A197-4EF0-8DC3-81B39B244444}"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875C3-225E-4143-B6C8-F8DC52B6D1F9}">
      <dsp:nvSpPr>
        <dsp:cNvPr id="0" name=""/>
        <dsp:cNvSpPr/>
      </dsp:nvSpPr>
      <dsp:spPr>
        <a:xfrm>
          <a:off x="0" y="342549"/>
          <a:ext cx="5181600" cy="116064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BE" sz="3200" kern="1200"/>
            <a:t>49 deelnames van 73 opnames (68%)</a:t>
          </a:r>
          <a:endParaRPr lang="en-US" sz="3200" kern="1200"/>
        </a:p>
      </dsp:txBody>
      <dsp:txXfrm>
        <a:off x="56658" y="399207"/>
        <a:ext cx="5068284" cy="1047324"/>
      </dsp:txXfrm>
    </dsp:sp>
    <dsp:sp modelId="{32DE8310-53DF-4A5F-8F18-31C5B6154273}">
      <dsp:nvSpPr>
        <dsp:cNvPr id="0" name=""/>
        <dsp:cNvSpPr/>
      </dsp:nvSpPr>
      <dsp:spPr>
        <a:xfrm>
          <a:off x="0" y="1595349"/>
          <a:ext cx="5181600" cy="116064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BE" sz="3200" kern="1200"/>
            <a:t>692 berichten door vroedvrouwen – 415 reacties</a:t>
          </a:r>
          <a:endParaRPr lang="en-US" sz="3200" kern="1200"/>
        </a:p>
      </dsp:txBody>
      <dsp:txXfrm>
        <a:off x="56658" y="1652007"/>
        <a:ext cx="5068284" cy="1047324"/>
      </dsp:txXfrm>
    </dsp:sp>
    <dsp:sp modelId="{4899F4B5-A197-4EF0-8DC3-81B39B244444}">
      <dsp:nvSpPr>
        <dsp:cNvPr id="0" name=""/>
        <dsp:cNvSpPr/>
      </dsp:nvSpPr>
      <dsp:spPr>
        <a:xfrm>
          <a:off x="0" y="2848149"/>
          <a:ext cx="5181600" cy="116064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BE" sz="3200" kern="1200"/>
            <a:t>85 raadplegingen van medisch woordenboek </a:t>
          </a:r>
          <a:endParaRPr lang="en-US" sz="3200" kern="1200"/>
        </a:p>
      </dsp:txBody>
      <dsp:txXfrm>
        <a:off x="56658" y="2904807"/>
        <a:ext cx="5068284" cy="10473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255960-75CD-49C4-8EC4-04FFCF17DC4A}" type="datetimeFigureOut">
              <a:rPr lang="nl-BE" smtClean="0"/>
              <a:t>16/09/2025</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D85388-AC68-4F51-B487-1B664FFB9137}" type="slidenum">
              <a:rPr lang="nl-BE" smtClean="0"/>
              <a:t>‹nr.›</a:t>
            </a:fld>
            <a:endParaRPr lang="nl-BE"/>
          </a:p>
        </p:txBody>
      </p:sp>
    </p:spTree>
    <p:extLst>
      <p:ext uri="{BB962C8B-B14F-4D97-AF65-F5344CB8AC3E}">
        <p14:creationId xmlns:p14="http://schemas.microsoft.com/office/powerpoint/2010/main" val="107268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just" hangingPunct="0">
              <a:buNone/>
            </a:pPr>
            <a:r>
              <a:rPr lang="nl-NL" sz="1200" dirty="0">
                <a:effectLst/>
                <a:latin typeface="Calibri" panose="020F0502020204030204" pitchFamily="34" charset="0"/>
                <a:ea typeface="Times New Roman" panose="02020603050405020304" pitchFamily="18" charset="0"/>
                <a:cs typeface="Times New Roman" panose="02020603050405020304" pitchFamily="18" charset="0"/>
              </a:rPr>
              <a:t>Doel is de ouders ondersteunen door middel van informatievoorziening, communicatie en participatie, wat cruciaal is tijdens deze emotioneel uitdagende periode. </a:t>
            </a:r>
            <a:endParaRPr lang="nl-BE"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hangingPunct="0">
              <a:buNone/>
            </a:pPr>
            <a:r>
              <a:rPr lang="nl-BE" sz="1200" dirty="0">
                <a:effectLst/>
                <a:latin typeface="Calibri" panose="020F0502020204030204" pitchFamily="34" charset="0"/>
                <a:ea typeface="Times New Roman" panose="02020603050405020304" pitchFamily="18" charset="0"/>
                <a:cs typeface="Times New Roman" panose="02020603050405020304" pitchFamily="18" charset="0"/>
              </a:rPr>
              <a:t>De fysieke zorgprocessen worden verrijkt door de mogelijkheid voor ouders om via de app asynchroon te communiceren met zorgverleners over onderwerpen zoals verzorging, skin-</a:t>
            </a:r>
            <a:r>
              <a:rPr lang="nl-BE" sz="1200" dirty="0" err="1">
                <a:effectLst/>
                <a:latin typeface="Calibri" panose="020F0502020204030204" pitchFamily="34" charset="0"/>
                <a:ea typeface="Times New Roman" panose="02020603050405020304" pitchFamily="18" charset="0"/>
                <a:cs typeface="Times New Roman" panose="02020603050405020304" pitchFamily="18" charset="0"/>
              </a:rPr>
              <a:t>to</a:t>
            </a:r>
            <a:r>
              <a:rPr lang="nl-BE" sz="1200" dirty="0">
                <a:effectLst/>
                <a:latin typeface="Calibri" panose="020F0502020204030204" pitchFamily="34" charset="0"/>
                <a:ea typeface="Times New Roman" panose="02020603050405020304" pitchFamily="18" charset="0"/>
                <a:cs typeface="Times New Roman" panose="02020603050405020304" pitchFamily="18" charset="0"/>
              </a:rPr>
              <a:t>-skin contact, en bezoekafspraken. </a:t>
            </a:r>
            <a:endParaRPr lang="nl-BE" sz="105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nl-BE" dirty="0"/>
          </a:p>
        </p:txBody>
      </p:sp>
      <p:sp>
        <p:nvSpPr>
          <p:cNvPr id="4" name="Tijdelijke aanduiding voor dianummer 3"/>
          <p:cNvSpPr>
            <a:spLocks noGrp="1"/>
          </p:cNvSpPr>
          <p:nvPr>
            <p:ph type="sldNum" sz="quarter" idx="5"/>
          </p:nvPr>
        </p:nvSpPr>
        <p:spPr/>
        <p:txBody>
          <a:bodyPr/>
          <a:lstStyle/>
          <a:p>
            <a:fld id="{15D85388-AC68-4F51-B487-1B664FFB9137}" type="slidenum">
              <a:rPr lang="nl-BE" smtClean="0"/>
              <a:t>1</a:t>
            </a:fld>
            <a:endParaRPr lang="nl-BE"/>
          </a:p>
        </p:txBody>
      </p:sp>
    </p:spTree>
    <p:extLst>
      <p:ext uri="{BB962C8B-B14F-4D97-AF65-F5344CB8AC3E}">
        <p14:creationId xmlns:p14="http://schemas.microsoft.com/office/powerpoint/2010/main" val="2942834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5D85388-AC68-4F51-B487-1B664FFB9137}" type="slidenum">
              <a:rPr lang="nl-BE" smtClean="0"/>
              <a:t>2</a:t>
            </a:fld>
            <a:endParaRPr lang="nl-BE"/>
          </a:p>
        </p:txBody>
      </p:sp>
    </p:spTree>
    <p:extLst>
      <p:ext uri="{BB962C8B-B14F-4D97-AF65-F5344CB8AC3E}">
        <p14:creationId xmlns:p14="http://schemas.microsoft.com/office/powerpoint/2010/main" val="1031370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Interviews: doorgeven van bv meebrengen nieuwe kledij – </a:t>
            </a:r>
          </a:p>
          <a:p>
            <a:endParaRPr lang="nl-BE" dirty="0"/>
          </a:p>
          <a:p>
            <a:r>
              <a:rPr lang="nl-BE" dirty="0"/>
              <a:t>Vertaalfunctie; grote meerwaarde aan de kust en zeker </a:t>
            </a:r>
            <a:r>
              <a:rPr lang="nl-BE" dirty="0" err="1"/>
              <a:t>oko</a:t>
            </a:r>
            <a:r>
              <a:rPr lang="nl-BE" dirty="0"/>
              <a:t> in de app zelf (iedereen mag in zijn eigen moedertaal communiceren</a:t>
            </a:r>
          </a:p>
          <a:p>
            <a:endParaRPr lang="nl-BE" dirty="0"/>
          </a:p>
          <a:p>
            <a:r>
              <a:rPr lang="nl-BE" dirty="0"/>
              <a:t>Waardering van de vroedvrouwen zelf</a:t>
            </a:r>
          </a:p>
        </p:txBody>
      </p:sp>
      <p:sp>
        <p:nvSpPr>
          <p:cNvPr id="4" name="Tijdelijke aanduiding voor dianummer 3"/>
          <p:cNvSpPr>
            <a:spLocks noGrp="1"/>
          </p:cNvSpPr>
          <p:nvPr>
            <p:ph type="sldNum" sz="quarter" idx="5"/>
          </p:nvPr>
        </p:nvSpPr>
        <p:spPr/>
        <p:txBody>
          <a:bodyPr/>
          <a:lstStyle/>
          <a:p>
            <a:fld id="{15D85388-AC68-4F51-B487-1B664FFB9137}" type="slidenum">
              <a:rPr lang="nl-BE" smtClean="0"/>
              <a:t>3</a:t>
            </a:fld>
            <a:endParaRPr lang="nl-BE"/>
          </a:p>
        </p:txBody>
      </p:sp>
    </p:spTree>
    <p:extLst>
      <p:ext uri="{BB962C8B-B14F-4D97-AF65-F5344CB8AC3E}">
        <p14:creationId xmlns:p14="http://schemas.microsoft.com/office/powerpoint/2010/main" val="349932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15" name="Afbeelding 14" descr="Afbeelding met schermopname, paars, violet, Magenta&#10;&#10;Automatisch gegenereerde beschrijving">
            <a:extLst>
              <a:ext uri="{FF2B5EF4-FFF2-40B4-BE49-F238E27FC236}">
                <a16:creationId xmlns:a16="http://schemas.microsoft.com/office/drawing/2014/main" id="{A2A9C9FC-E671-9660-4780-A6288E9FBA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145" y="-69980"/>
            <a:ext cx="12486290" cy="6927980"/>
          </a:xfrm>
          <a:prstGeom prst="rect">
            <a:avLst/>
          </a:prstGeom>
        </p:spPr>
      </p:pic>
      <p:sp>
        <p:nvSpPr>
          <p:cNvPr id="2" name="Titel 1">
            <a:extLst>
              <a:ext uri="{FF2B5EF4-FFF2-40B4-BE49-F238E27FC236}">
                <a16:creationId xmlns:a16="http://schemas.microsoft.com/office/drawing/2014/main" id="{FCFF45ED-4757-0831-12CB-B59D5AD1AAA1}"/>
              </a:ext>
            </a:extLst>
          </p:cNvPr>
          <p:cNvSpPr>
            <a:spLocks noGrp="1"/>
          </p:cNvSpPr>
          <p:nvPr>
            <p:ph type="ctrTitle"/>
          </p:nvPr>
        </p:nvSpPr>
        <p:spPr>
          <a:xfrm>
            <a:off x="488446" y="1300635"/>
            <a:ext cx="7974419" cy="2289698"/>
          </a:xfrm>
        </p:spPr>
        <p:txBody>
          <a:bodyPr anchor="b"/>
          <a:lstStyle>
            <a:lvl1pPr algn="l">
              <a:defRPr sz="6000" b="1">
                <a:solidFill>
                  <a:schemeClr val="tx1"/>
                </a:solidFill>
              </a:defRPr>
            </a:lvl1pPr>
          </a:lstStyle>
          <a:p>
            <a:r>
              <a:rPr lang="nl-NL"/>
              <a:t>Klik om stijl te bewerken</a:t>
            </a:r>
            <a:endParaRPr lang="nl-BE"/>
          </a:p>
        </p:txBody>
      </p:sp>
      <p:sp>
        <p:nvSpPr>
          <p:cNvPr id="3" name="Ondertitel 2">
            <a:extLst>
              <a:ext uri="{FF2B5EF4-FFF2-40B4-BE49-F238E27FC236}">
                <a16:creationId xmlns:a16="http://schemas.microsoft.com/office/drawing/2014/main" id="{B2461BE9-7A77-7F82-E744-3E351FFD0F67}"/>
              </a:ext>
            </a:extLst>
          </p:cNvPr>
          <p:cNvSpPr>
            <a:spLocks noGrp="1"/>
          </p:cNvSpPr>
          <p:nvPr>
            <p:ph type="subTitle" idx="1"/>
          </p:nvPr>
        </p:nvSpPr>
        <p:spPr>
          <a:xfrm>
            <a:off x="488445" y="3752425"/>
            <a:ext cx="7974419" cy="1587868"/>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BE"/>
          </a:p>
        </p:txBody>
      </p:sp>
      <p:sp>
        <p:nvSpPr>
          <p:cNvPr id="4" name="Tijdelijke aanduiding voor datum 3">
            <a:extLst>
              <a:ext uri="{FF2B5EF4-FFF2-40B4-BE49-F238E27FC236}">
                <a16:creationId xmlns:a16="http://schemas.microsoft.com/office/drawing/2014/main" id="{B8A2C499-D64A-D0E2-08A4-7F163A56093F}"/>
              </a:ext>
            </a:extLst>
          </p:cNvPr>
          <p:cNvSpPr>
            <a:spLocks noGrp="1"/>
          </p:cNvSpPr>
          <p:nvPr>
            <p:ph type="dt" sz="half" idx="10"/>
          </p:nvPr>
        </p:nvSpPr>
        <p:spPr>
          <a:xfrm>
            <a:off x="488445" y="6374960"/>
            <a:ext cx="1070344" cy="365125"/>
          </a:xfrm>
        </p:spPr>
        <p:txBody>
          <a:bodyPr/>
          <a:lstStyle>
            <a:lvl1pPr>
              <a:defRPr>
                <a:solidFill>
                  <a:schemeClr val="bg1"/>
                </a:solidFill>
              </a:defRPr>
            </a:lvl1pPr>
          </a:lstStyle>
          <a:p>
            <a:fld id="{077D8C65-F1B7-4F2B-B3EF-4F8E6C5EDD05}" type="datetimeFigureOut">
              <a:rPr lang="nl-BE" smtClean="0"/>
              <a:pPr/>
              <a:t>16/09/2025</a:t>
            </a:fld>
            <a:endParaRPr lang="nl-BE"/>
          </a:p>
        </p:txBody>
      </p:sp>
      <p:sp>
        <p:nvSpPr>
          <p:cNvPr id="6" name="Tijdelijke aanduiding voor dianummer 5">
            <a:extLst>
              <a:ext uri="{FF2B5EF4-FFF2-40B4-BE49-F238E27FC236}">
                <a16:creationId xmlns:a16="http://schemas.microsoft.com/office/drawing/2014/main" id="{D713EF0E-15CF-A520-5C6A-9699F6BDCE53}"/>
              </a:ext>
            </a:extLst>
          </p:cNvPr>
          <p:cNvSpPr>
            <a:spLocks noGrp="1"/>
          </p:cNvSpPr>
          <p:nvPr>
            <p:ph type="sldNum" sz="quarter" idx="12"/>
          </p:nvPr>
        </p:nvSpPr>
        <p:spPr>
          <a:xfrm>
            <a:off x="10681606" y="442834"/>
            <a:ext cx="891363" cy="365125"/>
          </a:xfrm>
        </p:spPr>
        <p:txBody>
          <a:bodyPr/>
          <a:lstStyle>
            <a:lvl1pPr>
              <a:defRPr>
                <a:solidFill>
                  <a:schemeClr val="bg1"/>
                </a:solidFill>
              </a:defRPr>
            </a:lvl1pPr>
          </a:lstStyle>
          <a:p>
            <a:fld id="{558E606F-0FC1-4BA3-B581-EF68184A488B}" type="slidenum">
              <a:rPr lang="nl-BE" smtClean="0"/>
              <a:pPr/>
              <a:t>‹nr.›</a:t>
            </a:fld>
            <a:endParaRPr lang="nl-BE"/>
          </a:p>
        </p:txBody>
      </p:sp>
      <p:pic>
        <p:nvPicPr>
          <p:cNvPr id="16" name="Afbeelding 15" descr="Afbeelding met Lettertype, tekst, Graphics, logo&#10;&#10;Automatisch gegenereerde beschrijving">
            <a:extLst>
              <a:ext uri="{FF2B5EF4-FFF2-40B4-BE49-F238E27FC236}">
                <a16:creationId xmlns:a16="http://schemas.microsoft.com/office/drawing/2014/main" id="{639B80AB-D4C7-BBB1-F991-A89604487C0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762404" y="6297707"/>
            <a:ext cx="1220488" cy="390336"/>
          </a:xfrm>
          <a:prstGeom prst="rect">
            <a:avLst/>
          </a:prstGeom>
        </p:spPr>
      </p:pic>
    </p:spTree>
    <p:extLst>
      <p:ext uri="{BB962C8B-B14F-4D97-AF65-F5344CB8AC3E}">
        <p14:creationId xmlns:p14="http://schemas.microsoft.com/office/powerpoint/2010/main" val="1667650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houd met bijschrift">
    <p:spTree>
      <p:nvGrpSpPr>
        <p:cNvPr id="1" name=""/>
        <p:cNvGrpSpPr/>
        <p:nvPr/>
      </p:nvGrpSpPr>
      <p:grpSpPr>
        <a:xfrm>
          <a:off x="0" y="0"/>
          <a:ext cx="0" cy="0"/>
          <a:chOff x="0" y="0"/>
          <a:chExt cx="0" cy="0"/>
        </a:xfrm>
      </p:grpSpPr>
      <p:pic>
        <p:nvPicPr>
          <p:cNvPr id="14" name="Afbeelding 13" descr="Afbeelding met schermopname, violet, Magenta, paars&#10;&#10;Automatisch gegenereerde beschrijving">
            <a:extLst>
              <a:ext uri="{FF2B5EF4-FFF2-40B4-BE49-F238E27FC236}">
                <a16:creationId xmlns:a16="http://schemas.microsoft.com/office/drawing/2014/main" id="{302D810F-5210-11E9-1D6D-92D850BCCC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1" y="0"/>
            <a:ext cx="12191618" cy="6858000"/>
          </a:xfrm>
          <a:prstGeom prst="rect">
            <a:avLst/>
          </a:prstGeom>
        </p:spPr>
      </p:pic>
      <p:sp>
        <p:nvSpPr>
          <p:cNvPr id="9" name="Tijdelijke aanduiding voor datum 4">
            <a:extLst>
              <a:ext uri="{FF2B5EF4-FFF2-40B4-BE49-F238E27FC236}">
                <a16:creationId xmlns:a16="http://schemas.microsoft.com/office/drawing/2014/main" id="{D14E0DA2-BC5D-918C-8799-D5A280A62BB0}"/>
              </a:ext>
            </a:extLst>
          </p:cNvPr>
          <p:cNvSpPr txBox="1">
            <a:spLocks/>
          </p:cNvSpPr>
          <p:nvPr userDrawn="1"/>
        </p:nvSpPr>
        <p:spPr>
          <a:xfrm>
            <a:off x="318793" y="6356349"/>
            <a:ext cx="1201663" cy="365125"/>
          </a:xfrm>
          <a:prstGeom prst="rect">
            <a:avLst/>
          </a:prstGeom>
        </p:spPr>
        <p:txBody>
          <a:bodyPr vert="horz" lIns="91440" tIns="45720" rIns="91440" bIns="45720" rtlCol="0" anchor="ctr"/>
          <a:lstStyle>
            <a:defPPr>
              <a:defRPr lang="nl-BE"/>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nl-BE"/>
          </a:p>
        </p:txBody>
      </p:sp>
      <p:sp>
        <p:nvSpPr>
          <p:cNvPr id="3" name="Tijdelijke aanduiding voor inhoud 2">
            <a:extLst>
              <a:ext uri="{FF2B5EF4-FFF2-40B4-BE49-F238E27FC236}">
                <a16:creationId xmlns:a16="http://schemas.microsoft.com/office/drawing/2014/main" id="{407286DA-7FCB-6D2A-5112-2F62F061775E}"/>
              </a:ext>
            </a:extLst>
          </p:cNvPr>
          <p:cNvSpPr>
            <a:spLocks noGrp="1"/>
          </p:cNvSpPr>
          <p:nvPr>
            <p:ph idx="1"/>
          </p:nvPr>
        </p:nvSpPr>
        <p:spPr>
          <a:xfrm>
            <a:off x="5183187" y="987425"/>
            <a:ext cx="668973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F95DDBB5-13F8-0CA7-E279-AE95B3665B04}"/>
              </a:ext>
            </a:extLst>
          </p:cNvPr>
          <p:cNvSpPr>
            <a:spLocks noGrp="1"/>
          </p:cNvSpPr>
          <p:nvPr>
            <p:ph type="dt" sz="half" idx="10"/>
          </p:nvPr>
        </p:nvSpPr>
        <p:spPr>
          <a:xfrm>
            <a:off x="318792" y="6356349"/>
            <a:ext cx="1095338" cy="365125"/>
          </a:xfrm>
        </p:spPr>
        <p:txBody>
          <a:bodyPr/>
          <a:lstStyle>
            <a:lvl1pPr>
              <a:defRPr>
                <a:solidFill>
                  <a:schemeClr val="bg1"/>
                </a:solidFill>
              </a:defRPr>
            </a:lvl1pPr>
          </a:lstStyle>
          <a:p>
            <a:fld id="{077D8C65-F1B7-4F2B-B3EF-4F8E6C5EDD05}" type="datetimeFigureOut">
              <a:rPr lang="nl-BE" smtClean="0"/>
              <a:pPr/>
              <a:t>16/09/2025</a:t>
            </a:fld>
            <a:endParaRPr lang="nl-BE"/>
          </a:p>
        </p:txBody>
      </p:sp>
      <p:sp>
        <p:nvSpPr>
          <p:cNvPr id="7" name="Tijdelijke aanduiding voor dianummer 6">
            <a:extLst>
              <a:ext uri="{FF2B5EF4-FFF2-40B4-BE49-F238E27FC236}">
                <a16:creationId xmlns:a16="http://schemas.microsoft.com/office/drawing/2014/main" id="{8864CB42-FDDF-6A6B-2F3B-51011AD3BBC8}"/>
              </a:ext>
            </a:extLst>
          </p:cNvPr>
          <p:cNvSpPr>
            <a:spLocks noGrp="1"/>
          </p:cNvSpPr>
          <p:nvPr>
            <p:ph type="sldNum" sz="quarter" idx="12"/>
          </p:nvPr>
        </p:nvSpPr>
        <p:spPr>
          <a:xfrm>
            <a:off x="9129725" y="309562"/>
            <a:ext cx="2743200" cy="365125"/>
          </a:xfrm>
        </p:spPr>
        <p:txBody>
          <a:bodyPr/>
          <a:lstStyle/>
          <a:p>
            <a:fld id="{558E606F-0FC1-4BA3-B581-EF68184A488B}" type="slidenum">
              <a:rPr lang="nl-BE" smtClean="0"/>
              <a:t>‹nr.›</a:t>
            </a:fld>
            <a:endParaRPr lang="nl-BE"/>
          </a:p>
        </p:txBody>
      </p:sp>
      <p:sp>
        <p:nvSpPr>
          <p:cNvPr id="11" name="Titel 1">
            <a:extLst>
              <a:ext uri="{FF2B5EF4-FFF2-40B4-BE49-F238E27FC236}">
                <a16:creationId xmlns:a16="http://schemas.microsoft.com/office/drawing/2014/main" id="{4195C3E2-ED35-99EB-7902-4928116C2B6E}"/>
              </a:ext>
            </a:extLst>
          </p:cNvPr>
          <p:cNvSpPr>
            <a:spLocks noGrp="1"/>
          </p:cNvSpPr>
          <p:nvPr>
            <p:ph type="title"/>
          </p:nvPr>
        </p:nvSpPr>
        <p:spPr>
          <a:xfrm>
            <a:off x="318793" y="987424"/>
            <a:ext cx="3932237" cy="1149720"/>
          </a:xfrm>
        </p:spPr>
        <p:txBody>
          <a:bodyPr anchor="b"/>
          <a:lstStyle>
            <a:lvl1pPr>
              <a:defRPr sz="3200" b="1">
                <a:solidFill>
                  <a:schemeClr val="bg1"/>
                </a:solidFill>
                <a:latin typeface="+mj-lt"/>
              </a:defRPr>
            </a:lvl1pPr>
          </a:lstStyle>
          <a:p>
            <a:r>
              <a:rPr lang="nl-NL"/>
              <a:t>Klik om stijl te bewerken</a:t>
            </a:r>
            <a:endParaRPr lang="nl-BE"/>
          </a:p>
        </p:txBody>
      </p:sp>
      <p:sp>
        <p:nvSpPr>
          <p:cNvPr id="12" name="Tijdelijke aanduiding voor tekst 3">
            <a:extLst>
              <a:ext uri="{FF2B5EF4-FFF2-40B4-BE49-F238E27FC236}">
                <a16:creationId xmlns:a16="http://schemas.microsoft.com/office/drawing/2014/main" id="{5E5D3CDB-498B-31B8-D632-D6AA600965DE}"/>
              </a:ext>
            </a:extLst>
          </p:cNvPr>
          <p:cNvSpPr>
            <a:spLocks noGrp="1"/>
          </p:cNvSpPr>
          <p:nvPr>
            <p:ph type="body" sz="half" idx="2"/>
          </p:nvPr>
        </p:nvSpPr>
        <p:spPr>
          <a:xfrm>
            <a:off x="318792" y="2381693"/>
            <a:ext cx="3932237" cy="2035488"/>
          </a:xfrm>
        </p:spPr>
        <p:txBody>
          <a:bodyPr>
            <a:normAutofit/>
          </a:bodyPr>
          <a:lstStyle>
            <a:lvl1pPr marL="0" inden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pic>
        <p:nvPicPr>
          <p:cNvPr id="13" name="Afbeelding 12" descr="Afbeelding met Graphics, schermopname, Lettertype, grafische vormgeving&#10;&#10;Automatisch gegenereerde beschrijving">
            <a:extLst>
              <a:ext uri="{FF2B5EF4-FFF2-40B4-BE49-F238E27FC236}">
                <a16:creationId xmlns:a16="http://schemas.microsoft.com/office/drawing/2014/main" id="{6AC526AD-ADE7-7F4C-71E6-C451932CE51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11293" y="6237068"/>
            <a:ext cx="1413844" cy="484407"/>
          </a:xfrm>
          <a:prstGeom prst="rect">
            <a:avLst/>
          </a:prstGeom>
        </p:spPr>
      </p:pic>
    </p:spTree>
    <p:extLst>
      <p:ext uri="{BB962C8B-B14F-4D97-AF65-F5344CB8AC3E}">
        <p14:creationId xmlns:p14="http://schemas.microsoft.com/office/powerpoint/2010/main" val="1554159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fbeelding met bijschrift">
    <p:spTree>
      <p:nvGrpSpPr>
        <p:cNvPr id="1" name=""/>
        <p:cNvGrpSpPr/>
        <p:nvPr/>
      </p:nvGrpSpPr>
      <p:grpSpPr>
        <a:xfrm>
          <a:off x="0" y="0"/>
          <a:ext cx="0" cy="0"/>
          <a:chOff x="0" y="0"/>
          <a:chExt cx="0" cy="0"/>
        </a:xfrm>
      </p:grpSpPr>
      <p:pic>
        <p:nvPicPr>
          <p:cNvPr id="13" name="Afbeelding 12" descr="Afbeelding met schermopname, violet, Magenta, paars&#10;&#10;Automatisch gegenereerde beschrijving">
            <a:extLst>
              <a:ext uri="{FF2B5EF4-FFF2-40B4-BE49-F238E27FC236}">
                <a16:creationId xmlns:a16="http://schemas.microsoft.com/office/drawing/2014/main" id="{F060227D-A5B8-6093-E0C5-097ECCFABC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1" y="0"/>
            <a:ext cx="12191618" cy="6858000"/>
          </a:xfrm>
          <a:prstGeom prst="rect">
            <a:avLst/>
          </a:prstGeom>
        </p:spPr>
      </p:pic>
      <p:sp>
        <p:nvSpPr>
          <p:cNvPr id="3" name="Tijdelijke aanduiding voor afbeelding 2">
            <a:extLst>
              <a:ext uri="{FF2B5EF4-FFF2-40B4-BE49-F238E27FC236}">
                <a16:creationId xmlns:a16="http://schemas.microsoft.com/office/drawing/2014/main" id="{61F28542-9AB1-5C02-FF66-531CCBFBEA5F}"/>
              </a:ext>
            </a:extLst>
          </p:cNvPr>
          <p:cNvSpPr>
            <a:spLocks noGrp="1"/>
          </p:cNvSpPr>
          <p:nvPr>
            <p:ph type="pic" idx="1"/>
          </p:nvPr>
        </p:nvSpPr>
        <p:spPr>
          <a:xfrm>
            <a:off x="5183187" y="987425"/>
            <a:ext cx="6819197"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5" name="Tijdelijke aanduiding voor datum 4">
            <a:extLst>
              <a:ext uri="{FF2B5EF4-FFF2-40B4-BE49-F238E27FC236}">
                <a16:creationId xmlns:a16="http://schemas.microsoft.com/office/drawing/2014/main" id="{985E49E5-B12B-486D-D2C8-C58285ACA4A2}"/>
              </a:ext>
            </a:extLst>
          </p:cNvPr>
          <p:cNvSpPr>
            <a:spLocks noGrp="1"/>
          </p:cNvSpPr>
          <p:nvPr>
            <p:ph type="dt" sz="half" idx="10"/>
          </p:nvPr>
        </p:nvSpPr>
        <p:spPr>
          <a:xfrm>
            <a:off x="318793" y="6356349"/>
            <a:ext cx="1084705" cy="365125"/>
          </a:xfrm>
        </p:spPr>
        <p:txBody>
          <a:bodyPr/>
          <a:lstStyle>
            <a:lvl1pPr>
              <a:defRPr>
                <a:solidFill>
                  <a:schemeClr val="bg1"/>
                </a:solidFill>
              </a:defRPr>
            </a:lvl1pPr>
          </a:lstStyle>
          <a:p>
            <a:fld id="{077D8C65-F1B7-4F2B-B3EF-4F8E6C5EDD05}" type="datetimeFigureOut">
              <a:rPr lang="nl-BE" smtClean="0"/>
              <a:pPr/>
              <a:t>16/09/2025</a:t>
            </a:fld>
            <a:endParaRPr lang="nl-BE"/>
          </a:p>
        </p:txBody>
      </p:sp>
      <p:sp>
        <p:nvSpPr>
          <p:cNvPr id="7" name="Tijdelijke aanduiding voor dianummer 6">
            <a:extLst>
              <a:ext uri="{FF2B5EF4-FFF2-40B4-BE49-F238E27FC236}">
                <a16:creationId xmlns:a16="http://schemas.microsoft.com/office/drawing/2014/main" id="{433F9388-B0A9-2693-7F2A-9FC6F378BA69}"/>
              </a:ext>
            </a:extLst>
          </p:cNvPr>
          <p:cNvSpPr>
            <a:spLocks noGrp="1"/>
          </p:cNvSpPr>
          <p:nvPr>
            <p:ph type="sldNum" sz="quarter" idx="12"/>
          </p:nvPr>
        </p:nvSpPr>
        <p:spPr>
          <a:xfrm>
            <a:off x="11153552" y="311150"/>
            <a:ext cx="848833" cy="365125"/>
          </a:xfrm>
        </p:spPr>
        <p:txBody>
          <a:bodyPr/>
          <a:lstStyle/>
          <a:p>
            <a:fld id="{558E606F-0FC1-4BA3-B581-EF68184A488B}" type="slidenum">
              <a:rPr lang="nl-BE" smtClean="0"/>
              <a:t>‹nr.›</a:t>
            </a:fld>
            <a:endParaRPr lang="nl-BE"/>
          </a:p>
        </p:txBody>
      </p:sp>
      <p:pic>
        <p:nvPicPr>
          <p:cNvPr id="10" name="Afbeelding 9" descr="Afbeelding met Graphics, schermopname, Lettertype, grafische vormgeving&#10;&#10;Automatisch gegenereerde beschrijving">
            <a:extLst>
              <a:ext uri="{FF2B5EF4-FFF2-40B4-BE49-F238E27FC236}">
                <a16:creationId xmlns:a16="http://schemas.microsoft.com/office/drawing/2014/main" id="{E90AF50D-FE32-5F07-B89D-7C49F2E8B15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11293" y="6237068"/>
            <a:ext cx="1413844" cy="484407"/>
          </a:xfrm>
          <a:prstGeom prst="rect">
            <a:avLst/>
          </a:prstGeom>
        </p:spPr>
      </p:pic>
      <p:sp>
        <p:nvSpPr>
          <p:cNvPr id="11" name="Titel 1">
            <a:extLst>
              <a:ext uri="{FF2B5EF4-FFF2-40B4-BE49-F238E27FC236}">
                <a16:creationId xmlns:a16="http://schemas.microsoft.com/office/drawing/2014/main" id="{4A8C99AE-A1EE-043E-2ADE-75A8D9998221}"/>
              </a:ext>
            </a:extLst>
          </p:cNvPr>
          <p:cNvSpPr>
            <a:spLocks noGrp="1"/>
          </p:cNvSpPr>
          <p:nvPr>
            <p:ph type="title"/>
          </p:nvPr>
        </p:nvSpPr>
        <p:spPr>
          <a:xfrm>
            <a:off x="318793" y="987424"/>
            <a:ext cx="3932237" cy="1149720"/>
          </a:xfrm>
        </p:spPr>
        <p:txBody>
          <a:bodyPr anchor="b"/>
          <a:lstStyle>
            <a:lvl1pPr>
              <a:defRPr sz="3200" b="1">
                <a:solidFill>
                  <a:schemeClr val="bg1"/>
                </a:solidFill>
              </a:defRPr>
            </a:lvl1pPr>
          </a:lstStyle>
          <a:p>
            <a:r>
              <a:rPr lang="nl-NL"/>
              <a:t>Klik om stijl te bewerken</a:t>
            </a:r>
            <a:endParaRPr lang="nl-BE"/>
          </a:p>
        </p:txBody>
      </p:sp>
      <p:sp>
        <p:nvSpPr>
          <p:cNvPr id="12" name="Tijdelijke aanduiding voor tekst 3">
            <a:extLst>
              <a:ext uri="{FF2B5EF4-FFF2-40B4-BE49-F238E27FC236}">
                <a16:creationId xmlns:a16="http://schemas.microsoft.com/office/drawing/2014/main" id="{DFFCB6CD-6FE9-5594-526A-D83C218993A2}"/>
              </a:ext>
            </a:extLst>
          </p:cNvPr>
          <p:cNvSpPr>
            <a:spLocks noGrp="1"/>
          </p:cNvSpPr>
          <p:nvPr>
            <p:ph type="body" sz="half" idx="2"/>
          </p:nvPr>
        </p:nvSpPr>
        <p:spPr>
          <a:xfrm>
            <a:off x="318792" y="2381693"/>
            <a:ext cx="3932237" cy="2035488"/>
          </a:xfrm>
        </p:spPr>
        <p:txBody>
          <a:bodyPr>
            <a:normAutofit/>
          </a:bodyPr>
          <a:lstStyle>
            <a:lvl1pPr marL="0" inden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3416314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ussentitel slide">
    <p:spTree>
      <p:nvGrpSpPr>
        <p:cNvPr id="1" name=""/>
        <p:cNvGrpSpPr/>
        <p:nvPr/>
      </p:nvGrpSpPr>
      <p:grpSpPr>
        <a:xfrm>
          <a:off x="0" y="0"/>
          <a:ext cx="0" cy="0"/>
          <a:chOff x="0" y="0"/>
          <a:chExt cx="0" cy="0"/>
        </a:xfrm>
      </p:grpSpPr>
      <p:pic>
        <p:nvPicPr>
          <p:cNvPr id="13" name="Afbeelding 12" descr="Afbeelding met schermopname, maan, zwart&#10;&#10;Automatisch gegenereerde beschrijving">
            <a:extLst>
              <a:ext uri="{FF2B5EF4-FFF2-40B4-BE49-F238E27FC236}">
                <a16:creationId xmlns:a16="http://schemas.microsoft.com/office/drawing/2014/main" id="{ADBAAA87-4195-D176-8929-E46D579E58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1" y="0"/>
            <a:ext cx="12191618" cy="6858000"/>
          </a:xfrm>
          <a:prstGeom prst="rect">
            <a:avLst/>
          </a:prstGeom>
        </p:spPr>
      </p:pic>
      <p:sp>
        <p:nvSpPr>
          <p:cNvPr id="2" name="Titel 1">
            <a:extLst>
              <a:ext uri="{FF2B5EF4-FFF2-40B4-BE49-F238E27FC236}">
                <a16:creationId xmlns:a16="http://schemas.microsoft.com/office/drawing/2014/main" id="{EF1E77E5-9E57-C50E-1286-987C6D3F2138}"/>
              </a:ext>
            </a:extLst>
          </p:cNvPr>
          <p:cNvSpPr>
            <a:spLocks noGrp="1"/>
          </p:cNvSpPr>
          <p:nvPr>
            <p:ph type="title"/>
          </p:nvPr>
        </p:nvSpPr>
        <p:spPr>
          <a:xfrm>
            <a:off x="2254102" y="1709738"/>
            <a:ext cx="9093348" cy="2852737"/>
          </a:xfrm>
        </p:spPr>
        <p:txBody>
          <a:bodyPr anchor="b"/>
          <a:lstStyle>
            <a:lvl1pPr algn="r">
              <a:defRPr sz="6000" b="1">
                <a:solidFill>
                  <a:schemeClr val="tx2"/>
                </a:solidFill>
              </a:defRPr>
            </a:lvl1p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04C3B12E-1B2E-9585-BC6F-F3445B9B5810}"/>
              </a:ext>
            </a:extLst>
          </p:cNvPr>
          <p:cNvSpPr>
            <a:spLocks noGrp="1"/>
          </p:cNvSpPr>
          <p:nvPr>
            <p:ph type="body" idx="1"/>
          </p:nvPr>
        </p:nvSpPr>
        <p:spPr>
          <a:xfrm>
            <a:off x="2254100" y="4589463"/>
            <a:ext cx="9093349" cy="1500187"/>
          </a:xfrm>
        </p:spPr>
        <p:txBody>
          <a:bodyPr/>
          <a:lstStyle>
            <a:lvl1pPr marL="0" indent="0" algn="r">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4A8675F-FDF3-52BA-F95D-F42709E165DD}"/>
              </a:ext>
            </a:extLst>
          </p:cNvPr>
          <p:cNvSpPr>
            <a:spLocks noGrp="1"/>
          </p:cNvSpPr>
          <p:nvPr>
            <p:ph type="dt" sz="half" idx="10"/>
          </p:nvPr>
        </p:nvSpPr>
        <p:spPr>
          <a:xfrm>
            <a:off x="200247" y="6356349"/>
            <a:ext cx="1118190" cy="365125"/>
          </a:xfrm>
        </p:spPr>
        <p:txBody>
          <a:bodyPr/>
          <a:lstStyle/>
          <a:p>
            <a:fld id="{077D8C65-F1B7-4F2B-B3EF-4F8E6C5EDD05}" type="datetimeFigureOut">
              <a:rPr lang="nl-BE" smtClean="0"/>
              <a:t>16/09/2025</a:t>
            </a:fld>
            <a:endParaRPr lang="nl-BE"/>
          </a:p>
        </p:txBody>
      </p:sp>
      <p:sp>
        <p:nvSpPr>
          <p:cNvPr id="6" name="Tijdelijke aanduiding voor dianummer 5">
            <a:extLst>
              <a:ext uri="{FF2B5EF4-FFF2-40B4-BE49-F238E27FC236}">
                <a16:creationId xmlns:a16="http://schemas.microsoft.com/office/drawing/2014/main" id="{9C686BF4-AE30-73E9-0117-081CFB9AEE00}"/>
              </a:ext>
            </a:extLst>
          </p:cNvPr>
          <p:cNvSpPr>
            <a:spLocks noGrp="1"/>
          </p:cNvSpPr>
          <p:nvPr>
            <p:ph type="sldNum" sz="quarter" idx="12"/>
          </p:nvPr>
        </p:nvSpPr>
        <p:spPr>
          <a:xfrm>
            <a:off x="11347449" y="370902"/>
            <a:ext cx="623039" cy="365125"/>
          </a:xfrm>
        </p:spPr>
        <p:txBody>
          <a:bodyPr/>
          <a:lstStyle/>
          <a:p>
            <a:fld id="{558E606F-0FC1-4BA3-B581-EF68184A488B}" type="slidenum">
              <a:rPr lang="nl-BE" smtClean="0"/>
              <a:t>‹nr.›</a:t>
            </a:fld>
            <a:endParaRPr lang="nl-BE"/>
          </a:p>
        </p:txBody>
      </p:sp>
      <p:pic>
        <p:nvPicPr>
          <p:cNvPr id="10" name="Afbeelding 9" descr="Afbeelding met Graphics, schermopname, Lettertype, grafische vormgeving&#10;&#10;Automatisch gegenereerde beschrijving">
            <a:extLst>
              <a:ext uri="{FF2B5EF4-FFF2-40B4-BE49-F238E27FC236}">
                <a16:creationId xmlns:a16="http://schemas.microsoft.com/office/drawing/2014/main" id="{BC582E44-9E2E-A87B-8AB1-908200DA34B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11293" y="6237068"/>
            <a:ext cx="1413844" cy="484407"/>
          </a:xfrm>
          <a:prstGeom prst="rect">
            <a:avLst/>
          </a:prstGeom>
        </p:spPr>
      </p:pic>
    </p:spTree>
    <p:extLst>
      <p:ext uri="{BB962C8B-B14F-4D97-AF65-F5344CB8AC3E}">
        <p14:creationId xmlns:p14="http://schemas.microsoft.com/office/powerpoint/2010/main" val="4226083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isie&amp;missie uitleg">
    <p:spTree>
      <p:nvGrpSpPr>
        <p:cNvPr id="1" name=""/>
        <p:cNvGrpSpPr/>
        <p:nvPr/>
      </p:nvGrpSpPr>
      <p:grpSpPr>
        <a:xfrm>
          <a:off x="0" y="0"/>
          <a:ext cx="0" cy="0"/>
          <a:chOff x="0" y="0"/>
          <a:chExt cx="0" cy="0"/>
        </a:xfrm>
      </p:grpSpPr>
      <p:pic>
        <p:nvPicPr>
          <p:cNvPr id="13" name="Afbeelding 12" descr="Afbeelding met schermopname, violet, Magenta, paars&#10;&#10;Automatisch gegenereerde beschrijving">
            <a:extLst>
              <a:ext uri="{FF2B5EF4-FFF2-40B4-BE49-F238E27FC236}">
                <a16:creationId xmlns:a16="http://schemas.microsoft.com/office/drawing/2014/main" id="{41B8B5FE-4927-C2AB-C96F-60C13064C7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1" y="0"/>
            <a:ext cx="12191618" cy="6858000"/>
          </a:xfrm>
          <a:prstGeom prst="rect">
            <a:avLst/>
          </a:prstGeom>
        </p:spPr>
      </p:pic>
      <p:sp>
        <p:nvSpPr>
          <p:cNvPr id="3" name="Tijdelijke aanduiding voor datum 2">
            <a:extLst>
              <a:ext uri="{FF2B5EF4-FFF2-40B4-BE49-F238E27FC236}">
                <a16:creationId xmlns:a16="http://schemas.microsoft.com/office/drawing/2014/main" id="{6AC0FCC0-4771-58A6-23E7-388071C1EE37}"/>
              </a:ext>
            </a:extLst>
          </p:cNvPr>
          <p:cNvSpPr>
            <a:spLocks noGrp="1"/>
          </p:cNvSpPr>
          <p:nvPr>
            <p:ph type="dt" sz="half" idx="10"/>
          </p:nvPr>
        </p:nvSpPr>
        <p:spPr>
          <a:xfrm>
            <a:off x="136451" y="6376655"/>
            <a:ext cx="2743200" cy="365125"/>
          </a:xfrm>
        </p:spPr>
        <p:txBody>
          <a:bodyPr/>
          <a:lstStyle>
            <a:lvl1pPr>
              <a:defRPr>
                <a:solidFill>
                  <a:schemeClr val="bg1"/>
                </a:solidFill>
              </a:defRPr>
            </a:lvl1pPr>
          </a:lstStyle>
          <a:p>
            <a:fld id="{077D8C65-F1B7-4F2B-B3EF-4F8E6C5EDD05}" type="datetimeFigureOut">
              <a:rPr lang="nl-BE" smtClean="0"/>
              <a:pPr/>
              <a:t>16/09/2025</a:t>
            </a:fld>
            <a:endParaRPr lang="nl-BE"/>
          </a:p>
        </p:txBody>
      </p:sp>
      <p:sp>
        <p:nvSpPr>
          <p:cNvPr id="4" name="Tijdelijke aanduiding voor dianummer 3">
            <a:extLst>
              <a:ext uri="{FF2B5EF4-FFF2-40B4-BE49-F238E27FC236}">
                <a16:creationId xmlns:a16="http://schemas.microsoft.com/office/drawing/2014/main" id="{18E8A118-6C4C-7D01-224C-A8EA67301B18}"/>
              </a:ext>
            </a:extLst>
          </p:cNvPr>
          <p:cNvSpPr>
            <a:spLocks noGrp="1"/>
          </p:cNvSpPr>
          <p:nvPr>
            <p:ph type="sldNum" sz="quarter" idx="11"/>
          </p:nvPr>
        </p:nvSpPr>
        <p:spPr/>
        <p:txBody>
          <a:bodyPr/>
          <a:lstStyle/>
          <a:p>
            <a:fld id="{558E606F-0FC1-4BA3-B581-EF68184A488B}" type="slidenum">
              <a:rPr lang="nl-BE" smtClean="0"/>
              <a:pPr/>
              <a:t>‹nr.›</a:t>
            </a:fld>
            <a:endParaRPr lang="nl-BE"/>
          </a:p>
        </p:txBody>
      </p:sp>
      <p:sp>
        <p:nvSpPr>
          <p:cNvPr id="5" name="Tekstvak 4">
            <a:extLst>
              <a:ext uri="{FF2B5EF4-FFF2-40B4-BE49-F238E27FC236}">
                <a16:creationId xmlns:a16="http://schemas.microsoft.com/office/drawing/2014/main" id="{67DBE9FF-290E-F7E5-F943-C60B798492F4}"/>
              </a:ext>
            </a:extLst>
          </p:cNvPr>
          <p:cNvSpPr txBox="1"/>
          <p:nvPr userDrawn="1"/>
        </p:nvSpPr>
        <p:spPr>
          <a:xfrm>
            <a:off x="4994534" y="1412727"/>
            <a:ext cx="6754442" cy="4278094"/>
          </a:xfrm>
          <a:prstGeom prst="rect">
            <a:avLst/>
          </a:prstGeom>
          <a:noFill/>
        </p:spPr>
        <p:txBody>
          <a:bodyPr wrap="square" numCol="2" spcCol="216000" rtlCol="0">
            <a:spAutoFit/>
          </a:bodyPr>
          <a:lstStyle/>
          <a:p>
            <a:r>
              <a:rPr lang="nl-BE" sz="1600" i="0">
                <a:effectLst/>
                <a:latin typeface="+mn-lt"/>
                <a:ea typeface="Times New Roman" panose="02020603050405020304" pitchFamily="18" charset="0"/>
                <a:cs typeface="Aptos" panose="020B0004020202020204" pitchFamily="34" charset="0"/>
              </a:rPr>
              <a:t>Bij AZ Oostende staat zorg voor mensen centraal. We zijn trots op wie we zijn, wat  we doen en waar we naartoe willen. Onze missie en visie vormen de fundering van ons dagelijks werk. Wat dat precies inhoudt, lees je hier.</a:t>
            </a:r>
          </a:p>
          <a:p>
            <a:endParaRPr lang="nl-BE" sz="1600" i="0">
              <a:solidFill>
                <a:srgbClr val="96569E"/>
              </a:solidFill>
              <a:effectLst/>
              <a:latin typeface="+mn-lt"/>
              <a:ea typeface="Times New Roman" panose="02020603050405020304" pitchFamily="18" charset="0"/>
              <a:cs typeface="Helvetica" panose="020B0604020202020204" pitchFamily="34" charset="0"/>
            </a:endParaRPr>
          </a:p>
          <a:p>
            <a:r>
              <a:rPr lang="nl-BE" sz="1600" b="1" i="0">
                <a:solidFill>
                  <a:schemeClr val="accent1"/>
                </a:solidFill>
                <a:effectLst/>
                <a:latin typeface="+mn-lt"/>
                <a:ea typeface="Times New Roman" panose="02020603050405020304" pitchFamily="18" charset="0"/>
                <a:cs typeface="Aptos" panose="020B0004020202020204" pitchFamily="34" charset="0"/>
              </a:rPr>
              <a:t>Missie</a:t>
            </a:r>
          </a:p>
          <a:p>
            <a:r>
              <a:rPr lang="nl-BE" sz="1600" i="0">
                <a:effectLst/>
                <a:latin typeface="+mn-lt"/>
                <a:ea typeface="Times New Roman" panose="02020603050405020304" pitchFamily="18" charset="0"/>
                <a:cs typeface="Aptos" panose="020B0004020202020204" pitchFamily="34" charset="0"/>
              </a:rPr>
              <a:t>Gedreven door uitmuntendheid, passie en professionaliteit streven we naar nabije topklinische zorg.</a:t>
            </a:r>
          </a:p>
          <a:p>
            <a:endParaRPr lang="nl-BE" sz="1600" i="0">
              <a:effectLst/>
              <a:latin typeface="+mn-lt"/>
              <a:ea typeface="Times New Roman" panose="02020603050405020304" pitchFamily="18" charset="0"/>
              <a:cs typeface="Aptos" panose="020B0004020202020204" pitchFamily="34" charset="0"/>
            </a:endParaRPr>
          </a:p>
          <a:p>
            <a:r>
              <a:rPr lang="nl-BE" sz="1600" b="1" i="0">
                <a:solidFill>
                  <a:schemeClr val="accent1"/>
                </a:solidFill>
                <a:effectLst/>
                <a:latin typeface="+mn-lt"/>
                <a:ea typeface="Times New Roman" panose="02020603050405020304" pitchFamily="18" charset="0"/>
                <a:cs typeface="Aptos" panose="020B0004020202020204" pitchFamily="34" charset="0"/>
              </a:rPr>
              <a:t>Visie</a:t>
            </a:r>
          </a:p>
          <a:p>
            <a:r>
              <a:rPr lang="nl-BE" sz="1600" i="0">
                <a:effectLst/>
                <a:latin typeface="+mn-lt"/>
                <a:ea typeface="Times New Roman" panose="02020603050405020304" pitchFamily="18" charset="0"/>
                <a:cs typeface="Aptos" panose="020B0004020202020204" pitchFamily="34" charset="0"/>
              </a:rPr>
              <a:t>Als toonaangevend ziekenhuis hanteren we een </a:t>
            </a:r>
            <a:r>
              <a:rPr lang="nl-BE" sz="1600" i="0" err="1">
                <a:effectLst/>
                <a:latin typeface="+mn-lt"/>
                <a:ea typeface="Times New Roman" panose="02020603050405020304" pitchFamily="18" charset="0"/>
                <a:cs typeface="Aptos" panose="020B0004020202020204" pitchFamily="34" charset="0"/>
              </a:rPr>
              <a:t>evidence-based</a:t>
            </a:r>
            <a:r>
              <a:rPr lang="nl-BE" sz="1600" i="0">
                <a:effectLst/>
                <a:latin typeface="+mn-lt"/>
                <a:ea typeface="Times New Roman" panose="02020603050405020304" pitchFamily="18" charset="0"/>
                <a:cs typeface="Aptos" panose="020B0004020202020204" pitchFamily="34" charset="0"/>
              </a:rPr>
              <a:t> aanpak gericht op het behalen van de beste uitkomsten. We creëren een werkomgeving waarin iedereen kan floreren en waar de zorg voor elkaar centraal staat. Daarnaast is</a:t>
            </a:r>
          </a:p>
          <a:p>
            <a:r>
              <a:rPr lang="nl-BE" sz="1600" i="0">
                <a:effectLst/>
                <a:latin typeface="+mn-lt"/>
                <a:ea typeface="Times New Roman" panose="02020603050405020304" pitchFamily="18" charset="0"/>
                <a:cs typeface="Aptos" panose="020B0004020202020204" pitchFamily="34" charset="0"/>
              </a:rPr>
              <a:t>onze empathische en geïntegreerde benadering van patiënten altijd afgestemd op hun noden. </a:t>
            </a:r>
          </a:p>
          <a:p>
            <a:endParaRPr lang="nl-BE" sz="1600" i="0">
              <a:effectLst/>
              <a:latin typeface="+mn-lt"/>
              <a:ea typeface="Times New Roman" panose="02020603050405020304" pitchFamily="18" charset="0"/>
              <a:cs typeface="Aptos" panose="020B0004020202020204" pitchFamily="34" charset="0"/>
            </a:endParaRPr>
          </a:p>
          <a:p>
            <a:r>
              <a:rPr lang="nl-BE" sz="1600" i="0">
                <a:effectLst/>
                <a:latin typeface="+mn-lt"/>
                <a:ea typeface="Times New Roman" panose="02020603050405020304" pitchFamily="18" charset="0"/>
                <a:cs typeface="Aptos" panose="020B0004020202020204" pitchFamily="34" charset="0"/>
              </a:rPr>
              <a:t>Met aandacht voor efficiëntie en wendbaarheid excelleren we</a:t>
            </a:r>
          </a:p>
          <a:p>
            <a:r>
              <a:rPr lang="nl-BE" sz="1600" i="0">
                <a:effectLst/>
                <a:latin typeface="+mn-lt"/>
                <a:ea typeface="Times New Roman" panose="02020603050405020304" pitchFamily="18" charset="0"/>
                <a:cs typeface="Aptos" panose="020B0004020202020204" pitchFamily="34" charset="0"/>
              </a:rPr>
              <a:t>in onze zorgverlening. Sterke interne samenwerking en een breed netwerk? Dat zijn essentiële pijlers van onze aanpak. Grenzen verleggen en innovatie stimuleren?</a:t>
            </a:r>
          </a:p>
          <a:p>
            <a:r>
              <a:rPr lang="nl-BE" sz="1600" i="0">
                <a:effectLst/>
                <a:latin typeface="+mn-lt"/>
                <a:ea typeface="Times New Roman" panose="02020603050405020304" pitchFamily="18" charset="0"/>
                <a:cs typeface="Aptos" panose="020B0004020202020204" pitchFamily="34" charset="0"/>
              </a:rPr>
              <a:t>Uiteraard!</a:t>
            </a:r>
          </a:p>
          <a:p>
            <a:endParaRPr lang="nl-BE" sz="1400" i="0">
              <a:latin typeface="+mn-lt"/>
            </a:endParaRPr>
          </a:p>
        </p:txBody>
      </p:sp>
      <p:sp>
        <p:nvSpPr>
          <p:cNvPr id="9" name="Tekstvak 8">
            <a:extLst>
              <a:ext uri="{FF2B5EF4-FFF2-40B4-BE49-F238E27FC236}">
                <a16:creationId xmlns:a16="http://schemas.microsoft.com/office/drawing/2014/main" id="{18DC2D00-06FB-A07C-23A4-89DAC06DD205}"/>
              </a:ext>
            </a:extLst>
          </p:cNvPr>
          <p:cNvSpPr txBox="1"/>
          <p:nvPr userDrawn="1"/>
        </p:nvSpPr>
        <p:spPr>
          <a:xfrm>
            <a:off x="318793" y="2412533"/>
            <a:ext cx="3932237"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800" i="0" u="none">
                <a:solidFill>
                  <a:schemeClr val="bg1"/>
                </a:solidFill>
                <a:effectLst/>
                <a:latin typeface="+mn-lt"/>
                <a:ea typeface="Times New Roman" panose="02020603050405020304" pitchFamily="18" charset="0"/>
                <a:cs typeface="Aptos" panose="020B0004020202020204" pitchFamily="34" charset="0"/>
              </a:rPr>
              <a:t>Bij AZ Oostende staat zorg voor mensen centraal. We zijn trots op wie we zijn, wat we doen en waar we naartoe willen. Onze missie en visie vormen de fundering van ons dagelijks werk. </a:t>
            </a:r>
          </a:p>
          <a:p>
            <a:endParaRPr lang="nl-BE"/>
          </a:p>
        </p:txBody>
      </p:sp>
      <p:sp>
        <p:nvSpPr>
          <p:cNvPr id="11" name="Tekstvak 10">
            <a:extLst>
              <a:ext uri="{FF2B5EF4-FFF2-40B4-BE49-F238E27FC236}">
                <a16:creationId xmlns:a16="http://schemas.microsoft.com/office/drawing/2014/main" id="{6D562050-FA67-5B49-7E8D-79B6DF2E2DC6}"/>
              </a:ext>
            </a:extLst>
          </p:cNvPr>
          <p:cNvSpPr txBox="1"/>
          <p:nvPr userDrawn="1"/>
        </p:nvSpPr>
        <p:spPr>
          <a:xfrm>
            <a:off x="318793" y="1691233"/>
            <a:ext cx="4041922" cy="584775"/>
          </a:xfrm>
          <a:prstGeom prst="rect">
            <a:avLst/>
          </a:prstGeom>
          <a:noFill/>
        </p:spPr>
        <p:txBody>
          <a:bodyPr wrap="square" rtlCol="0">
            <a:spAutoFit/>
          </a:bodyPr>
          <a:lstStyle/>
          <a:p>
            <a:r>
              <a:rPr lang="nl-NL" sz="3200">
                <a:solidFill>
                  <a:schemeClr val="bg1"/>
                </a:solidFill>
                <a:latin typeface="+mj-lt"/>
              </a:rPr>
              <a:t>Onze missie &amp; visie</a:t>
            </a:r>
            <a:endParaRPr lang="nl-BE" sz="3200">
              <a:solidFill>
                <a:schemeClr val="bg1"/>
              </a:solidFill>
              <a:latin typeface="+mj-lt"/>
            </a:endParaRPr>
          </a:p>
        </p:txBody>
      </p:sp>
    </p:spTree>
    <p:extLst>
      <p:ext uri="{BB962C8B-B14F-4D97-AF65-F5344CB8AC3E}">
        <p14:creationId xmlns:p14="http://schemas.microsoft.com/office/powerpoint/2010/main" val="1478632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ssie/visie">
    <p:spTree>
      <p:nvGrpSpPr>
        <p:cNvPr id="1" name=""/>
        <p:cNvGrpSpPr/>
        <p:nvPr/>
      </p:nvGrpSpPr>
      <p:grpSpPr>
        <a:xfrm>
          <a:off x="0" y="0"/>
          <a:ext cx="0" cy="0"/>
          <a:chOff x="0" y="0"/>
          <a:chExt cx="0" cy="0"/>
        </a:xfrm>
      </p:grpSpPr>
      <p:pic>
        <p:nvPicPr>
          <p:cNvPr id="17" name="Afbeelding 16" descr="Afbeelding met tekst, schermopname, Graphics, grafische vormgeving&#10;&#10;Automatisch gegenereerde beschrijving">
            <a:extLst>
              <a:ext uri="{FF2B5EF4-FFF2-40B4-BE49-F238E27FC236}">
                <a16:creationId xmlns:a16="http://schemas.microsoft.com/office/drawing/2014/main" id="{6464B8D7-A5D4-A728-EAD9-7D2D9E6371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1" y="0"/>
            <a:ext cx="12191618" cy="6858000"/>
          </a:xfrm>
          <a:prstGeom prst="rect">
            <a:avLst/>
          </a:prstGeom>
        </p:spPr>
      </p:pic>
      <p:sp>
        <p:nvSpPr>
          <p:cNvPr id="4" name="Tijdelijke aanduiding voor dianummer 3">
            <a:extLst>
              <a:ext uri="{FF2B5EF4-FFF2-40B4-BE49-F238E27FC236}">
                <a16:creationId xmlns:a16="http://schemas.microsoft.com/office/drawing/2014/main" id="{1CA468AC-C372-0659-E643-C10B1899909C}"/>
              </a:ext>
            </a:extLst>
          </p:cNvPr>
          <p:cNvSpPr>
            <a:spLocks noGrp="1"/>
          </p:cNvSpPr>
          <p:nvPr>
            <p:ph type="sldNum" sz="quarter" idx="11"/>
          </p:nvPr>
        </p:nvSpPr>
        <p:spPr/>
        <p:txBody>
          <a:bodyPr/>
          <a:lstStyle>
            <a:lvl1pPr>
              <a:defRPr>
                <a:solidFill>
                  <a:schemeClr val="bg1"/>
                </a:solidFill>
              </a:defRPr>
            </a:lvl1pPr>
          </a:lstStyle>
          <a:p>
            <a:fld id="{558E606F-0FC1-4BA3-B581-EF68184A488B}" type="slidenum">
              <a:rPr lang="nl-BE" smtClean="0"/>
              <a:pPr/>
              <a:t>‹nr.›</a:t>
            </a:fld>
            <a:endParaRPr lang="nl-BE"/>
          </a:p>
        </p:txBody>
      </p:sp>
      <p:sp>
        <p:nvSpPr>
          <p:cNvPr id="7" name="Tekstvak 6">
            <a:extLst>
              <a:ext uri="{FF2B5EF4-FFF2-40B4-BE49-F238E27FC236}">
                <a16:creationId xmlns:a16="http://schemas.microsoft.com/office/drawing/2014/main" id="{70FCA9AB-21E6-D306-82C5-9544B294B1C0}"/>
              </a:ext>
            </a:extLst>
          </p:cNvPr>
          <p:cNvSpPr txBox="1"/>
          <p:nvPr userDrawn="1"/>
        </p:nvSpPr>
        <p:spPr>
          <a:xfrm>
            <a:off x="605959" y="4650342"/>
            <a:ext cx="1989824" cy="923330"/>
          </a:xfrm>
          <a:prstGeom prst="rect">
            <a:avLst/>
          </a:prstGeom>
          <a:noFill/>
        </p:spPr>
        <p:txBody>
          <a:bodyPr wrap="square" rtlCol="0">
            <a:spAutoFit/>
          </a:bodyPr>
          <a:lstStyle/>
          <a:p>
            <a:r>
              <a:rPr lang="nl-BE" b="1">
                <a:solidFill>
                  <a:schemeClr val="bg1"/>
                </a:solidFill>
              </a:rPr>
              <a:t>Deskundigheid</a:t>
            </a:r>
          </a:p>
          <a:p>
            <a:r>
              <a:rPr lang="nl-BE">
                <a:solidFill>
                  <a:schemeClr val="bg1"/>
                </a:solidFill>
              </a:rPr>
              <a:t>Vertrouwen in bekwame mensen.</a:t>
            </a:r>
          </a:p>
        </p:txBody>
      </p:sp>
      <p:sp>
        <p:nvSpPr>
          <p:cNvPr id="9" name="Tekstvak 8">
            <a:extLst>
              <a:ext uri="{FF2B5EF4-FFF2-40B4-BE49-F238E27FC236}">
                <a16:creationId xmlns:a16="http://schemas.microsoft.com/office/drawing/2014/main" id="{24854818-FBDD-22FF-23F1-2CCA4059C8BC}"/>
              </a:ext>
            </a:extLst>
          </p:cNvPr>
          <p:cNvSpPr txBox="1"/>
          <p:nvPr userDrawn="1"/>
        </p:nvSpPr>
        <p:spPr>
          <a:xfrm>
            <a:off x="3833326" y="4650342"/>
            <a:ext cx="1687990" cy="923330"/>
          </a:xfrm>
          <a:prstGeom prst="rect">
            <a:avLst/>
          </a:prstGeom>
          <a:noFill/>
        </p:spPr>
        <p:txBody>
          <a:bodyPr wrap="square">
            <a:spAutoFit/>
          </a:bodyPr>
          <a:lstStyle/>
          <a:p>
            <a:r>
              <a:rPr lang="nl-BE" b="1">
                <a:solidFill>
                  <a:schemeClr val="bg1"/>
                </a:solidFill>
              </a:rPr>
              <a:t>Uitstraling</a:t>
            </a:r>
          </a:p>
          <a:p>
            <a:r>
              <a:rPr lang="nl-BE">
                <a:solidFill>
                  <a:schemeClr val="bg1"/>
                </a:solidFill>
              </a:rPr>
              <a:t>Zorgen met een glimlach.</a:t>
            </a:r>
            <a:endParaRPr lang="nl-BE"/>
          </a:p>
        </p:txBody>
      </p:sp>
      <p:sp>
        <p:nvSpPr>
          <p:cNvPr id="10" name="Tekstvak 9">
            <a:extLst>
              <a:ext uri="{FF2B5EF4-FFF2-40B4-BE49-F238E27FC236}">
                <a16:creationId xmlns:a16="http://schemas.microsoft.com/office/drawing/2014/main" id="{F0164F16-3E48-93FF-001B-6F1683FB3CCC}"/>
              </a:ext>
            </a:extLst>
          </p:cNvPr>
          <p:cNvSpPr txBox="1"/>
          <p:nvPr userDrawn="1"/>
        </p:nvSpPr>
        <p:spPr>
          <a:xfrm>
            <a:off x="6982144" y="4650342"/>
            <a:ext cx="2156636" cy="923330"/>
          </a:xfrm>
          <a:prstGeom prst="rect">
            <a:avLst/>
          </a:prstGeom>
          <a:noFill/>
        </p:spPr>
        <p:txBody>
          <a:bodyPr wrap="square" rtlCol="0">
            <a:spAutoFit/>
          </a:bodyPr>
          <a:lstStyle/>
          <a:p>
            <a:r>
              <a:rPr lang="nl-BE" b="1">
                <a:solidFill>
                  <a:schemeClr val="bg1"/>
                </a:solidFill>
              </a:rPr>
              <a:t>Respect</a:t>
            </a:r>
          </a:p>
          <a:p>
            <a:r>
              <a:rPr lang="nl-BE">
                <a:solidFill>
                  <a:schemeClr val="bg1"/>
                </a:solidFill>
              </a:rPr>
              <a:t>Vriendelijk zijn voor jezelf en voor elkaar.</a:t>
            </a:r>
          </a:p>
        </p:txBody>
      </p:sp>
      <p:sp>
        <p:nvSpPr>
          <p:cNvPr id="11" name="Tekstvak 10">
            <a:extLst>
              <a:ext uri="{FF2B5EF4-FFF2-40B4-BE49-F238E27FC236}">
                <a16:creationId xmlns:a16="http://schemas.microsoft.com/office/drawing/2014/main" id="{BB4BD315-679E-3B96-BD93-BC4961E9650E}"/>
              </a:ext>
            </a:extLst>
          </p:cNvPr>
          <p:cNvSpPr txBox="1"/>
          <p:nvPr userDrawn="1"/>
        </p:nvSpPr>
        <p:spPr>
          <a:xfrm>
            <a:off x="10018624" y="4650342"/>
            <a:ext cx="2445201" cy="923330"/>
          </a:xfrm>
          <a:prstGeom prst="rect">
            <a:avLst/>
          </a:prstGeom>
          <a:noFill/>
        </p:spPr>
        <p:txBody>
          <a:bodyPr wrap="square" rtlCol="0">
            <a:spAutoFit/>
          </a:bodyPr>
          <a:lstStyle/>
          <a:p>
            <a:r>
              <a:rPr lang="nl-BE" b="1">
                <a:solidFill>
                  <a:schemeClr val="bg1"/>
                </a:solidFill>
              </a:rPr>
              <a:t>Focus</a:t>
            </a:r>
          </a:p>
          <a:p>
            <a:r>
              <a:rPr lang="nl-BE">
                <a:solidFill>
                  <a:schemeClr val="bg1"/>
                </a:solidFill>
              </a:rPr>
              <a:t>Gericht op de patiënt en op eigen sterktes.</a:t>
            </a:r>
          </a:p>
        </p:txBody>
      </p:sp>
      <p:sp>
        <p:nvSpPr>
          <p:cNvPr id="13" name="Tekstvak 12">
            <a:extLst>
              <a:ext uri="{FF2B5EF4-FFF2-40B4-BE49-F238E27FC236}">
                <a16:creationId xmlns:a16="http://schemas.microsoft.com/office/drawing/2014/main" id="{A4EFFBA3-D80A-ED20-A23A-A92D6E45D1A8}"/>
              </a:ext>
            </a:extLst>
          </p:cNvPr>
          <p:cNvSpPr txBox="1"/>
          <p:nvPr userDrawn="1"/>
        </p:nvSpPr>
        <p:spPr>
          <a:xfrm>
            <a:off x="838200" y="1648793"/>
            <a:ext cx="9113874" cy="923330"/>
          </a:xfrm>
          <a:prstGeom prst="rect">
            <a:avLst/>
          </a:prstGeom>
          <a:noFill/>
        </p:spPr>
        <p:txBody>
          <a:bodyPr wrap="square" rtlCol="0">
            <a:spAutoFit/>
          </a:bodyPr>
          <a:lstStyle/>
          <a:p>
            <a:r>
              <a:rPr lang="nl-BE">
                <a:solidFill>
                  <a:schemeClr val="bg1"/>
                </a:solidFill>
              </a:rPr>
              <a:t>Onze missie en visie vormen de richting van ons werk, maar het zijn onze waarden die elke dag bepalen hoe we die doelen bereiken. Ze geven kleur aan alles wat we doen, van zorgverlening tot samenwerking. </a:t>
            </a:r>
          </a:p>
        </p:txBody>
      </p:sp>
      <p:sp>
        <p:nvSpPr>
          <p:cNvPr id="15" name="Tekstvak 14">
            <a:extLst>
              <a:ext uri="{FF2B5EF4-FFF2-40B4-BE49-F238E27FC236}">
                <a16:creationId xmlns:a16="http://schemas.microsoft.com/office/drawing/2014/main" id="{0586C66D-FEC1-6BED-B5BC-B234B8A4C114}"/>
              </a:ext>
            </a:extLst>
          </p:cNvPr>
          <p:cNvSpPr txBox="1"/>
          <p:nvPr userDrawn="1"/>
        </p:nvSpPr>
        <p:spPr>
          <a:xfrm>
            <a:off x="838200" y="730250"/>
            <a:ext cx="8750595" cy="769441"/>
          </a:xfrm>
          <a:prstGeom prst="rect">
            <a:avLst/>
          </a:prstGeom>
          <a:noFill/>
        </p:spPr>
        <p:txBody>
          <a:bodyPr wrap="square" rtlCol="0">
            <a:spAutoFit/>
          </a:bodyPr>
          <a:lstStyle/>
          <a:p>
            <a:r>
              <a:rPr lang="nl-NL" sz="4400" b="1">
                <a:solidFill>
                  <a:schemeClr val="bg1"/>
                </a:solidFill>
                <a:latin typeface="+mj-lt"/>
              </a:rPr>
              <a:t>AZ Oostende toont DURF</a:t>
            </a:r>
            <a:endParaRPr lang="nl-BE" sz="4400" b="1">
              <a:solidFill>
                <a:schemeClr val="bg1"/>
              </a:solidFill>
              <a:latin typeface="+mj-lt"/>
            </a:endParaRPr>
          </a:p>
        </p:txBody>
      </p:sp>
      <p:pic>
        <p:nvPicPr>
          <p:cNvPr id="18" name="Afbeelding 17" descr="Afbeelding met Lettertype, tekst, Graphics, logo&#10;&#10;Automatisch gegenereerde beschrijving">
            <a:extLst>
              <a:ext uri="{FF2B5EF4-FFF2-40B4-BE49-F238E27FC236}">
                <a16:creationId xmlns:a16="http://schemas.microsoft.com/office/drawing/2014/main" id="{BCF59692-1F4C-34D1-4239-6757009539B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762404" y="6297707"/>
            <a:ext cx="1220488" cy="390336"/>
          </a:xfrm>
          <a:prstGeom prst="rect">
            <a:avLst/>
          </a:prstGeom>
        </p:spPr>
      </p:pic>
    </p:spTree>
    <p:extLst>
      <p:ext uri="{BB962C8B-B14F-4D97-AF65-F5344CB8AC3E}">
        <p14:creationId xmlns:p14="http://schemas.microsoft.com/office/powerpoint/2010/main" val="1653022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4" name="Afbeelding 13" descr="Afbeelding met schermopname&#10;&#10;Automatisch gegenereerde beschrijving">
            <a:extLst>
              <a:ext uri="{FF2B5EF4-FFF2-40B4-BE49-F238E27FC236}">
                <a16:creationId xmlns:a16="http://schemas.microsoft.com/office/drawing/2014/main" id="{F29B1205-F56D-76B8-E65F-B0BD871481E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1" y="0"/>
            <a:ext cx="12191618" cy="6858000"/>
          </a:xfrm>
          <a:prstGeom prst="rect">
            <a:avLst/>
          </a:prstGeom>
        </p:spPr>
      </p:pic>
      <p:sp>
        <p:nvSpPr>
          <p:cNvPr id="2" name="Titel 1">
            <a:extLst>
              <a:ext uri="{FF2B5EF4-FFF2-40B4-BE49-F238E27FC236}">
                <a16:creationId xmlns:a16="http://schemas.microsoft.com/office/drawing/2014/main" id="{ABEDCCAC-EFF0-3F04-98F9-33DA89D66F35}"/>
              </a:ext>
            </a:extLst>
          </p:cNvPr>
          <p:cNvSpPr>
            <a:spLocks noGrp="1"/>
          </p:cNvSpPr>
          <p:nvPr>
            <p:ph type="title"/>
          </p:nvPr>
        </p:nvSpPr>
        <p:spPr>
          <a:xfrm>
            <a:off x="838200" y="365125"/>
            <a:ext cx="8943753" cy="1325563"/>
          </a:xfrm>
        </p:spPr>
        <p:txBody>
          <a:bodyPr/>
          <a:lstStyle>
            <a:lvl1pPr>
              <a:defRPr b="1">
                <a:solidFill>
                  <a:schemeClr val="tx2"/>
                </a:solidFill>
              </a:defRPr>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E88C2CBB-936E-ED80-D207-6A211D09DD76}"/>
              </a:ext>
            </a:extLst>
          </p:cNvPr>
          <p:cNvSpPr>
            <a:spLocks noGrp="1"/>
          </p:cNvSpPr>
          <p:nvPr>
            <p:ph idx="1"/>
          </p:nvPr>
        </p:nvSpPr>
        <p:spPr>
          <a:xfrm>
            <a:off x="838200" y="1825625"/>
            <a:ext cx="9773093"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B31526AC-F767-3071-4982-2E114996BA69}"/>
              </a:ext>
            </a:extLst>
          </p:cNvPr>
          <p:cNvSpPr>
            <a:spLocks noGrp="1"/>
          </p:cNvSpPr>
          <p:nvPr>
            <p:ph type="dt" sz="half" idx="10"/>
          </p:nvPr>
        </p:nvSpPr>
        <p:spPr/>
        <p:txBody>
          <a:bodyPr/>
          <a:lstStyle/>
          <a:p>
            <a:fld id="{077D8C65-F1B7-4F2B-B3EF-4F8E6C5EDD05}" type="datetimeFigureOut">
              <a:rPr lang="nl-BE" smtClean="0"/>
              <a:t>16/09/2025</a:t>
            </a:fld>
            <a:endParaRPr lang="nl-BE"/>
          </a:p>
        </p:txBody>
      </p:sp>
      <p:sp>
        <p:nvSpPr>
          <p:cNvPr id="6" name="Tijdelijke aanduiding voor dianummer 5">
            <a:extLst>
              <a:ext uri="{FF2B5EF4-FFF2-40B4-BE49-F238E27FC236}">
                <a16:creationId xmlns:a16="http://schemas.microsoft.com/office/drawing/2014/main" id="{5827B93A-16BF-A401-6DE8-5D778D8DEFBF}"/>
              </a:ext>
            </a:extLst>
          </p:cNvPr>
          <p:cNvSpPr>
            <a:spLocks noGrp="1"/>
          </p:cNvSpPr>
          <p:nvPr>
            <p:ph type="sldNum" sz="quarter" idx="12"/>
          </p:nvPr>
        </p:nvSpPr>
        <p:spPr>
          <a:xfrm>
            <a:off x="11227981" y="365125"/>
            <a:ext cx="797156" cy="365125"/>
          </a:xfrm>
        </p:spPr>
        <p:txBody>
          <a:bodyPr/>
          <a:lstStyle>
            <a:lvl1pPr>
              <a:defRPr>
                <a:solidFill>
                  <a:schemeClr val="bg1"/>
                </a:solidFill>
              </a:defRPr>
            </a:lvl1pPr>
          </a:lstStyle>
          <a:p>
            <a:fld id="{558E606F-0FC1-4BA3-B581-EF68184A488B}" type="slidenum">
              <a:rPr lang="nl-BE" smtClean="0"/>
              <a:pPr/>
              <a:t>‹nr.›</a:t>
            </a:fld>
            <a:endParaRPr lang="nl-BE"/>
          </a:p>
        </p:txBody>
      </p:sp>
      <p:pic>
        <p:nvPicPr>
          <p:cNvPr id="10" name="Afbeelding 9" descr="Afbeelding met Graphics, schermopname, Lettertype, grafische vormgeving&#10;&#10;Automatisch gegenereerde beschrijving">
            <a:extLst>
              <a:ext uri="{FF2B5EF4-FFF2-40B4-BE49-F238E27FC236}">
                <a16:creationId xmlns:a16="http://schemas.microsoft.com/office/drawing/2014/main" id="{29FB7C8B-60B6-426B-AFC7-7F891021829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11293" y="6237068"/>
            <a:ext cx="1413844" cy="484407"/>
          </a:xfrm>
          <a:prstGeom prst="rect">
            <a:avLst/>
          </a:prstGeom>
        </p:spPr>
      </p:pic>
    </p:spTree>
    <p:extLst>
      <p:ext uri="{BB962C8B-B14F-4D97-AF65-F5344CB8AC3E}">
        <p14:creationId xmlns:p14="http://schemas.microsoft.com/office/powerpoint/2010/main" val="2080038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Afbeelding 9" descr="Afbeelding met schermopname&#10;&#10;Automatisch gegenereerde beschrijving">
            <a:extLst>
              <a:ext uri="{FF2B5EF4-FFF2-40B4-BE49-F238E27FC236}">
                <a16:creationId xmlns:a16="http://schemas.microsoft.com/office/drawing/2014/main" id="{D8933932-CB77-1C54-4983-0EA9B92E15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1" y="0"/>
            <a:ext cx="12191618" cy="6858000"/>
          </a:xfrm>
          <a:prstGeom prst="rect">
            <a:avLst/>
          </a:prstGeom>
        </p:spPr>
      </p:pic>
      <p:sp>
        <p:nvSpPr>
          <p:cNvPr id="2" name="Titel 1">
            <a:extLst>
              <a:ext uri="{FF2B5EF4-FFF2-40B4-BE49-F238E27FC236}">
                <a16:creationId xmlns:a16="http://schemas.microsoft.com/office/drawing/2014/main" id="{65347C47-3C27-4436-2F50-B1FF3EC503BD}"/>
              </a:ext>
            </a:extLst>
          </p:cNvPr>
          <p:cNvSpPr>
            <a:spLocks noGrp="1"/>
          </p:cNvSpPr>
          <p:nvPr>
            <p:ph type="title"/>
          </p:nvPr>
        </p:nvSpPr>
        <p:spPr>
          <a:xfrm>
            <a:off x="838200" y="365125"/>
            <a:ext cx="9273363" cy="1325563"/>
          </a:xfrm>
        </p:spPr>
        <p:txBody>
          <a:bodyPr/>
          <a:lstStyle>
            <a:lvl1pPr>
              <a:defRPr b="1">
                <a:solidFill>
                  <a:schemeClr val="tx2"/>
                </a:solidFill>
              </a:defRPr>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25360DB1-B7E8-08C4-CB1C-A0E05D0964A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a:extLst>
              <a:ext uri="{FF2B5EF4-FFF2-40B4-BE49-F238E27FC236}">
                <a16:creationId xmlns:a16="http://schemas.microsoft.com/office/drawing/2014/main" id="{1F03C51A-253C-5C05-C790-B6B8C4BF21B4}"/>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68D81ED3-B49B-6CC3-9FF3-8643E8586D1D}"/>
              </a:ext>
            </a:extLst>
          </p:cNvPr>
          <p:cNvSpPr>
            <a:spLocks noGrp="1"/>
          </p:cNvSpPr>
          <p:nvPr>
            <p:ph type="dt" sz="half" idx="10"/>
          </p:nvPr>
        </p:nvSpPr>
        <p:spPr/>
        <p:txBody>
          <a:bodyPr/>
          <a:lstStyle/>
          <a:p>
            <a:fld id="{077D8C65-F1B7-4F2B-B3EF-4F8E6C5EDD05}" type="datetimeFigureOut">
              <a:rPr lang="nl-BE" smtClean="0"/>
              <a:t>16/09/2025</a:t>
            </a:fld>
            <a:endParaRPr lang="nl-BE"/>
          </a:p>
        </p:txBody>
      </p:sp>
      <p:sp>
        <p:nvSpPr>
          <p:cNvPr id="7" name="Tijdelijke aanduiding voor dianummer 6">
            <a:extLst>
              <a:ext uri="{FF2B5EF4-FFF2-40B4-BE49-F238E27FC236}">
                <a16:creationId xmlns:a16="http://schemas.microsoft.com/office/drawing/2014/main" id="{031BB980-13DF-AD07-50AA-322E2A6E0063}"/>
              </a:ext>
            </a:extLst>
          </p:cNvPr>
          <p:cNvSpPr>
            <a:spLocks noGrp="1"/>
          </p:cNvSpPr>
          <p:nvPr>
            <p:ph type="sldNum" sz="quarter" idx="12"/>
          </p:nvPr>
        </p:nvSpPr>
        <p:spPr>
          <a:xfrm>
            <a:off x="11227980" y="365125"/>
            <a:ext cx="859465" cy="365125"/>
          </a:xfrm>
        </p:spPr>
        <p:txBody>
          <a:bodyPr/>
          <a:lstStyle>
            <a:lvl1pPr>
              <a:defRPr>
                <a:solidFill>
                  <a:schemeClr val="bg1"/>
                </a:solidFill>
              </a:defRPr>
            </a:lvl1pPr>
          </a:lstStyle>
          <a:p>
            <a:fld id="{558E606F-0FC1-4BA3-B581-EF68184A488B}" type="slidenum">
              <a:rPr lang="nl-BE" smtClean="0"/>
              <a:pPr/>
              <a:t>‹nr.›</a:t>
            </a:fld>
            <a:endParaRPr lang="nl-BE"/>
          </a:p>
        </p:txBody>
      </p:sp>
      <p:pic>
        <p:nvPicPr>
          <p:cNvPr id="9" name="Afbeelding 8" descr="Afbeelding met Graphics, schermopname, Lettertype, grafische vormgeving&#10;&#10;Automatisch gegenereerde beschrijving">
            <a:extLst>
              <a:ext uri="{FF2B5EF4-FFF2-40B4-BE49-F238E27FC236}">
                <a16:creationId xmlns:a16="http://schemas.microsoft.com/office/drawing/2014/main" id="{AF12C235-CA25-2365-D160-5F833048F7A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11293" y="6237068"/>
            <a:ext cx="1413844" cy="484407"/>
          </a:xfrm>
          <a:prstGeom prst="rect">
            <a:avLst/>
          </a:prstGeom>
        </p:spPr>
      </p:pic>
    </p:spTree>
    <p:extLst>
      <p:ext uri="{BB962C8B-B14F-4D97-AF65-F5344CB8AC3E}">
        <p14:creationId xmlns:p14="http://schemas.microsoft.com/office/powerpoint/2010/main" val="168425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1" name="Afbeelding 10" descr="Afbeelding met schermopname&#10;&#10;Automatisch gegenereerde beschrijving">
            <a:extLst>
              <a:ext uri="{FF2B5EF4-FFF2-40B4-BE49-F238E27FC236}">
                <a16:creationId xmlns:a16="http://schemas.microsoft.com/office/drawing/2014/main" id="{CEC9DCD6-BDC4-D900-305D-CF5B7116A2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1" y="0"/>
            <a:ext cx="12191618" cy="6858000"/>
          </a:xfrm>
          <a:prstGeom prst="rect">
            <a:avLst/>
          </a:prstGeom>
        </p:spPr>
      </p:pic>
      <p:sp>
        <p:nvSpPr>
          <p:cNvPr id="2" name="Titel 1">
            <a:extLst>
              <a:ext uri="{FF2B5EF4-FFF2-40B4-BE49-F238E27FC236}">
                <a16:creationId xmlns:a16="http://schemas.microsoft.com/office/drawing/2014/main" id="{06592C7C-ECA4-41A7-EECE-A06BEE800C30}"/>
              </a:ext>
            </a:extLst>
          </p:cNvPr>
          <p:cNvSpPr>
            <a:spLocks noGrp="1"/>
          </p:cNvSpPr>
          <p:nvPr>
            <p:ph type="title"/>
          </p:nvPr>
        </p:nvSpPr>
        <p:spPr>
          <a:xfrm>
            <a:off x="839788" y="365125"/>
            <a:ext cx="9229245" cy="1325563"/>
          </a:xfrm>
        </p:spPr>
        <p:txBody>
          <a:bodyPr/>
          <a:lstStyle>
            <a:lvl1pPr>
              <a:defRPr b="1">
                <a:solidFill>
                  <a:schemeClr val="tx2"/>
                </a:solidFill>
              </a:defRPr>
            </a:lvl1p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99397204-2C27-DF83-015E-1176FD7C1C78}"/>
              </a:ext>
            </a:extLst>
          </p:cNvPr>
          <p:cNvSpPr>
            <a:spLocks noGrp="1"/>
          </p:cNvSpPr>
          <p:nvPr>
            <p:ph type="body" idx="1"/>
          </p:nvPr>
        </p:nvSpPr>
        <p:spPr>
          <a:xfrm>
            <a:off x="839788" y="1681163"/>
            <a:ext cx="5157787" cy="823912"/>
          </a:xfrm>
        </p:spPr>
        <p:txBody>
          <a:bodyPr anchor="b"/>
          <a:lstStyle>
            <a:lvl1pPr marL="0" indent="0">
              <a:buNone/>
              <a:defRPr sz="24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53E33E74-A374-2976-D169-F1857968D658}"/>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a:extLst>
              <a:ext uri="{FF2B5EF4-FFF2-40B4-BE49-F238E27FC236}">
                <a16:creationId xmlns:a16="http://schemas.microsoft.com/office/drawing/2014/main" id="{B7FB3DB1-DEA0-9563-A7DE-C3647A2A96DF}"/>
              </a:ext>
            </a:extLst>
          </p:cNvPr>
          <p:cNvSpPr>
            <a:spLocks noGrp="1"/>
          </p:cNvSpPr>
          <p:nvPr>
            <p:ph type="body" sz="quarter" idx="3"/>
          </p:nvPr>
        </p:nvSpPr>
        <p:spPr>
          <a:xfrm>
            <a:off x="6172200" y="1681163"/>
            <a:ext cx="5183188" cy="823912"/>
          </a:xfrm>
        </p:spPr>
        <p:txBody>
          <a:bodyPr anchor="b"/>
          <a:lstStyle>
            <a:lvl1pPr marL="0" indent="0">
              <a:buNone/>
              <a:defRPr sz="24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01724B74-9CBC-5F41-65D2-6EEC770136F8}"/>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a:extLst>
              <a:ext uri="{FF2B5EF4-FFF2-40B4-BE49-F238E27FC236}">
                <a16:creationId xmlns:a16="http://schemas.microsoft.com/office/drawing/2014/main" id="{986EBC02-696D-3D38-B5FB-B242C67BECFD}"/>
              </a:ext>
            </a:extLst>
          </p:cNvPr>
          <p:cNvSpPr>
            <a:spLocks noGrp="1"/>
          </p:cNvSpPr>
          <p:nvPr>
            <p:ph type="dt" sz="half" idx="10"/>
          </p:nvPr>
        </p:nvSpPr>
        <p:spPr/>
        <p:txBody>
          <a:bodyPr/>
          <a:lstStyle/>
          <a:p>
            <a:fld id="{077D8C65-F1B7-4F2B-B3EF-4F8E6C5EDD05}" type="datetimeFigureOut">
              <a:rPr lang="nl-BE" smtClean="0"/>
              <a:t>16/09/2025</a:t>
            </a:fld>
            <a:endParaRPr lang="nl-BE"/>
          </a:p>
        </p:txBody>
      </p:sp>
      <p:sp>
        <p:nvSpPr>
          <p:cNvPr id="9" name="Tijdelijke aanduiding voor dianummer 8">
            <a:extLst>
              <a:ext uri="{FF2B5EF4-FFF2-40B4-BE49-F238E27FC236}">
                <a16:creationId xmlns:a16="http://schemas.microsoft.com/office/drawing/2014/main" id="{0289A9B7-0EE7-EAB7-E94D-57E982876266}"/>
              </a:ext>
            </a:extLst>
          </p:cNvPr>
          <p:cNvSpPr>
            <a:spLocks noGrp="1"/>
          </p:cNvSpPr>
          <p:nvPr>
            <p:ph type="sldNum" sz="quarter" idx="12"/>
          </p:nvPr>
        </p:nvSpPr>
        <p:spPr/>
        <p:txBody>
          <a:bodyPr/>
          <a:lstStyle/>
          <a:p>
            <a:fld id="{558E606F-0FC1-4BA3-B581-EF68184A488B}" type="slidenum">
              <a:rPr lang="nl-BE" smtClean="0"/>
              <a:t>‹nr.›</a:t>
            </a:fld>
            <a:endParaRPr lang="nl-BE"/>
          </a:p>
        </p:txBody>
      </p:sp>
    </p:spTree>
    <p:extLst>
      <p:ext uri="{BB962C8B-B14F-4D97-AF65-F5344CB8AC3E}">
        <p14:creationId xmlns:p14="http://schemas.microsoft.com/office/powerpoint/2010/main" val="3234072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Afbeelding 7" descr="Afbeelding met schermopname&#10;&#10;Automatisch gegenereerde beschrijving">
            <a:extLst>
              <a:ext uri="{FF2B5EF4-FFF2-40B4-BE49-F238E27FC236}">
                <a16:creationId xmlns:a16="http://schemas.microsoft.com/office/drawing/2014/main" id="{0A26B92F-684D-5A13-6715-90612902FAE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1" y="0"/>
            <a:ext cx="12191618" cy="6858000"/>
          </a:xfrm>
          <a:prstGeom prst="rect">
            <a:avLst/>
          </a:prstGeom>
        </p:spPr>
      </p:pic>
      <p:sp>
        <p:nvSpPr>
          <p:cNvPr id="2" name="Titel 1">
            <a:extLst>
              <a:ext uri="{FF2B5EF4-FFF2-40B4-BE49-F238E27FC236}">
                <a16:creationId xmlns:a16="http://schemas.microsoft.com/office/drawing/2014/main" id="{899683CC-9F24-6D9D-249E-814BD893CD6D}"/>
              </a:ext>
            </a:extLst>
          </p:cNvPr>
          <p:cNvSpPr>
            <a:spLocks noGrp="1"/>
          </p:cNvSpPr>
          <p:nvPr>
            <p:ph type="title"/>
          </p:nvPr>
        </p:nvSpPr>
        <p:spPr>
          <a:xfrm>
            <a:off x="838200" y="365125"/>
            <a:ext cx="8784265" cy="1325563"/>
          </a:xfrm>
        </p:spPr>
        <p:txBody>
          <a:bodyPr/>
          <a:lstStyle>
            <a:lvl1pPr>
              <a:defRPr b="1">
                <a:solidFill>
                  <a:schemeClr val="tx2"/>
                </a:solidFill>
              </a:defRPr>
            </a:lvl1p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C4F2E79A-D03A-36C6-2E13-52FCC85EDE93}"/>
              </a:ext>
            </a:extLst>
          </p:cNvPr>
          <p:cNvSpPr>
            <a:spLocks noGrp="1"/>
          </p:cNvSpPr>
          <p:nvPr>
            <p:ph type="dt" sz="half" idx="10"/>
          </p:nvPr>
        </p:nvSpPr>
        <p:spPr/>
        <p:txBody>
          <a:bodyPr/>
          <a:lstStyle/>
          <a:p>
            <a:fld id="{077D8C65-F1B7-4F2B-B3EF-4F8E6C5EDD05}" type="datetimeFigureOut">
              <a:rPr lang="nl-BE" smtClean="0"/>
              <a:t>16/09/2025</a:t>
            </a:fld>
            <a:endParaRPr lang="nl-BE"/>
          </a:p>
        </p:txBody>
      </p:sp>
      <p:sp>
        <p:nvSpPr>
          <p:cNvPr id="5" name="Tijdelijke aanduiding voor dianummer 4">
            <a:extLst>
              <a:ext uri="{FF2B5EF4-FFF2-40B4-BE49-F238E27FC236}">
                <a16:creationId xmlns:a16="http://schemas.microsoft.com/office/drawing/2014/main" id="{0B86C406-7B94-8F28-5CB4-0787D5ADDE39}"/>
              </a:ext>
            </a:extLst>
          </p:cNvPr>
          <p:cNvSpPr>
            <a:spLocks noGrp="1"/>
          </p:cNvSpPr>
          <p:nvPr>
            <p:ph type="sldNum" sz="quarter" idx="12"/>
          </p:nvPr>
        </p:nvSpPr>
        <p:spPr>
          <a:xfrm>
            <a:off x="11268738" y="368743"/>
            <a:ext cx="775795" cy="365125"/>
          </a:xfrm>
        </p:spPr>
        <p:txBody>
          <a:bodyPr/>
          <a:lstStyle/>
          <a:p>
            <a:fld id="{558E606F-0FC1-4BA3-B581-EF68184A488B}" type="slidenum">
              <a:rPr lang="nl-BE" smtClean="0"/>
              <a:t>‹nr.›</a:t>
            </a:fld>
            <a:endParaRPr lang="nl-BE"/>
          </a:p>
        </p:txBody>
      </p:sp>
      <p:pic>
        <p:nvPicPr>
          <p:cNvPr id="7" name="Afbeelding 6" descr="Afbeelding met Graphics, schermopname, Lettertype, grafische vormgeving&#10;&#10;Automatisch gegenereerde beschrijving">
            <a:extLst>
              <a:ext uri="{FF2B5EF4-FFF2-40B4-BE49-F238E27FC236}">
                <a16:creationId xmlns:a16="http://schemas.microsoft.com/office/drawing/2014/main" id="{33BAF281-477E-58DC-5BB1-1A144C42ED7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11293" y="6237068"/>
            <a:ext cx="1413844" cy="484407"/>
          </a:xfrm>
          <a:prstGeom prst="rect">
            <a:avLst/>
          </a:prstGeom>
        </p:spPr>
      </p:pic>
    </p:spTree>
    <p:extLst>
      <p:ext uri="{BB962C8B-B14F-4D97-AF65-F5344CB8AC3E}">
        <p14:creationId xmlns:p14="http://schemas.microsoft.com/office/powerpoint/2010/main" val="2548070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F681EF5-6D62-B099-D9CE-49EDA52E70F2}"/>
              </a:ext>
            </a:extLst>
          </p:cNvPr>
          <p:cNvSpPr>
            <a:spLocks noGrp="1"/>
          </p:cNvSpPr>
          <p:nvPr>
            <p:ph type="dt" sz="half" idx="10"/>
          </p:nvPr>
        </p:nvSpPr>
        <p:spPr/>
        <p:txBody>
          <a:bodyPr/>
          <a:lstStyle/>
          <a:p>
            <a:fld id="{077D8C65-F1B7-4F2B-B3EF-4F8E6C5EDD05}" type="datetimeFigureOut">
              <a:rPr lang="nl-BE" smtClean="0"/>
              <a:t>16/09/2025</a:t>
            </a:fld>
            <a:endParaRPr lang="nl-BE"/>
          </a:p>
        </p:txBody>
      </p:sp>
      <p:sp>
        <p:nvSpPr>
          <p:cNvPr id="4" name="Tijdelijke aanduiding voor dianummer 3">
            <a:extLst>
              <a:ext uri="{FF2B5EF4-FFF2-40B4-BE49-F238E27FC236}">
                <a16:creationId xmlns:a16="http://schemas.microsoft.com/office/drawing/2014/main" id="{A54C6608-22E0-4172-68F6-B2BC270E4711}"/>
              </a:ext>
            </a:extLst>
          </p:cNvPr>
          <p:cNvSpPr>
            <a:spLocks noGrp="1"/>
          </p:cNvSpPr>
          <p:nvPr>
            <p:ph type="sldNum" sz="quarter" idx="12"/>
          </p:nvPr>
        </p:nvSpPr>
        <p:spPr>
          <a:xfrm>
            <a:off x="9301716" y="317057"/>
            <a:ext cx="2743200" cy="365125"/>
          </a:xfrm>
        </p:spPr>
        <p:txBody>
          <a:bodyPr/>
          <a:lstStyle/>
          <a:p>
            <a:fld id="{558E606F-0FC1-4BA3-B581-EF68184A488B}" type="slidenum">
              <a:rPr lang="nl-BE" smtClean="0"/>
              <a:t>‹nr.›</a:t>
            </a:fld>
            <a:endParaRPr lang="nl-BE"/>
          </a:p>
        </p:txBody>
      </p:sp>
      <p:pic>
        <p:nvPicPr>
          <p:cNvPr id="5" name="Afbeelding 4" descr="Afbeelding met Graphics, schermopname, Lettertype, grafische vormgeving&#10;&#10;Automatisch gegenereerde beschrijving">
            <a:extLst>
              <a:ext uri="{FF2B5EF4-FFF2-40B4-BE49-F238E27FC236}">
                <a16:creationId xmlns:a16="http://schemas.microsoft.com/office/drawing/2014/main" id="{0D0629B1-0CFA-9A60-E4CD-AB6733F0C12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11293" y="6237068"/>
            <a:ext cx="1413844" cy="484407"/>
          </a:xfrm>
          <a:prstGeom prst="rect">
            <a:avLst/>
          </a:prstGeom>
        </p:spPr>
      </p:pic>
    </p:spTree>
    <p:extLst>
      <p:ext uri="{BB962C8B-B14F-4D97-AF65-F5344CB8AC3E}">
        <p14:creationId xmlns:p14="http://schemas.microsoft.com/office/powerpoint/2010/main" val="3158558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0B83674-A92C-5A7C-18EE-034FCB973758}"/>
              </a:ext>
            </a:extLst>
          </p:cNvPr>
          <p:cNvSpPr>
            <a:spLocks noGrp="1"/>
          </p:cNvSpPr>
          <p:nvPr>
            <p:ph type="title"/>
          </p:nvPr>
        </p:nvSpPr>
        <p:spPr>
          <a:xfrm>
            <a:off x="838200" y="365125"/>
            <a:ext cx="9113874"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88381522-01D8-EC79-9AF4-D74B9373DD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797EA4B1-EB94-350D-91C3-389B54D61F8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D8C65-F1B7-4F2B-B3EF-4F8E6C5EDD05}" type="datetimeFigureOut">
              <a:rPr lang="nl-BE" smtClean="0"/>
              <a:t>16/09/2025</a:t>
            </a:fld>
            <a:endParaRPr lang="nl-BE"/>
          </a:p>
        </p:txBody>
      </p:sp>
      <p:sp>
        <p:nvSpPr>
          <p:cNvPr id="6" name="Tijdelijke aanduiding voor dianummer 5">
            <a:extLst>
              <a:ext uri="{FF2B5EF4-FFF2-40B4-BE49-F238E27FC236}">
                <a16:creationId xmlns:a16="http://schemas.microsoft.com/office/drawing/2014/main" id="{A4614569-5C12-E100-0631-60995CF600B0}"/>
              </a:ext>
            </a:extLst>
          </p:cNvPr>
          <p:cNvSpPr>
            <a:spLocks noGrp="1"/>
          </p:cNvSpPr>
          <p:nvPr>
            <p:ph type="sldNum" sz="quarter" idx="4"/>
          </p:nvPr>
        </p:nvSpPr>
        <p:spPr>
          <a:xfrm>
            <a:off x="11353799" y="365125"/>
            <a:ext cx="629093" cy="365125"/>
          </a:xfrm>
          <a:prstGeom prst="rect">
            <a:avLst/>
          </a:prstGeom>
        </p:spPr>
        <p:txBody>
          <a:bodyPr vert="horz" lIns="91440" tIns="45720" rIns="91440" bIns="45720" rtlCol="0" anchor="ctr"/>
          <a:lstStyle>
            <a:lvl1pPr algn="r">
              <a:defRPr sz="1200">
                <a:solidFill>
                  <a:schemeClr val="bg2">
                    <a:lumMod val="50000"/>
                  </a:schemeClr>
                </a:solidFill>
              </a:defRPr>
            </a:lvl1pPr>
          </a:lstStyle>
          <a:p>
            <a:fld id="{558E606F-0FC1-4BA3-B581-EF68184A488B}" type="slidenum">
              <a:rPr lang="nl-BE" smtClean="0"/>
              <a:pPr/>
              <a:t>‹nr.›</a:t>
            </a:fld>
            <a:endParaRPr lang="nl-BE"/>
          </a:p>
        </p:txBody>
      </p:sp>
      <p:pic>
        <p:nvPicPr>
          <p:cNvPr id="7" name="Afbeelding 6" descr="Afbeelding met Graphics, schermopname, Lettertype, grafische vormgeving&#10;&#10;Automatisch gegenereerde beschrijving">
            <a:extLst>
              <a:ext uri="{FF2B5EF4-FFF2-40B4-BE49-F238E27FC236}">
                <a16:creationId xmlns:a16="http://schemas.microsoft.com/office/drawing/2014/main" id="{352C03F5-CE8D-940B-D729-422F29AE92F8}"/>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611293" y="6237068"/>
            <a:ext cx="1413844" cy="484407"/>
          </a:xfrm>
          <a:prstGeom prst="rect">
            <a:avLst/>
          </a:prstGeom>
        </p:spPr>
      </p:pic>
      <p:sp>
        <p:nvSpPr>
          <p:cNvPr id="8" name="Tekstvak 7">
            <a:extLst>
              <a:ext uri="{FF2B5EF4-FFF2-40B4-BE49-F238E27FC236}">
                <a16:creationId xmlns:a16="http://schemas.microsoft.com/office/drawing/2014/main" id="{341DE29F-5FE9-0A81-2DE9-6643CCE13DA9}"/>
              </a:ext>
            </a:extLst>
          </p:cNvPr>
          <p:cNvSpPr txBox="1"/>
          <p:nvPr>
            <p:extLst>
              <p:ext uri="{1162E1C5-73C7-4A58-AE30-91384D911F3F}">
                <p184:classification xmlns:p184="http://schemas.microsoft.com/office/powerpoint/2018/4/main" val="ftr"/>
              </p:ext>
            </p:extLst>
          </p:nvPr>
        </p:nvSpPr>
        <p:spPr>
          <a:xfrm>
            <a:off x="5746750" y="6642100"/>
            <a:ext cx="727075" cy="152400"/>
          </a:xfrm>
          <a:prstGeom prst="rect">
            <a:avLst/>
          </a:prstGeom>
        </p:spPr>
        <p:txBody>
          <a:bodyPr horzOverflow="overflow" lIns="0" tIns="0" rIns="0" bIns="0">
            <a:spAutoFit/>
          </a:bodyPr>
          <a:lstStyle/>
          <a:p>
            <a:pPr algn="l"/>
            <a:r>
              <a:rPr lang="nl-NL" sz="1000">
                <a:solidFill>
                  <a:srgbClr val="FFFF00">
                    <a:alpha val="50000"/>
                  </a:srgbClr>
                </a:solidFill>
                <a:latin typeface="Calibri" panose="020F0502020204030204" pitchFamily="34" charset="0"/>
                <a:ea typeface="Calibri" panose="020F0502020204030204" pitchFamily="34" charset="0"/>
                <a:cs typeface="Calibri" panose="020F0502020204030204" pitchFamily="34" charset="0"/>
              </a:rPr>
              <a:t>Vertrouwelijk</a:t>
            </a:r>
          </a:p>
        </p:txBody>
      </p:sp>
    </p:spTree>
    <p:extLst>
      <p:ext uri="{BB962C8B-B14F-4D97-AF65-F5344CB8AC3E}">
        <p14:creationId xmlns:p14="http://schemas.microsoft.com/office/powerpoint/2010/main" val="1539819649"/>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1" r:id="rId3"/>
    <p:sldLayoutId id="2147483660" r:id="rId4"/>
    <p:sldLayoutId id="2147483650" r:id="rId5"/>
    <p:sldLayoutId id="2147483652" r:id="rId6"/>
    <p:sldLayoutId id="2147483653" r:id="rId7"/>
    <p:sldLayoutId id="2147483654" r:id="rId8"/>
    <p:sldLayoutId id="2147483655" r:id="rId9"/>
    <p:sldLayoutId id="2147483656" r:id="rId10"/>
    <p:sldLayoutId id="2147483657" r:id="rId11"/>
  </p:sldLayoutIdLst>
  <p:txStyles>
    <p:titleStyle>
      <a:lvl1pPr algn="l" defTabSz="914400" rtl="0" eaLnBrk="1" latinLnBrk="0" hangingPunct="1">
        <a:lnSpc>
          <a:spcPct val="90000"/>
        </a:lnSpc>
        <a:spcBef>
          <a:spcPct val="0"/>
        </a:spcBef>
        <a:buNone/>
        <a:defRPr sz="44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96D6BD-D87F-2656-221C-AA44A400F640}"/>
              </a:ext>
            </a:extLst>
          </p:cNvPr>
          <p:cNvSpPr>
            <a:spLocks noGrp="1"/>
          </p:cNvSpPr>
          <p:nvPr>
            <p:ph type="title"/>
          </p:nvPr>
        </p:nvSpPr>
        <p:spPr/>
        <p:txBody>
          <a:bodyPr/>
          <a:lstStyle/>
          <a:p>
            <a:r>
              <a:rPr lang="nl-BE" dirty="0"/>
              <a:t>Babysteps</a:t>
            </a:r>
          </a:p>
        </p:txBody>
      </p:sp>
      <p:sp>
        <p:nvSpPr>
          <p:cNvPr id="3" name="Tijdelijke aanduiding voor tekst 2">
            <a:extLst>
              <a:ext uri="{FF2B5EF4-FFF2-40B4-BE49-F238E27FC236}">
                <a16:creationId xmlns:a16="http://schemas.microsoft.com/office/drawing/2014/main" id="{D55BA1F4-9B2F-9183-7296-C58EEA0C00D5}"/>
              </a:ext>
            </a:extLst>
          </p:cNvPr>
          <p:cNvSpPr>
            <a:spLocks noGrp="1"/>
          </p:cNvSpPr>
          <p:nvPr>
            <p:ph type="body" idx="1"/>
          </p:nvPr>
        </p:nvSpPr>
        <p:spPr/>
        <p:txBody>
          <a:bodyPr/>
          <a:lstStyle/>
          <a:p>
            <a:r>
              <a:rPr lang="nl-BE" dirty="0"/>
              <a:t>AZ Oostende</a:t>
            </a:r>
          </a:p>
        </p:txBody>
      </p:sp>
    </p:spTree>
    <p:extLst>
      <p:ext uri="{BB962C8B-B14F-4D97-AF65-F5344CB8AC3E}">
        <p14:creationId xmlns:p14="http://schemas.microsoft.com/office/powerpoint/2010/main" val="2613892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C5D722-219D-EC02-868F-AAD40E0EECE7}"/>
              </a:ext>
            </a:extLst>
          </p:cNvPr>
          <p:cNvSpPr>
            <a:spLocks noGrp="1"/>
          </p:cNvSpPr>
          <p:nvPr>
            <p:ph type="title"/>
          </p:nvPr>
        </p:nvSpPr>
        <p:spPr>
          <a:xfrm>
            <a:off x="838200" y="365125"/>
            <a:ext cx="9273363" cy="1325563"/>
          </a:xfrm>
        </p:spPr>
        <p:txBody>
          <a:bodyPr anchor="ctr">
            <a:normAutofit/>
          </a:bodyPr>
          <a:lstStyle/>
          <a:p>
            <a:r>
              <a:rPr lang="nl-BE" dirty="0"/>
              <a:t>Kernresultaten</a:t>
            </a:r>
          </a:p>
        </p:txBody>
      </p:sp>
      <p:pic>
        <p:nvPicPr>
          <p:cNvPr id="6" name="Tijdelijke aanduiding voor inhoud 5">
            <a:extLst>
              <a:ext uri="{FF2B5EF4-FFF2-40B4-BE49-F238E27FC236}">
                <a16:creationId xmlns:a16="http://schemas.microsoft.com/office/drawing/2014/main" id="{C78D1C7A-367C-F3BA-7CF8-C2145EBD1DC7}"/>
              </a:ext>
            </a:extLst>
          </p:cNvPr>
          <p:cNvPicPr>
            <a:picLocks noGrp="1" noChangeAspect="1"/>
          </p:cNvPicPr>
          <p:nvPr>
            <p:ph sz="half" idx="1"/>
          </p:nvPr>
        </p:nvPicPr>
        <p:blipFill>
          <a:blip r:embed="rId3"/>
          <a:stretch>
            <a:fillRect/>
          </a:stretch>
        </p:blipFill>
        <p:spPr>
          <a:xfrm>
            <a:off x="1273583" y="1825625"/>
            <a:ext cx="4310833" cy="4351338"/>
          </a:xfrm>
          <a:prstGeom prst="rect">
            <a:avLst/>
          </a:prstGeom>
        </p:spPr>
      </p:pic>
      <p:graphicFrame>
        <p:nvGraphicFramePr>
          <p:cNvPr id="5" name="Tijdelijke aanduiding voor inhoud 2">
            <a:extLst>
              <a:ext uri="{FF2B5EF4-FFF2-40B4-BE49-F238E27FC236}">
                <a16:creationId xmlns:a16="http://schemas.microsoft.com/office/drawing/2014/main" id="{439F5CC4-EF7F-F276-2A82-ED51B046B9F0}"/>
              </a:ext>
            </a:extLst>
          </p:cNvPr>
          <p:cNvGraphicFramePr>
            <a:graphicFrameLocks noGrp="1"/>
          </p:cNvGraphicFramePr>
          <p:nvPr>
            <p:ph sz="half" idx="2"/>
            <p:extLst>
              <p:ext uri="{D42A27DB-BD31-4B8C-83A1-F6EECF244321}">
                <p14:modId xmlns:p14="http://schemas.microsoft.com/office/powerpoint/2010/main" val="3230689157"/>
              </p:ext>
            </p:extLst>
          </p:nvPr>
        </p:nvGraphicFramePr>
        <p:xfrm>
          <a:off x="6172200" y="1825625"/>
          <a:ext cx="5181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48086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6349BE-36FB-C61F-DCAA-69B6D1E0C005}"/>
              </a:ext>
            </a:extLst>
          </p:cNvPr>
          <p:cNvSpPr>
            <a:spLocks noGrp="1"/>
          </p:cNvSpPr>
          <p:nvPr>
            <p:ph type="title"/>
          </p:nvPr>
        </p:nvSpPr>
        <p:spPr/>
        <p:txBody>
          <a:bodyPr/>
          <a:lstStyle/>
          <a:p>
            <a:r>
              <a:rPr lang="nl-BE" dirty="0"/>
              <a:t>Impact</a:t>
            </a:r>
          </a:p>
        </p:txBody>
      </p:sp>
      <p:sp>
        <p:nvSpPr>
          <p:cNvPr id="3" name="Tijdelijke aanduiding voor tekst 2">
            <a:extLst>
              <a:ext uri="{FF2B5EF4-FFF2-40B4-BE49-F238E27FC236}">
                <a16:creationId xmlns:a16="http://schemas.microsoft.com/office/drawing/2014/main" id="{3279D964-1E8A-125D-C4B0-E0BAC7551698}"/>
              </a:ext>
            </a:extLst>
          </p:cNvPr>
          <p:cNvSpPr>
            <a:spLocks noGrp="1"/>
          </p:cNvSpPr>
          <p:nvPr>
            <p:ph type="body" idx="1"/>
          </p:nvPr>
        </p:nvSpPr>
        <p:spPr>
          <a:xfrm>
            <a:off x="839788" y="1681163"/>
            <a:ext cx="9769218" cy="823912"/>
          </a:xfrm>
        </p:spPr>
        <p:txBody>
          <a:bodyPr/>
          <a:lstStyle/>
          <a:p>
            <a:r>
              <a:rPr lang="nl-BE" dirty="0"/>
              <a:t>Resultaten interviews</a:t>
            </a:r>
          </a:p>
        </p:txBody>
      </p:sp>
      <p:sp>
        <p:nvSpPr>
          <p:cNvPr id="4" name="Tijdelijke aanduiding voor inhoud 3">
            <a:extLst>
              <a:ext uri="{FF2B5EF4-FFF2-40B4-BE49-F238E27FC236}">
                <a16:creationId xmlns:a16="http://schemas.microsoft.com/office/drawing/2014/main" id="{4107410A-8610-852C-9C06-532B41780781}"/>
              </a:ext>
            </a:extLst>
          </p:cNvPr>
          <p:cNvSpPr>
            <a:spLocks noGrp="1"/>
          </p:cNvSpPr>
          <p:nvPr>
            <p:ph sz="half" idx="2"/>
          </p:nvPr>
        </p:nvSpPr>
        <p:spPr>
          <a:xfrm>
            <a:off x="839788" y="2505075"/>
            <a:ext cx="10270664" cy="3684588"/>
          </a:xfrm>
        </p:spPr>
        <p:txBody>
          <a:bodyPr/>
          <a:lstStyle/>
          <a:p>
            <a:r>
              <a:rPr lang="nl-BE" dirty="0"/>
              <a:t>Ouders: verhoogde betrokkenheid </a:t>
            </a:r>
          </a:p>
          <a:p>
            <a:r>
              <a:rPr lang="nl-BE" dirty="0"/>
              <a:t>Vertaalfunctie</a:t>
            </a:r>
          </a:p>
          <a:p>
            <a:r>
              <a:rPr lang="nl-BE" dirty="0"/>
              <a:t>Waardering vroedvrouwen</a:t>
            </a:r>
          </a:p>
        </p:txBody>
      </p:sp>
    </p:spTree>
    <p:extLst>
      <p:ext uri="{BB962C8B-B14F-4D97-AF65-F5344CB8AC3E}">
        <p14:creationId xmlns:p14="http://schemas.microsoft.com/office/powerpoint/2010/main" val="1672078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A2059-F8E0-5032-78FF-DFE8253A814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E0F9357-2CA6-A744-9767-E851F3324A77}"/>
              </a:ext>
            </a:extLst>
          </p:cNvPr>
          <p:cNvSpPr>
            <a:spLocks noGrp="1"/>
          </p:cNvSpPr>
          <p:nvPr>
            <p:ph type="title"/>
          </p:nvPr>
        </p:nvSpPr>
        <p:spPr/>
        <p:txBody>
          <a:bodyPr/>
          <a:lstStyle/>
          <a:p>
            <a:r>
              <a:rPr lang="nl-BE" dirty="0"/>
              <a:t>Aandachtspunten</a:t>
            </a:r>
          </a:p>
        </p:txBody>
      </p:sp>
      <p:sp>
        <p:nvSpPr>
          <p:cNvPr id="3" name="Tijdelijke aanduiding voor tekst 2">
            <a:extLst>
              <a:ext uri="{FF2B5EF4-FFF2-40B4-BE49-F238E27FC236}">
                <a16:creationId xmlns:a16="http://schemas.microsoft.com/office/drawing/2014/main" id="{8641B01B-E1BF-571A-C9A2-CE4C9E1A3386}"/>
              </a:ext>
            </a:extLst>
          </p:cNvPr>
          <p:cNvSpPr>
            <a:spLocks noGrp="1"/>
          </p:cNvSpPr>
          <p:nvPr>
            <p:ph type="body" idx="1"/>
          </p:nvPr>
        </p:nvSpPr>
        <p:spPr>
          <a:xfrm>
            <a:off x="839788" y="1681163"/>
            <a:ext cx="10512424" cy="823912"/>
          </a:xfrm>
        </p:spPr>
        <p:txBody>
          <a:bodyPr/>
          <a:lstStyle/>
          <a:p>
            <a:r>
              <a:rPr lang="nl-BE" dirty="0"/>
              <a:t>Verdere inzet </a:t>
            </a:r>
            <a:r>
              <a:rPr lang="nl-BE" dirty="0" err="1"/>
              <a:t>neoparent</a:t>
            </a:r>
            <a:endParaRPr lang="nl-BE" dirty="0"/>
          </a:p>
        </p:txBody>
      </p:sp>
      <p:sp>
        <p:nvSpPr>
          <p:cNvPr id="4" name="Tijdelijke aanduiding voor inhoud 3">
            <a:extLst>
              <a:ext uri="{FF2B5EF4-FFF2-40B4-BE49-F238E27FC236}">
                <a16:creationId xmlns:a16="http://schemas.microsoft.com/office/drawing/2014/main" id="{E3C90805-2C68-B37B-4642-99B5C7022BB7}"/>
              </a:ext>
            </a:extLst>
          </p:cNvPr>
          <p:cNvSpPr>
            <a:spLocks noGrp="1"/>
          </p:cNvSpPr>
          <p:nvPr>
            <p:ph sz="half" idx="2"/>
          </p:nvPr>
        </p:nvSpPr>
        <p:spPr>
          <a:xfrm>
            <a:off x="839788" y="2505075"/>
            <a:ext cx="8038741" cy="3684588"/>
          </a:xfrm>
        </p:spPr>
        <p:txBody>
          <a:bodyPr/>
          <a:lstStyle/>
          <a:p>
            <a:pPr marL="0" indent="0">
              <a:buNone/>
            </a:pPr>
            <a:endParaRPr lang="nl-BE" dirty="0"/>
          </a:p>
          <a:p>
            <a:r>
              <a:rPr lang="nl-BE" dirty="0"/>
              <a:t>Beperking door drukte</a:t>
            </a:r>
          </a:p>
          <a:p>
            <a:r>
              <a:rPr lang="nl-BE" dirty="0"/>
              <a:t>App</a:t>
            </a:r>
          </a:p>
          <a:p>
            <a:r>
              <a:rPr lang="nl-BE" dirty="0"/>
              <a:t>Inzetten op meer ouderparticipatie</a:t>
            </a:r>
          </a:p>
          <a:p>
            <a:pPr lvl="1"/>
            <a:r>
              <a:rPr lang="nl-BE" dirty="0"/>
              <a:t>Afsprakenboek</a:t>
            </a:r>
          </a:p>
          <a:p>
            <a:pPr lvl="1"/>
            <a:r>
              <a:rPr lang="nl-BE" dirty="0"/>
              <a:t>Moedermelkbank </a:t>
            </a:r>
          </a:p>
          <a:p>
            <a:pPr marL="457200" lvl="1" indent="0">
              <a:buNone/>
            </a:pPr>
            <a:endParaRPr lang="nl-BE" dirty="0"/>
          </a:p>
        </p:txBody>
      </p:sp>
    </p:spTree>
    <p:extLst>
      <p:ext uri="{BB962C8B-B14F-4D97-AF65-F5344CB8AC3E}">
        <p14:creationId xmlns:p14="http://schemas.microsoft.com/office/powerpoint/2010/main" val="1494595683"/>
      </p:ext>
    </p:extLst>
  </p:cSld>
  <p:clrMapOvr>
    <a:masterClrMapping/>
  </p:clrMapOvr>
</p:sld>
</file>

<file path=ppt/theme/theme1.xml><?xml version="1.0" encoding="utf-8"?>
<a:theme xmlns:a="http://schemas.openxmlformats.org/drawingml/2006/main" name="Kantoorthema">
  <a:themeElements>
    <a:clrScheme name="AZO">
      <a:dk1>
        <a:srgbClr val="2F193F"/>
      </a:dk1>
      <a:lt1>
        <a:srgbClr val="FFFFFF"/>
      </a:lt1>
      <a:dk2>
        <a:srgbClr val="9561A5"/>
      </a:dk2>
      <a:lt2>
        <a:srgbClr val="FFFFFF"/>
      </a:lt2>
      <a:accent1>
        <a:srgbClr val="7FD4C3"/>
      </a:accent1>
      <a:accent2>
        <a:srgbClr val="2A7E6E"/>
      </a:accent2>
      <a:accent3>
        <a:srgbClr val="9561A5"/>
      </a:accent3>
      <a:accent4>
        <a:srgbClr val="5C4176"/>
      </a:accent4>
      <a:accent5>
        <a:srgbClr val="C5D4E2"/>
      </a:accent5>
      <a:accent6>
        <a:srgbClr val="86C9E8"/>
      </a:accent6>
      <a:hlink>
        <a:srgbClr val="45245D"/>
      </a:hlink>
      <a:folHlink>
        <a:srgbClr val="45245D"/>
      </a:folHlink>
    </a:clrScheme>
    <a:fontScheme name="AZO FONT">
      <a:majorFont>
        <a:latin typeface="Tw Cen MT Condensed"/>
        <a:ea typeface=""/>
        <a:cs typeface=""/>
      </a:majorFont>
      <a:minorFont>
        <a:latin typeface="Tw Cen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5E66E2D101A74F9200EBF9B642448C" ma:contentTypeVersion="15" ma:contentTypeDescription="Een nieuw document maken." ma:contentTypeScope="" ma:versionID="7c216b7f2a3a2ef1b820b48d12a80f15">
  <xsd:schema xmlns:xsd="http://www.w3.org/2001/XMLSchema" xmlns:xs="http://www.w3.org/2001/XMLSchema" xmlns:p="http://schemas.microsoft.com/office/2006/metadata/properties" xmlns:ns2="8c7d4284-a180-4e22-bf38-16c216b2614a" xmlns:ns3="e72bbca7-5f25-4427-bfa8-eb0fa741d04e" targetNamespace="http://schemas.microsoft.com/office/2006/metadata/properties" ma:root="true" ma:fieldsID="6518935197e4baff3cb7fe1de5753e7b" ns2:_="" ns3:_="">
    <xsd:import namespace="8c7d4284-a180-4e22-bf38-16c216b2614a"/>
    <xsd:import namespace="e72bbca7-5f25-4427-bfa8-eb0fa741d04e"/>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3:SearchBoost" minOccurs="0"/>
                <xsd:element ref="ns2:MediaLengthInSeconds" minOccurs="0"/>
                <xsd:element ref="ns2:MediaServiceDateTaken"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7d4284-a180-4e22-bf38-16c216b2614a"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Afbeeldingtags" ma:readOnly="false" ma:fieldId="{5cf76f15-5ced-4ddc-b409-7134ff3c332f}" ma:taxonomyMulti="true" ma:sspId="33b73ec8-d9be-4b75-adec-cd890a160e7e"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72bbca7-5f25-4427-bfa8-eb0fa741d04e"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8d004465-a9a7-4ae7-b0e8-3f08ff9ddd99}" ma:internalName="TaxCatchAll" ma:showField="CatchAllData" ma:web="e72bbca7-5f25-4427-bfa8-eb0fa741d04e">
      <xsd:complexType>
        <xsd:complexContent>
          <xsd:extension base="dms:MultiChoiceLookup">
            <xsd:sequence>
              <xsd:element name="Value" type="dms:Lookup" maxOccurs="unbounded" minOccurs="0" nillable="true"/>
            </xsd:sequence>
          </xsd:extension>
        </xsd:complexContent>
      </xsd:complexType>
    </xsd:element>
    <xsd:element name="SearchBoost" ma:index="16" nillable="true" ma:displayName="SearchBoost" ma:internalName="SearchBoost">
      <xsd:simpleType>
        <xsd:restriction base="dms:Text">
          <xsd:maxLength value="255"/>
        </xsd:restriction>
      </xsd:simpleType>
    </xsd:element>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c7d4284-a180-4e22-bf38-16c216b2614a">
      <Terms xmlns="http://schemas.microsoft.com/office/infopath/2007/PartnerControls"/>
    </lcf76f155ced4ddcb4097134ff3c332f>
    <SearchBoost xmlns="e72bbca7-5f25-4427-bfa8-eb0fa741d04e" xsi:nil="true"/>
    <TaxCatchAll xmlns="e72bbca7-5f25-4427-bfa8-eb0fa741d04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86B301-CD0A-4C34-9736-29D08241E811}">
  <ds:schemaRefs>
    <ds:schemaRef ds:uri="8c7d4284-a180-4e22-bf38-16c216b2614a"/>
    <ds:schemaRef ds:uri="e72bbca7-5f25-4427-bfa8-eb0fa741d04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5D5C84D-D50A-4ECB-8C85-42E7327C449D}">
  <ds:schemaRefs>
    <ds:schemaRef ds:uri="http://purl.org/dc/terms/"/>
    <ds:schemaRef ds:uri="http://schemas.openxmlformats.org/package/2006/metadata/core-properties"/>
    <ds:schemaRef ds:uri="e72bbca7-5f25-4427-bfa8-eb0fa741d04e"/>
    <ds:schemaRef ds:uri="8c7d4284-a180-4e22-bf38-16c216b2614a"/>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purl.org/dc/dcmitype/"/>
    <ds:schemaRef ds:uri="http://purl.org/dc/elements/1.1/"/>
  </ds:schemaRefs>
</ds:datastoreItem>
</file>

<file path=customXml/itemProps3.xml><?xml version="1.0" encoding="utf-8"?>
<ds:datastoreItem xmlns:ds="http://schemas.openxmlformats.org/officeDocument/2006/customXml" ds:itemID="{3BDC5BE8-878E-4818-90DD-8F4222D39511}">
  <ds:schemaRefs>
    <ds:schemaRef ds:uri="http://schemas.microsoft.com/sharepoint/v3/contenttype/forms"/>
  </ds:schemaRefs>
</ds:datastoreItem>
</file>

<file path=docMetadata/LabelInfo.xml><?xml version="1.0" encoding="utf-8"?>
<clbl:labelList xmlns:clbl="http://schemas.microsoft.com/office/2020/mipLabelMetadata">
  <clbl:label id="{5c9ef7d1-056f-4fc0-88b4-faa90e9a419c}" enabled="1" method="Standard" siteId="{e6f137f4-e7fe-45b5-89a1-75ac5191404b}" removed="0"/>
</clbl:labelList>
</file>

<file path=docProps/app.xml><?xml version="1.0" encoding="utf-8"?>
<Properties xmlns="http://schemas.openxmlformats.org/officeDocument/2006/extended-properties" xmlns:vt="http://schemas.openxmlformats.org/officeDocument/2006/docPropsVTypes">
  <Template>Office 2013 - 2022 Theme</Template>
  <TotalTime>122</TotalTime>
  <Words>140</Words>
  <Application>Microsoft Office PowerPoint</Application>
  <PresentationFormat>Breedbeeld</PresentationFormat>
  <Paragraphs>29</Paragraphs>
  <Slides>4</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4</vt:i4>
      </vt:variant>
    </vt:vector>
  </HeadingPairs>
  <TitlesOfParts>
    <vt:vector size="10" baseType="lpstr">
      <vt:lpstr>Aptos</vt:lpstr>
      <vt:lpstr>Arial</vt:lpstr>
      <vt:lpstr>Calibri</vt:lpstr>
      <vt:lpstr>Tw Cen MT</vt:lpstr>
      <vt:lpstr>Tw Cen MT Condensed</vt:lpstr>
      <vt:lpstr>Kantoorthema</vt:lpstr>
      <vt:lpstr>Babysteps</vt:lpstr>
      <vt:lpstr>Kernresultaten</vt:lpstr>
      <vt:lpstr>Impact</vt:lpstr>
      <vt:lpstr>Aandachtspunten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in  AZ Oostende</dc:title>
  <dc:creator>Baes Chloë</dc:creator>
  <cp:lastModifiedBy>Cappelier Margaux</cp:lastModifiedBy>
  <cp:revision>9</cp:revision>
  <dcterms:created xsi:type="dcterms:W3CDTF">2024-09-27T06:26:47Z</dcterms:created>
  <dcterms:modified xsi:type="dcterms:W3CDTF">2025-09-16T12:04:01Z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0x0101008B5E66E2D101A74F9200EBF9B642448C</vt:lpwstr>
  </property>
  <property fmtid="{D5CDD505-2E9C-101B-9397-08002B2CF9AE}" pid="3" name="MediaServiceImageTags">
    <vt:lpwstr/>
  </property>
  <property fmtid="{D5CDD505-2E9C-101B-9397-08002B2CF9AE}" pid="4" name="ClassificationContentMarkingFooterLocations">
    <vt:lpwstr>Kantoorthema:8</vt:lpwstr>
  </property>
  <property fmtid="{D5CDD505-2E9C-101B-9397-08002B2CF9AE}" pid="5" name="ClassificationContentMarkingFooterText">
    <vt:lpwstr>Vertrouwelijk</vt:lpwstr>
  </property>
</Properties>
</file>