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18624550" cy="10475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00" userDrawn="1">
          <p15:clr>
            <a:srgbClr val="A4A3A4"/>
          </p15:clr>
        </p15:guide>
        <p15:guide id="2" pos="58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84" y="348"/>
      </p:cViewPr>
      <p:guideLst>
        <p:guide orient="horz" pos="3300"/>
        <p:guide pos="5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069" y="1714461"/>
            <a:ext cx="13968413" cy="3647170"/>
          </a:xfrm>
        </p:spPr>
        <p:txBody>
          <a:bodyPr anchor="b"/>
          <a:lstStyle>
            <a:lvl1pPr algn="ctr">
              <a:defRPr sz="9165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069" y="5502280"/>
            <a:ext cx="13968413" cy="2529253"/>
          </a:xfrm>
        </p:spPr>
        <p:txBody>
          <a:bodyPr/>
          <a:lstStyle>
            <a:lvl1pPr marL="0" indent="0" algn="ctr">
              <a:buNone/>
              <a:defRPr sz="3666"/>
            </a:lvl1pPr>
            <a:lvl2pPr marL="698373" indent="0" algn="ctr">
              <a:buNone/>
              <a:defRPr sz="3055"/>
            </a:lvl2pPr>
            <a:lvl3pPr marL="1396746" indent="0" algn="ctr">
              <a:buNone/>
              <a:defRPr sz="2750"/>
            </a:lvl3pPr>
            <a:lvl4pPr marL="2095119" indent="0" algn="ctr">
              <a:buNone/>
              <a:defRPr sz="2444"/>
            </a:lvl4pPr>
            <a:lvl5pPr marL="2793492" indent="0" algn="ctr">
              <a:buNone/>
              <a:defRPr sz="2444"/>
            </a:lvl5pPr>
            <a:lvl6pPr marL="3491865" indent="0" algn="ctr">
              <a:buNone/>
              <a:defRPr sz="2444"/>
            </a:lvl6pPr>
            <a:lvl7pPr marL="4190238" indent="0" algn="ctr">
              <a:buNone/>
              <a:defRPr sz="2444"/>
            </a:lvl7pPr>
            <a:lvl8pPr marL="4888611" indent="0" algn="ctr">
              <a:buNone/>
              <a:defRPr sz="2444"/>
            </a:lvl8pPr>
            <a:lvl9pPr marL="5586984" indent="0" algn="ctr">
              <a:buNone/>
              <a:defRPr sz="2444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9022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146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328193" y="557745"/>
            <a:ext cx="4015919" cy="887785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0438" y="557745"/>
            <a:ext cx="11814949" cy="887785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5709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983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738" y="2611705"/>
            <a:ext cx="16063674" cy="4357688"/>
          </a:xfrm>
        </p:spPr>
        <p:txBody>
          <a:bodyPr anchor="b"/>
          <a:lstStyle>
            <a:lvl1pPr>
              <a:defRPr sz="9165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738" y="7010618"/>
            <a:ext cx="16063674" cy="2291605"/>
          </a:xfrm>
        </p:spPr>
        <p:txBody>
          <a:bodyPr/>
          <a:lstStyle>
            <a:lvl1pPr marL="0" indent="0">
              <a:buNone/>
              <a:defRPr sz="3666">
                <a:solidFill>
                  <a:schemeClr val="tx1">
                    <a:tint val="75000"/>
                  </a:schemeClr>
                </a:solidFill>
              </a:defRPr>
            </a:lvl1pPr>
            <a:lvl2pPr marL="698373" indent="0">
              <a:buNone/>
              <a:defRPr sz="3055">
                <a:solidFill>
                  <a:schemeClr val="tx1">
                    <a:tint val="75000"/>
                  </a:schemeClr>
                </a:solidFill>
              </a:defRPr>
            </a:lvl2pPr>
            <a:lvl3pPr marL="1396746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119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4pPr>
            <a:lvl5pPr marL="2793492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5pPr>
            <a:lvl6pPr marL="3491865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6pPr>
            <a:lvl7pPr marL="4190238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7pPr>
            <a:lvl8pPr marL="4888611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8pPr>
            <a:lvl9pPr marL="5586984" indent="0">
              <a:buNone/>
              <a:defRPr sz="2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8271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438" y="2788727"/>
            <a:ext cx="7915434" cy="66468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8678" y="2788727"/>
            <a:ext cx="7915434" cy="66468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296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64" y="557746"/>
            <a:ext cx="16063674" cy="202485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864" y="2568054"/>
            <a:ext cx="7879057" cy="1258564"/>
          </a:xfrm>
        </p:spPr>
        <p:txBody>
          <a:bodyPr anchor="b"/>
          <a:lstStyle>
            <a:lvl1pPr marL="0" indent="0">
              <a:buNone/>
              <a:defRPr sz="3666" b="1"/>
            </a:lvl1pPr>
            <a:lvl2pPr marL="698373" indent="0">
              <a:buNone/>
              <a:defRPr sz="3055" b="1"/>
            </a:lvl2pPr>
            <a:lvl3pPr marL="1396746" indent="0">
              <a:buNone/>
              <a:defRPr sz="2750" b="1"/>
            </a:lvl3pPr>
            <a:lvl4pPr marL="2095119" indent="0">
              <a:buNone/>
              <a:defRPr sz="2444" b="1"/>
            </a:lvl4pPr>
            <a:lvl5pPr marL="2793492" indent="0">
              <a:buNone/>
              <a:defRPr sz="2444" b="1"/>
            </a:lvl5pPr>
            <a:lvl6pPr marL="3491865" indent="0">
              <a:buNone/>
              <a:defRPr sz="2444" b="1"/>
            </a:lvl6pPr>
            <a:lvl7pPr marL="4190238" indent="0">
              <a:buNone/>
              <a:defRPr sz="2444" b="1"/>
            </a:lvl7pPr>
            <a:lvl8pPr marL="4888611" indent="0">
              <a:buNone/>
              <a:defRPr sz="2444" b="1"/>
            </a:lvl8pPr>
            <a:lvl9pPr marL="5586984" indent="0">
              <a:buNone/>
              <a:defRPr sz="2444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2864" y="3826618"/>
            <a:ext cx="7879057" cy="56283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28678" y="2568054"/>
            <a:ext cx="7917860" cy="1258564"/>
          </a:xfrm>
        </p:spPr>
        <p:txBody>
          <a:bodyPr anchor="b"/>
          <a:lstStyle>
            <a:lvl1pPr marL="0" indent="0">
              <a:buNone/>
              <a:defRPr sz="3666" b="1"/>
            </a:lvl1pPr>
            <a:lvl2pPr marL="698373" indent="0">
              <a:buNone/>
              <a:defRPr sz="3055" b="1"/>
            </a:lvl2pPr>
            <a:lvl3pPr marL="1396746" indent="0">
              <a:buNone/>
              <a:defRPr sz="2750" b="1"/>
            </a:lvl3pPr>
            <a:lvl4pPr marL="2095119" indent="0">
              <a:buNone/>
              <a:defRPr sz="2444" b="1"/>
            </a:lvl4pPr>
            <a:lvl5pPr marL="2793492" indent="0">
              <a:buNone/>
              <a:defRPr sz="2444" b="1"/>
            </a:lvl5pPr>
            <a:lvl6pPr marL="3491865" indent="0">
              <a:buNone/>
              <a:defRPr sz="2444" b="1"/>
            </a:lvl6pPr>
            <a:lvl7pPr marL="4190238" indent="0">
              <a:buNone/>
              <a:defRPr sz="2444" b="1"/>
            </a:lvl7pPr>
            <a:lvl8pPr marL="4888611" indent="0">
              <a:buNone/>
              <a:defRPr sz="2444" b="1"/>
            </a:lvl8pPr>
            <a:lvl9pPr marL="5586984" indent="0">
              <a:buNone/>
              <a:defRPr sz="2444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28678" y="3826618"/>
            <a:ext cx="7917860" cy="56283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8735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917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045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64" y="698394"/>
            <a:ext cx="6006902" cy="2444380"/>
          </a:xfrm>
        </p:spPr>
        <p:txBody>
          <a:bodyPr anchor="b"/>
          <a:lstStyle>
            <a:lvl1pPr>
              <a:defRPr sz="48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7860" y="1508338"/>
            <a:ext cx="9428678" cy="7444688"/>
          </a:xfrm>
        </p:spPr>
        <p:txBody>
          <a:bodyPr/>
          <a:lstStyle>
            <a:lvl1pPr>
              <a:defRPr sz="4888"/>
            </a:lvl1pPr>
            <a:lvl2pPr>
              <a:defRPr sz="4277"/>
            </a:lvl2pPr>
            <a:lvl3pPr>
              <a:defRPr sz="3666"/>
            </a:lvl3pPr>
            <a:lvl4pPr>
              <a:defRPr sz="3055"/>
            </a:lvl4pPr>
            <a:lvl5pPr>
              <a:defRPr sz="3055"/>
            </a:lvl5pPr>
            <a:lvl6pPr>
              <a:defRPr sz="3055"/>
            </a:lvl6pPr>
            <a:lvl7pPr>
              <a:defRPr sz="3055"/>
            </a:lvl7pPr>
            <a:lvl8pPr>
              <a:defRPr sz="3055"/>
            </a:lvl8pPr>
            <a:lvl9pPr>
              <a:defRPr sz="3055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2864" y="3142774"/>
            <a:ext cx="6006902" cy="5822377"/>
          </a:xfrm>
        </p:spPr>
        <p:txBody>
          <a:bodyPr/>
          <a:lstStyle>
            <a:lvl1pPr marL="0" indent="0">
              <a:buNone/>
              <a:defRPr sz="2444"/>
            </a:lvl1pPr>
            <a:lvl2pPr marL="698373" indent="0">
              <a:buNone/>
              <a:defRPr sz="2139"/>
            </a:lvl2pPr>
            <a:lvl3pPr marL="1396746" indent="0">
              <a:buNone/>
              <a:defRPr sz="1833"/>
            </a:lvl3pPr>
            <a:lvl4pPr marL="2095119" indent="0">
              <a:buNone/>
              <a:defRPr sz="1528"/>
            </a:lvl4pPr>
            <a:lvl5pPr marL="2793492" indent="0">
              <a:buNone/>
              <a:defRPr sz="1528"/>
            </a:lvl5pPr>
            <a:lvl6pPr marL="3491865" indent="0">
              <a:buNone/>
              <a:defRPr sz="1528"/>
            </a:lvl6pPr>
            <a:lvl7pPr marL="4190238" indent="0">
              <a:buNone/>
              <a:defRPr sz="1528"/>
            </a:lvl7pPr>
            <a:lvl8pPr marL="4888611" indent="0">
              <a:buNone/>
              <a:defRPr sz="1528"/>
            </a:lvl8pPr>
            <a:lvl9pPr marL="5586984" indent="0">
              <a:buNone/>
              <a:defRPr sz="1528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889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64" y="698394"/>
            <a:ext cx="6006902" cy="2444380"/>
          </a:xfrm>
        </p:spPr>
        <p:txBody>
          <a:bodyPr anchor="b"/>
          <a:lstStyle>
            <a:lvl1pPr>
              <a:defRPr sz="48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17860" y="1508338"/>
            <a:ext cx="9428678" cy="7444688"/>
          </a:xfrm>
        </p:spPr>
        <p:txBody>
          <a:bodyPr anchor="t"/>
          <a:lstStyle>
            <a:lvl1pPr marL="0" indent="0">
              <a:buNone/>
              <a:defRPr sz="4888"/>
            </a:lvl1pPr>
            <a:lvl2pPr marL="698373" indent="0">
              <a:buNone/>
              <a:defRPr sz="4277"/>
            </a:lvl2pPr>
            <a:lvl3pPr marL="1396746" indent="0">
              <a:buNone/>
              <a:defRPr sz="3666"/>
            </a:lvl3pPr>
            <a:lvl4pPr marL="2095119" indent="0">
              <a:buNone/>
              <a:defRPr sz="3055"/>
            </a:lvl4pPr>
            <a:lvl5pPr marL="2793492" indent="0">
              <a:buNone/>
              <a:defRPr sz="3055"/>
            </a:lvl5pPr>
            <a:lvl6pPr marL="3491865" indent="0">
              <a:buNone/>
              <a:defRPr sz="3055"/>
            </a:lvl6pPr>
            <a:lvl7pPr marL="4190238" indent="0">
              <a:buNone/>
              <a:defRPr sz="3055"/>
            </a:lvl7pPr>
            <a:lvl8pPr marL="4888611" indent="0">
              <a:buNone/>
              <a:defRPr sz="3055"/>
            </a:lvl8pPr>
            <a:lvl9pPr marL="5586984" indent="0">
              <a:buNone/>
              <a:defRPr sz="3055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2864" y="3142774"/>
            <a:ext cx="6006902" cy="5822377"/>
          </a:xfrm>
        </p:spPr>
        <p:txBody>
          <a:bodyPr/>
          <a:lstStyle>
            <a:lvl1pPr marL="0" indent="0">
              <a:buNone/>
              <a:defRPr sz="2444"/>
            </a:lvl1pPr>
            <a:lvl2pPr marL="698373" indent="0">
              <a:buNone/>
              <a:defRPr sz="2139"/>
            </a:lvl2pPr>
            <a:lvl3pPr marL="1396746" indent="0">
              <a:buNone/>
              <a:defRPr sz="1833"/>
            </a:lvl3pPr>
            <a:lvl4pPr marL="2095119" indent="0">
              <a:buNone/>
              <a:defRPr sz="1528"/>
            </a:lvl4pPr>
            <a:lvl5pPr marL="2793492" indent="0">
              <a:buNone/>
              <a:defRPr sz="1528"/>
            </a:lvl5pPr>
            <a:lvl6pPr marL="3491865" indent="0">
              <a:buNone/>
              <a:defRPr sz="1528"/>
            </a:lvl6pPr>
            <a:lvl7pPr marL="4190238" indent="0">
              <a:buNone/>
              <a:defRPr sz="1528"/>
            </a:lvl7pPr>
            <a:lvl8pPr marL="4888611" indent="0">
              <a:buNone/>
              <a:defRPr sz="1528"/>
            </a:lvl8pPr>
            <a:lvl9pPr marL="5586984" indent="0">
              <a:buNone/>
              <a:defRPr sz="1528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451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0438" y="557746"/>
            <a:ext cx="16063674" cy="20248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438" y="2788727"/>
            <a:ext cx="16063674" cy="6646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438" y="9709620"/>
            <a:ext cx="4190524" cy="557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A964F-07C3-458D-8889-94DDA45B8562}" type="datetimeFigureOut">
              <a:rPr lang="nl-BE" smtClean="0"/>
              <a:t>24/10/2025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69382" y="9709620"/>
            <a:ext cx="6285786" cy="557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53588" y="9709620"/>
            <a:ext cx="4190524" cy="557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02240-A8BB-41CA-95CD-CD15DE5840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82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96746" rtl="0" eaLnBrk="1" latinLnBrk="0" hangingPunct="1">
        <a:lnSpc>
          <a:spcPct val="90000"/>
        </a:lnSpc>
        <a:spcBef>
          <a:spcPct val="0"/>
        </a:spcBef>
        <a:buNone/>
        <a:defRPr sz="67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187" indent="-349187" algn="l" defTabSz="1396746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7" kern="1200">
          <a:solidFill>
            <a:schemeClr val="tx1"/>
          </a:solidFill>
          <a:latin typeface="+mn-lt"/>
          <a:ea typeface="+mn-ea"/>
          <a:cs typeface="+mn-cs"/>
        </a:defRPr>
      </a:lvl1pPr>
      <a:lvl2pPr marL="1047560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6" kern="1200">
          <a:solidFill>
            <a:schemeClr val="tx1"/>
          </a:solidFill>
          <a:latin typeface="+mn-lt"/>
          <a:ea typeface="+mn-ea"/>
          <a:cs typeface="+mn-cs"/>
        </a:defRPr>
      </a:lvl2pPr>
      <a:lvl3pPr marL="1745933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5" kern="1200">
          <a:solidFill>
            <a:schemeClr val="tx1"/>
          </a:solidFill>
          <a:latin typeface="+mn-lt"/>
          <a:ea typeface="+mn-ea"/>
          <a:cs typeface="+mn-cs"/>
        </a:defRPr>
      </a:lvl3pPr>
      <a:lvl4pPr marL="2444306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2679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1052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39425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7798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6171" indent="-349187" algn="l" defTabSz="1396746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373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6746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119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3492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1865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0238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88611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6984" algn="l" defTabSz="1396746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388006" y="4601981"/>
            <a:ext cx="98485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6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Beelden uit videoclip </a:t>
            </a:r>
            <a:r>
              <a:rPr lang="nl-BE" sz="6000" dirty="0" err="1" smtClean="0">
                <a:solidFill>
                  <a:schemeClr val="bg1"/>
                </a:solidFill>
                <a:latin typeface="Futura Md BT" panose="020B0602020204020303" pitchFamily="34" charset="0"/>
              </a:rPr>
              <a:t>Up&amp;Up</a:t>
            </a:r>
            <a:r>
              <a:rPr lang="nl-BE" sz="6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 van </a:t>
            </a:r>
            <a:r>
              <a:rPr lang="nl-BE" sz="6000" dirty="0" err="1" smtClean="0">
                <a:solidFill>
                  <a:schemeClr val="bg1"/>
                </a:solidFill>
                <a:latin typeface="Futura Md BT" panose="020B0602020204020303" pitchFamily="34" charset="0"/>
              </a:rPr>
              <a:t>Coldplay</a:t>
            </a:r>
            <a:endParaRPr lang="nl-BE" sz="6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28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504" y="1289154"/>
            <a:ext cx="13775595" cy="782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4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185" y="5584603"/>
            <a:ext cx="7696200" cy="4343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36" y="5584603"/>
            <a:ext cx="7680960" cy="43281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36" y="495318"/>
            <a:ext cx="7696200" cy="435864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185" y="495318"/>
            <a:ext cx="7673340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001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766" y="5596034"/>
            <a:ext cx="7642860" cy="43205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228" y="525548"/>
            <a:ext cx="7665720" cy="43281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228" y="5565616"/>
            <a:ext cx="7673340" cy="43281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766" y="525548"/>
            <a:ext cx="766572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07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77" y="465337"/>
            <a:ext cx="7673340" cy="435864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595" y="5640754"/>
            <a:ext cx="7673340" cy="43510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097" y="5535823"/>
            <a:ext cx="7665720" cy="435102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735" y="495817"/>
            <a:ext cx="7696200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48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66" y="593128"/>
            <a:ext cx="7635240" cy="43129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06" y="5596033"/>
            <a:ext cx="7658100" cy="432054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195" y="5565553"/>
            <a:ext cx="7696200" cy="43510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743" y="450597"/>
            <a:ext cx="7673340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04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5" y="517928"/>
            <a:ext cx="766572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70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6</Words>
  <Application>Microsoft Office PowerPoint</Application>
  <PresentationFormat>Aangepast</PresentationFormat>
  <Paragraphs>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Futura Md BT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Annemie Tuts</dc:creator>
  <cp:lastModifiedBy>Annemie Tuts</cp:lastModifiedBy>
  <cp:revision>4</cp:revision>
  <dcterms:created xsi:type="dcterms:W3CDTF">2025-10-24T09:42:41Z</dcterms:created>
  <dcterms:modified xsi:type="dcterms:W3CDTF">2025-10-24T14:37:05Z</dcterms:modified>
</cp:coreProperties>
</file>