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8624550" cy="10475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00" userDrawn="1">
          <p15:clr>
            <a:srgbClr val="A4A3A4"/>
          </p15:clr>
        </p15:guide>
        <p15:guide id="2" pos="58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84" y="348"/>
      </p:cViewPr>
      <p:guideLst>
        <p:guide orient="horz" pos="3300"/>
        <p:guide pos="5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069" y="1714461"/>
            <a:ext cx="13968413" cy="3647170"/>
          </a:xfrm>
        </p:spPr>
        <p:txBody>
          <a:bodyPr anchor="b"/>
          <a:lstStyle>
            <a:lvl1pPr algn="ctr">
              <a:defRPr sz="9165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069" y="5502280"/>
            <a:ext cx="13968413" cy="2529253"/>
          </a:xfrm>
        </p:spPr>
        <p:txBody>
          <a:bodyPr/>
          <a:lstStyle>
            <a:lvl1pPr marL="0" indent="0" algn="ctr">
              <a:buNone/>
              <a:defRPr sz="3666"/>
            </a:lvl1pPr>
            <a:lvl2pPr marL="698373" indent="0" algn="ctr">
              <a:buNone/>
              <a:defRPr sz="3055"/>
            </a:lvl2pPr>
            <a:lvl3pPr marL="1396746" indent="0" algn="ctr">
              <a:buNone/>
              <a:defRPr sz="2750"/>
            </a:lvl3pPr>
            <a:lvl4pPr marL="2095119" indent="0" algn="ctr">
              <a:buNone/>
              <a:defRPr sz="2444"/>
            </a:lvl4pPr>
            <a:lvl5pPr marL="2793492" indent="0" algn="ctr">
              <a:buNone/>
              <a:defRPr sz="2444"/>
            </a:lvl5pPr>
            <a:lvl6pPr marL="3491865" indent="0" algn="ctr">
              <a:buNone/>
              <a:defRPr sz="2444"/>
            </a:lvl6pPr>
            <a:lvl7pPr marL="4190238" indent="0" algn="ctr">
              <a:buNone/>
              <a:defRPr sz="2444"/>
            </a:lvl7pPr>
            <a:lvl8pPr marL="4888611" indent="0" algn="ctr">
              <a:buNone/>
              <a:defRPr sz="2444"/>
            </a:lvl8pPr>
            <a:lvl9pPr marL="5586984" indent="0" algn="ctr">
              <a:buNone/>
              <a:defRPr sz="2444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9022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146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328193" y="557745"/>
            <a:ext cx="4015919" cy="887785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0438" y="557745"/>
            <a:ext cx="11814949" cy="887785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709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983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738" y="2611705"/>
            <a:ext cx="16063674" cy="4357688"/>
          </a:xfrm>
        </p:spPr>
        <p:txBody>
          <a:bodyPr anchor="b"/>
          <a:lstStyle>
            <a:lvl1pPr>
              <a:defRPr sz="9165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738" y="7010618"/>
            <a:ext cx="16063674" cy="2291605"/>
          </a:xfrm>
        </p:spPr>
        <p:txBody>
          <a:bodyPr/>
          <a:lstStyle>
            <a:lvl1pPr marL="0" indent="0">
              <a:buNone/>
              <a:defRPr sz="3666">
                <a:solidFill>
                  <a:schemeClr val="tx1">
                    <a:tint val="75000"/>
                  </a:schemeClr>
                </a:solidFill>
              </a:defRPr>
            </a:lvl1pPr>
            <a:lvl2pPr marL="698373" indent="0">
              <a:buNone/>
              <a:defRPr sz="3055">
                <a:solidFill>
                  <a:schemeClr val="tx1">
                    <a:tint val="75000"/>
                  </a:schemeClr>
                </a:solidFill>
              </a:defRPr>
            </a:lvl2pPr>
            <a:lvl3pPr marL="1396746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119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4pPr>
            <a:lvl5pPr marL="2793492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5pPr>
            <a:lvl6pPr marL="3491865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6pPr>
            <a:lvl7pPr marL="4190238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7pPr>
            <a:lvl8pPr marL="4888611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8pPr>
            <a:lvl9pPr marL="5586984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8271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438" y="2788727"/>
            <a:ext cx="7915434" cy="66468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8678" y="2788727"/>
            <a:ext cx="7915434" cy="66468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296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557746"/>
            <a:ext cx="16063674" cy="202485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864" y="2568054"/>
            <a:ext cx="7879057" cy="1258564"/>
          </a:xfrm>
        </p:spPr>
        <p:txBody>
          <a:bodyPr anchor="b"/>
          <a:lstStyle>
            <a:lvl1pPr marL="0" indent="0">
              <a:buNone/>
              <a:defRPr sz="3666" b="1"/>
            </a:lvl1pPr>
            <a:lvl2pPr marL="698373" indent="0">
              <a:buNone/>
              <a:defRPr sz="3055" b="1"/>
            </a:lvl2pPr>
            <a:lvl3pPr marL="1396746" indent="0">
              <a:buNone/>
              <a:defRPr sz="2750" b="1"/>
            </a:lvl3pPr>
            <a:lvl4pPr marL="2095119" indent="0">
              <a:buNone/>
              <a:defRPr sz="2444" b="1"/>
            </a:lvl4pPr>
            <a:lvl5pPr marL="2793492" indent="0">
              <a:buNone/>
              <a:defRPr sz="2444" b="1"/>
            </a:lvl5pPr>
            <a:lvl6pPr marL="3491865" indent="0">
              <a:buNone/>
              <a:defRPr sz="2444" b="1"/>
            </a:lvl6pPr>
            <a:lvl7pPr marL="4190238" indent="0">
              <a:buNone/>
              <a:defRPr sz="2444" b="1"/>
            </a:lvl7pPr>
            <a:lvl8pPr marL="4888611" indent="0">
              <a:buNone/>
              <a:defRPr sz="2444" b="1"/>
            </a:lvl8pPr>
            <a:lvl9pPr marL="5586984" indent="0">
              <a:buNone/>
              <a:defRPr sz="2444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2864" y="3826618"/>
            <a:ext cx="7879057" cy="56283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28678" y="2568054"/>
            <a:ext cx="7917860" cy="1258564"/>
          </a:xfrm>
        </p:spPr>
        <p:txBody>
          <a:bodyPr anchor="b"/>
          <a:lstStyle>
            <a:lvl1pPr marL="0" indent="0">
              <a:buNone/>
              <a:defRPr sz="3666" b="1"/>
            </a:lvl1pPr>
            <a:lvl2pPr marL="698373" indent="0">
              <a:buNone/>
              <a:defRPr sz="3055" b="1"/>
            </a:lvl2pPr>
            <a:lvl3pPr marL="1396746" indent="0">
              <a:buNone/>
              <a:defRPr sz="2750" b="1"/>
            </a:lvl3pPr>
            <a:lvl4pPr marL="2095119" indent="0">
              <a:buNone/>
              <a:defRPr sz="2444" b="1"/>
            </a:lvl4pPr>
            <a:lvl5pPr marL="2793492" indent="0">
              <a:buNone/>
              <a:defRPr sz="2444" b="1"/>
            </a:lvl5pPr>
            <a:lvl6pPr marL="3491865" indent="0">
              <a:buNone/>
              <a:defRPr sz="2444" b="1"/>
            </a:lvl6pPr>
            <a:lvl7pPr marL="4190238" indent="0">
              <a:buNone/>
              <a:defRPr sz="2444" b="1"/>
            </a:lvl7pPr>
            <a:lvl8pPr marL="4888611" indent="0">
              <a:buNone/>
              <a:defRPr sz="2444" b="1"/>
            </a:lvl8pPr>
            <a:lvl9pPr marL="5586984" indent="0">
              <a:buNone/>
              <a:defRPr sz="2444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28678" y="3826618"/>
            <a:ext cx="7917860" cy="56283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735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917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45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698394"/>
            <a:ext cx="6006902" cy="2444380"/>
          </a:xfrm>
        </p:spPr>
        <p:txBody>
          <a:bodyPr anchor="b"/>
          <a:lstStyle>
            <a:lvl1pPr>
              <a:defRPr sz="48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7860" y="1508338"/>
            <a:ext cx="9428678" cy="7444688"/>
          </a:xfrm>
        </p:spPr>
        <p:txBody>
          <a:bodyPr/>
          <a:lstStyle>
            <a:lvl1pPr>
              <a:defRPr sz="4888"/>
            </a:lvl1pPr>
            <a:lvl2pPr>
              <a:defRPr sz="4277"/>
            </a:lvl2pPr>
            <a:lvl3pPr>
              <a:defRPr sz="3666"/>
            </a:lvl3pPr>
            <a:lvl4pPr>
              <a:defRPr sz="3055"/>
            </a:lvl4pPr>
            <a:lvl5pPr>
              <a:defRPr sz="3055"/>
            </a:lvl5pPr>
            <a:lvl6pPr>
              <a:defRPr sz="3055"/>
            </a:lvl6pPr>
            <a:lvl7pPr>
              <a:defRPr sz="3055"/>
            </a:lvl7pPr>
            <a:lvl8pPr>
              <a:defRPr sz="3055"/>
            </a:lvl8pPr>
            <a:lvl9pPr>
              <a:defRPr sz="3055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2864" y="3142774"/>
            <a:ext cx="6006902" cy="5822377"/>
          </a:xfrm>
        </p:spPr>
        <p:txBody>
          <a:bodyPr/>
          <a:lstStyle>
            <a:lvl1pPr marL="0" indent="0">
              <a:buNone/>
              <a:defRPr sz="2444"/>
            </a:lvl1pPr>
            <a:lvl2pPr marL="698373" indent="0">
              <a:buNone/>
              <a:defRPr sz="2139"/>
            </a:lvl2pPr>
            <a:lvl3pPr marL="1396746" indent="0">
              <a:buNone/>
              <a:defRPr sz="1833"/>
            </a:lvl3pPr>
            <a:lvl4pPr marL="2095119" indent="0">
              <a:buNone/>
              <a:defRPr sz="1528"/>
            </a:lvl4pPr>
            <a:lvl5pPr marL="2793492" indent="0">
              <a:buNone/>
              <a:defRPr sz="1528"/>
            </a:lvl5pPr>
            <a:lvl6pPr marL="3491865" indent="0">
              <a:buNone/>
              <a:defRPr sz="1528"/>
            </a:lvl6pPr>
            <a:lvl7pPr marL="4190238" indent="0">
              <a:buNone/>
              <a:defRPr sz="1528"/>
            </a:lvl7pPr>
            <a:lvl8pPr marL="4888611" indent="0">
              <a:buNone/>
              <a:defRPr sz="1528"/>
            </a:lvl8pPr>
            <a:lvl9pPr marL="5586984" indent="0">
              <a:buNone/>
              <a:defRPr sz="1528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889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698394"/>
            <a:ext cx="6006902" cy="2444380"/>
          </a:xfrm>
        </p:spPr>
        <p:txBody>
          <a:bodyPr anchor="b"/>
          <a:lstStyle>
            <a:lvl1pPr>
              <a:defRPr sz="48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17860" y="1508338"/>
            <a:ext cx="9428678" cy="7444688"/>
          </a:xfrm>
        </p:spPr>
        <p:txBody>
          <a:bodyPr anchor="t"/>
          <a:lstStyle>
            <a:lvl1pPr marL="0" indent="0">
              <a:buNone/>
              <a:defRPr sz="4888"/>
            </a:lvl1pPr>
            <a:lvl2pPr marL="698373" indent="0">
              <a:buNone/>
              <a:defRPr sz="4277"/>
            </a:lvl2pPr>
            <a:lvl3pPr marL="1396746" indent="0">
              <a:buNone/>
              <a:defRPr sz="3666"/>
            </a:lvl3pPr>
            <a:lvl4pPr marL="2095119" indent="0">
              <a:buNone/>
              <a:defRPr sz="3055"/>
            </a:lvl4pPr>
            <a:lvl5pPr marL="2793492" indent="0">
              <a:buNone/>
              <a:defRPr sz="3055"/>
            </a:lvl5pPr>
            <a:lvl6pPr marL="3491865" indent="0">
              <a:buNone/>
              <a:defRPr sz="3055"/>
            </a:lvl6pPr>
            <a:lvl7pPr marL="4190238" indent="0">
              <a:buNone/>
              <a:defRPr sz="3055"/>
            </a:lvl7pPr>
            <a:lvl8pPr marL="4888611" indent="0">
              <a:buNone/>
              <a:defRPr sz="3055"/>
            </a:lvl8pPr>
            <a:lvl9pPr marL="5586984" indent="0">
              <a:buNone/>
              <a:defRPr sz="3055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2864" y="3142774"/>
            <a:ext cx="6006902" cy="5822377"/>
          </a:xfrm>
        </p:spPr>
        <p:txBody>
          <a:bodyPr/>
          <a:lstStyle>
            <a:lvl1pPr marL="0" indent="0">
              <a:buNone/>
              <a:defRPr sz="2444"/>
            </a:lvl1pPr>
            <a:lvl2pPr marL="698373" indent="0">
              <a:buNone/>
              <a:defRPr sz="2139"/>
            </a:lvl2pPr>
            <a:lvl3pPr marL="1396746" indent="0">
              <a:buNone/>
              <a:defRPr sz="1833"/>
            </a:lvl3pPr>
            <a:lvl4pPr marL="2095119" indent="0">
              <a:buNone/>
              <a:defRPr sz="1528"/>
            </a:lvl4pPr>
            <a:lvl5pPr marL="2793492" indent="0">
              <a:buNone/>
              <a:defRPr sz="1528"/>
            </a:lvl5pPr>
            <a:lvl6pPr marL="3491865" indent="0">
              <a:buNone/>
              <a:defRPr sz="1528"/>
            </a:lvl6pPr>
            <a:lvl7pPr marL="4190238" indent="0">
              <a:buNone/>
              <a:defRPr sz="1528"/>
            </a:lvl7pPr>
            <a:lvl8pPr marL="4888611" indent="0">
              <a:buNone/>
              <a:defRPr sz="1528"/>
            </a:lvl8pPr>
            <a:lvl9pPr marL="5586984" indent="0">
              <a:buNone/>
              <a:defRPr sz="1528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451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0438" y="557746"/>
            <a:ext cx="16063674" cy="20248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438" y="2788727"/>
            <a:ext cx="16063674" cy="6646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438" y="9709620"/>
            <a:ext cx="4190524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69382" y="9709620"/>
            <a:ext cx="6285786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53588" y="9709620"/>
            <a:ext cx="4190524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82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96746" rtl="0" eaLnBrk="1" latinLnBrk="0" hangingPunct="1">
        <a:lnSpc>
          <a:spcPct val="90000"/>
        </a:lnSpc>
        <a:spcBef>
          <a:spcPct val="0"/>
        </a:spcBef>
        <a:buNone/>
        <a:defRPr sz="67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187" indent="-349187" algn="l" defTabSz="1396746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7" kern="1200">
          <a:solidFill>
            <a:schemeClr val="tx1"/>
          </a:solidFill>
          <a:latin typeface="+mn-lt"/>
          <a:ea typeface="+mn-ea"/>
          <a:cs typeface="+mn-cs"/>
        </a:defRPr>
      </a:lvl1pPr>
      <a:lvl2pPr marL="1047560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6" kern="1200">
          <a:solidFill>
            <a:schemeClr val="tx1"/>
          </a:solidFill>
          <a:latin typeface="+mn-lt"/>
          <a:ea typeface="+mn-ea"/>
          <a:cs typeface="+mn-cs"/>
        </a:defRPr>
      </a:lvl2pPr>
      <a:lvl3pPr marL="1745933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5" kern="1200">
          <a:solidFill>
            <a:schemeClr val="tx1"/>
          </a:solidFill>
          <a:latin typeface="+mn-lt"/>
          <a:ea typeface="+mn-ea"/>
          <a:cs typeface="+mn-cs"/>
        </a:defRPr>
      </a:lvl3pPr>
      <a:lvl4pPr marL="2444306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2679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1052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39425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7798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6171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373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6746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119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3492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1865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0238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88611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6984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388006" y="4601981"/>
            <a:ext cx="9848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6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Beelden rond hoop</a:t>
            </a:r>
            <a:endParaRPr lang="nl-BE" sz="6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2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0" y="986403"/>
            <a:ext cx="7525248" cy="850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89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502" y="1484026"/>
            <a:ext cx="7772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85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81" y="2223808"/>
            <a:ext cx="11638530" cy="649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2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541" y="0"/>
            <a:ext cx="7110325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1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432" y="209550"/>
            <a:ext cx="67056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4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63" y="779489"/>
            <a:ext cx="15273180" cy="897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00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021" y="209550"/>
            <a:ext cx="6694687" cy="100584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261" y="209550"/>
            <a:ext cx="6694687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0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92" y="1557637"/>
            <a:ext cx="13508931" cy="766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4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"/>
          <a:stretch/>
        </p:blipFill>
        <p:spPr>
          <a:xfrm>
            <a:off x="1094282" y="209550"/>
            <a:ext cx="7442252" cy="100584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41" y="1182270"/>
            <a:ext cx="7780100" cy="773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0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085" y="1026513"/>
            <a:ext cx="12668380" cy="842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7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800" y="209550"/>
            <a:ext cx="6997148" cy="100584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28" y="1693889"/>
            <a:ext cx="7772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921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3</Words>
  <Application>Microsoft Office PowerPoint</Application>
  <PresentationFormat>Aangepast</PresentationFormat>
  <Paragraphs>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Futura Md BT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Annemie Tuts</dc:creator>
  <cp:lastModifiedBy>Annemie Tuts</cp:lastModifiedBy>
  <cp:revision>3</cp:revision>
  <dcterms:created xsi:type="dcterms:W3CDTF">2025-10-24T09:42:41Z</dcterms:created>
  <dcterms:modified xsi:type="dcterms:W3CDTF">2025-10-24T14:31:45Z</dcterms:modified>
</cp:coreProperties>
</file>