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6" r:id="rId5"/>
    <p:sldId id="257" r:id="rId6"/>
    <p:sldId id="258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 Persoons" userId="c72a3633-8b32-43ca-827e-7c1c6a54623f" providerId="ADAL" clId="{CABFA28D-6F72-45C1-887D-15EE17B335B7}"/>
    <pc:docChg chg="custSel modSld">
      <pc:chgData name="Isabel Persoons" userId="c72a3633-8b32-43ca-827e-7c1c6a54623f" providerId="ADAL" clId="{CABFA28D-6F72-45C1-887D-15EE17B335B7}" dt="2026-02-06T15:34:56.210" v="12" actId="20577"/>
      <pc:docMkLst>
        <pc:docMk/>
      </pc:docMkLst>
      <pc:sldChg chg="modSp mod">
        <pc:chgData name="Isabel Persoons" userId="c72a3633-8b32-43ca-827e-7c1c6a54623f" providerId="ADAL" clId="{CABFA28D-6F72-45C1-887D-15EE17B335B7}" dt="2026-02-06T15:34:11.647" v="5" actId="114"/>
        <pc:sldMkLst>
          <pc:docMk/>
          <pc:sldMk cId="1822908095" sldId="264"/>
        </pc:sldMkLst>
        <pc:spChg chg="mod">
          <ac:chgData name="Isabel Persoons" userId="c72a3633-8b32-43ca-827e-7c1c6a54623f" providerId="ADAL" clId="{CABFA28D-6F72-45C1-887D-15EE17B335B7}" dt="2026-02-06T15:34:11.647" v="5" actId="114"/>
          <ac:spMkLst>
            <pc:docMk/>
            <pc:sldMk cId="1822908095" sldId="264"/>
            <ac:spMk id="6" creationId="{24B4B751-BEA8-BACD-4B45-25F5160E0AB6}"/>
          </ac:spMkLst>
        </pc:spChg>
      </pc:sldChg>
      <pc:sldChg chg="modSp mod">
        <pc:chgData name="Isabel Persoons" userId="c72a3633-8b32-43ca-827e-7c1c6a54623f" providerId="ADAL" clId="{CABFA28D-6F72-45C1-887D-15EE17B335B7}" dt="2026-02-06T15:34:37.881" v="8" actId="20577"/>
        <pc:sldMkLst>
          <pc:docMk/>
          <pc:sldMk cId="467351767" sldId="266"/>
        </pc:sldMkLst>
        <pc:spChg chg="mod">
          <ac:chgData name="Isabel Persoons" userId="c72a3633-8b32-43ca-827e-7c1c6a54623f" providerId="ADAL" clId="{CABFA28D-6F72-45C1-887D-15EE17B335B7}" dt="2026-02-06T15:34:37.881" v="8" actId="20577"/>
          <ac:spMkLst>
            <pc:docMk/>
            <pc:sldMk cId="467351767" sldId="266"/>
            <ac:spMk id="6" creationId="{898EE67A-3611-0421-0262-CC4CE5DC3C84}"/>
          </ac:spMkLst>
        </pc:spChg>
      </pc:sldChg>
      <pc:sldChg chg="modSp mod">
        <pc:chgData name="Isabel Persoons" userId="c72a3633-8b32-43ca-827e-7c1c6a54623f" providerId="ADAL" clId="{CABFA28D-6F72-45C1-887D-15EE17B335B7}" dt="2026-02-06T15:34:56.210" v="12" actId="20577"/>
        <pc:sldMkLst>
          <pc:docMk/>
          <pc:sldMk cId="2814328878" sldId="268"/>
        </pc:sldMkLst>
        <pc:spChg chg="mod">
          <ac:chgData name="Isabel Persoons" userId="c72a3633-8b32-43ca-827e-7c1c6a54623f" providerId="ADAL" clId="{CABFA28D-6F72-45C1-887D-15EE17B335B7}" dt="2026-02-06T15:34:56.210" v="12" actId="20577"/>
          <ac:spMkLst>
            <pc:docMk/>
            <pc:sldMk cId="2814328878" sldId="268"/>
            <ac:spMk id="6" creationId="{82A783F1-14CA-8470-6AC8-BB98C570A85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F9D040-EE8C-4756-8CD1-D0279766FBE7}" type="datetimeFigureOut">
              <a:rPr lang="nl-BE" smtClean="0"/>
              <a:t>6/02/2026</a:t>
            </a:fld>
            <a:endParaRPr lang="nl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nl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FF4B2-5529-46F8-8DE4-1F44D8B2FCA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4421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0FF4B2-5529-46F8-8DE4-1F44D8B2FCA7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569678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D349EA-404A-8D31-13DE-DD87553D4C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9C4A6D0-C4F2-A80E-DDD3-F9639A0C92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25E3078-6EBD-BC7C-8ADB-B5B84BA140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F3703F9-C24E-220C-7563-DEEB3CBA50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0FF4B2-5529-46F8-8DE4-1F44D8B2FCA7}" type="slidenum">
              <a:rPr lang="nl-BE" smtClean="0"/>
              <a:t>10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272988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F4A827-DFE6-AA92-28DE-4BBD1B0881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0EE2450-B085-F341-C628-D8ED85688B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77A9D60-DE8C-0525-9CDB-A6833520AA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26821FE-04F3-9623-75C6-D1ABC5189C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0FF4B2-5529-46F8-8DE4-1F44D8B2FCA7}" type="slidenum">
              <a:rPr lang="nl-BE" smtClean="0"/>
              <a:t>11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99849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8850F1-7C37-85C7-5D97-B3E51940D7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1CAA9B8-AAC6-D4CC-72B9-A2C98164F0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E057653-FBAA-06F9-F9CD-A66150EC41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1EC2384-1012-3ED6-AF5B-8F0EABF65E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0FF4B2-5529-46F8-8DE4-1F44D8B2FCA7}" type="slidenum">
              <a:rPr lang="nl-BE" smtClean="0"/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77761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420F7F-5DC3-2122-97BB-B51AC39EA4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11D7B48-D656-51CC-F8AF-BA10152C4D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78306FF-2FE4-05E1-5BB5-8FDA0EDEFC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FD99751-3994-DC64-34FA-02CC17148D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0FF4B2-5529-46F8-8DE4-1F44D8B2FCA7}" type="slidenum">
              <a:rPr lang="nl-BE" smtClean="0"/>
              <a:t>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4494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C642FD-3480-9E8C-8E07-C029954730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042FB7F-9929-B16D-48F5-8F5FB03035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87FFFF2-7661-BEC3-52E8-854D319EB0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944ED79-99D4-12B7-AE0C-73E328E4DD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0FF4B2-5529-46F8-8DE4-1F44D8B2FCA7}" type="slidenum">
              <a:rPr lang="nl-BE" smtClean="0"/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554143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CCAA6B-C60A-7696-0D92-F8E5FBCE47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91185C6-2F58-D97C-986C-1D2FC23267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87C2ADB-2F44-4564-9B00-A450192E73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91EAE63-826A-2B78-A42C-F151B11EB8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0FF4B2-5529-46F8-8DE4-1F44D8B2FCA7}" type="slidenum">
              <a:rPr lang="nl-BE" smtClean="0"/>
              <a:t>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537582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585CCF-B556-7303-D3E7-3AD8A4C4AF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03E6054-62AB-0A65-10BF-F247A186A5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13BFAFE-EE08-0180-1A07-D25FA12E7E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CBD4946-45AE-F0EC-E892-2C85DC2E21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0FF4B2-5529-46F8-8DE4-1F44D8B2FCA7}" type="slidenum">
              <a:rPr lang="nl-BE" smtClean="0"/>
              <a:t>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92896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A2CB8D-7DC6-CA4C-E628-445BD1A21B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AFC5427-CBE9-355C-7A8E-C545AE9EF1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020FFD0-A220-FA0E-32EE-9D6D7B5A2F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A5512E1-5687-8EC5-81EA-1B4A21B795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0FF4B2-5529-46F8-8DE4-1F44D8B2FCA7}" type="slidenum">
              <a:rPr lang="nl-BE" smtClean="0"/>
              <a:t>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023083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94302B-68A2-7BF8-77DC-BC97DD2394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6A777F5-7ABF-6701-B9ED-6DF9CE7FDB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436AA84-3005-AFF1-56AF-0B7F14DAF5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88A0D62-9C09-8F06-C793-1269D1A055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0FF4B2-5529-46F8-8DE4-1F44D8B2FCA7}" type="slidenum">
              <a:rPr lang="nl-BE" smtClean="0"/>
              <a:t>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960081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FFC08F-2C96-43FE-2D78-C6CAC585A2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3AE4A9D-3507-A04D-606D-C3CAD6B6BD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49301C3-F654-405A-597C-5F9B337E6A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E3FD4A-656B-4A89-97EF-2363ED86C4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0FF4B2-5529-46F8-8DE4-1F44D8B2FCA7}" type="slidenum">
              <a:rPr lang="nl-BE" smtClean="0"/>
              <a:t>9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63191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B5C7CC-649C-F040-7346-2FCDB21C7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nl-BE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FD3E69A-EC32-3691-180F-BCB9138D21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nl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E48E55-9A1F-7899-4BC0-878FDB854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6507-5903-4E8D-B76B-BED0DBC86CE0}" type="datetimeFigureOut">
              <a:rPr lang="nl-BE" smtClean="0"/>
              <a:t>6/02/2026</a:t>
            </a:fld>
            <a:endParaRPr lang="nl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7278E2-A0FE-0964-0101-D2ED46E1E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C122A83-DD1A-B3AD-AB2B-E13DBE4E1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11D14-FD48-4049-BE8A-BBBFDBCDD47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74287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588810-BE82-B0D0-6549-0E724221B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nl-BE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F6ADD40-61E2-F84C-DD2C-DD07B5EF3F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nl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D9F1B60-1E3E-1810-25A5-A4C665CF0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6507-5903-4E8D-B76B-BED0DBC86CE0}" type="datetimeFigureOut">
              <a:rPr lang="nl-BE" smtClean="0"/>
              <a:t>6/02/2026</a:t>
            </a:fld>
            <a:endParaRPr lang="nl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EFD5D94-6EEC-99E8-5BD2-3666E4EEF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54E5EA-B2CA-5804-4C7C-13C19AF2F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11D14-FD48-4049-BE8A-BBBFDBCDD47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40423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84143E9-3D4D-AA7F-DB6C-0BAAD7E482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nl-BE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ACF5FB9-66A1-3176-0980-505B8524B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nl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C9BF95-3407-B00D-721C-5D9391D88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6507-5903-4E8D-B76B-BED0DBC86CE0}" type="datetimeFigureOut">
              <a:rPr lang="nl-BE" smtClean="0"/>
              <a:t>6/02/2026</a:t>
            </a:fld>
            <a:endParaRPr lang="nl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0190EA9-E334-1358-DB28-B82108DBD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24E490-85E4-7EA5-C01F-591025012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11D14-FD48-4049-BE8A-BBBFDBCDD47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59569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A35564-0DB0-5786-BC3E-D263DAE42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nl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C8BA19-269D-E527-6B27-6945BD9D7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nl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6592420-B01B-7EC7-8EEB-D3AD96272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6507-5903-4E8D-B76B-BED0DBC86CE0}" type="datetimeFigureOut">
              <a:rPr lang="nl-BE" smtClean="0"/>
              <a:t>6/02/2026</a:t>
            </a:fld>
            <a:endParaRPr lang="nl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A05CFA5-0179-3377-CD15-E717F348C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CE57E54-1FEE-E94D-B52D-8985D1229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11D14-FD48-4049-BE8A-BBBFDBCDD47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57503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EF16BE-7317-3CF9-A023-C1CCC12C8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nl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D6F34A1-FB08-622E-7BF5-A76956B5F9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9CCD0E-C978-D56D-3EDD-5DF07FA14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6507-5903-4E8D-B76B-BED0DBC86CE0}" type="datetimeFigureOut">
              <a:rPr lang="nl-BE" smtClean="0"/>
              <a:t>6/02/2026</a:t>
            </a:fld>
            <a:endParaRPr lang="nl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7DFCEE-182E-32BD-464C-14E083E07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7F12D05-5EC6-5CEB-A9FE-FFFC8FD96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11D14-FD48-4049-BE8A-BBBFDBCDD47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80293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AFD221-5AAB-B55F-AF3F-AEC78F78F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nl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3F227F-1BD9-351F-5AF5-3A67D122F4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nl-BE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8BE2EEC-5AA6-2D3D-3BC2-8319F4DB01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nl-BE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6B2853C-EFA7-0DD3-2B19-151963379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6507-5903-4E8D-B76B-BED0DBC86CE0}" type="datetimeFigureOut">
              <a:rPr lang="nl-BE" smtClean="0"/>
              <a:t>6/02/2026</a:t>
            </a:fld>
            <a:endParaRPr lang="nl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7EBD182-FF41-6889-BDBC-70818B191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A99F338-F0C5-B130-6AC9-225E1C074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11D14-FD48-4049-BE8A-BBBFDBCDD47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99388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F02A97-AFAB-07D4-B50F-3CA9F1D69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nl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5F96D05-4BFE-BA42-2C26-604C206BF2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7D12ECA-D2F3-3959-671D-A51882E0BD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nl-BE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9B7FDBD-B1D9-0DC7-73E2-55E97DCFC6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5BE44FE-6ACE-E4B7-FFBE-7E34CFBBD3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nl-BE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40274-2310-2BC3-C944-D813D8035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6507-5903-4E8D-B76B-BED0DBC86CE0}" type="datetimeFigureOut">
              <a:rPr lang="nl-BE" smtClean="0"/>
              <a:t>6/02/2026</a:t>
            </a:fld>
            <a:endParaRPr lang="nl-BE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08A47B7-0608-36E2-970E-34827E4C4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843AC8B-7107-F235-42F0-DF82142C5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11D14-FD48-4049-BE8A-BBBFDBCDD47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54915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C857AB-F28F-4DE4-EB08-1842C5D14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nl-BE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373399B-CF7B-765C-D5BC-7D7F9187A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6507-5903-4E8D-B76B-BED0DBC86CE0}" type="datetimeFigureOut">
              <a:rPr lang="nl-BE" smtClean="0"/>
              <a:t>6/02/2026</a:t>
            </a:fld>
            <a:endParaRPr lang="nl-BE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0C7D809-9AE5-0D1F-082C-5CB4C73EB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C7CF4E-660D-3688-3378-757C76AB1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11D14-FD48-4049-BE8A-BBBFDBCDD47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8254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6EAA6E8-45B7-1E41-3E1B-C128732A4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6507-5903-4E8D-B76B-BED0DBC86CE0}" type="datetimeFigureOut">
              <a:rPr lang="nl-BE" smtClean="0"/>
              <a:t>6/02/2026</a:t>
            </a:fld>
            <a:endParaRPr lang="nl-BE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4082EF1-55C2-6E49-6464-464F5F40A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5172B74-55A7-C65F-8D02-1B8F4A55D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11D14-FD48-4049-BE8A-BBBFDBCDD47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9294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609B1C-8004-CF8F-A50A-A23FD4D80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nl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C96B666-6618-85E8-5849-894E7F6FF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nl-BE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726873F-696B-1D4C-5344-4D9ED6C728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F2CDAF-DBF7-7C3B-13F7-EEF46DCA4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6507-5903-4E8D-B76B-BED0DBC86CE0}" type="datetimeFigureOut">
              <a:rPr lang="nl-BE" smtClean="0"/>
              <a:t>6/02/2026</a:t>
            </a:fld>
            <a:endParaRPr lang="nl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7F29971-1913-2C48-0772-1165AD366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6FD8D0A-59E2-4D92-2512-614FF8455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11D14-FD48-4049-BE8A-BBBFDBCDD47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03610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1EB057-983B-E613-5084-6FDA73C88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nl-BE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45B75A8-D4C4-DDB9-A4EA-C4A53396D9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B1DA62F-B383-02F2-F753-117D8EFADE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8C140D0-405E-0181-FC58-AF9AB4AA2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6507-5903-4E8D-B76B-BED0DBC86CE0}" type="datetimeFigureOut">
              <a:rPr lang="nl-BE" smtClean="0"/>
              <a:t>6/02/2026</a:t>
            </a:fld>
            <a:endParaRPr lang="nl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F2E4F0C-4F89-26C3-A295-2BC707A57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C7998D7-18CD-02F3-C17C-1819F11E2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11D14-FD48-4049-BE8A-BBBFDBCDD47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6303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4346332-5177-E76A-6E2D-442E895ED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nl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598E23-8DDA-A296-9FAD-4901CD6638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nl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1F54004-6699-2EA9-EA7C-02358AF077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626507-5903-4E8D-B76B-BED0DBC86CE0}" type="datetimeFigureOut">
              <a:rPr lang="nl-BE" smtClean="0"/>
              <a:t>6/02/2026</a:t>
            </a:fld>
            <a:endParaRPr lang="nl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9947D0-5246-01DB-212C-5924A79E0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FC19C8-786B-87AF-97BF-08F16ED348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011D14-FD48-4049-BE8A-BBBFDBCDD47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67269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3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3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3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FB33DC6A-1F1C-4A06-834E-CFF88F1C0B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Freeform: Shape 17">
            <a:extLst>
              <a:ext uri="{FF2B5EF4-FFF2-40B4-BE49-F238E27FC236}">
                <a16:creationId xmlns:a16="http://schemas.microsoft.com/office/drawing/2014/main" id="{0FE1D5CF-87B8-4A8A-AD3C-01D06A607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6208641" cy="6858000"/>
          </a:xfrm>
          <a:custGeom>
            <a:avLst/>
            <a:gdLst>
              <a:gd name="connsiteX0" fmla="*/ 0 w 6208641"/>
              <a:gd name="connsiteY0" fmla="*/ 0 h 6858000"/>
              <a:gd name="connsiteX1" fmla="*/ 5464181 w 6208641"/>
              <a:gd name="connsiteY1" fmla="*/ 0 h 6858000"/>
              <a:gd name="connsiteX2" fmla="*/ 5538086 w 6208641"/>
              <a:gd name="connsiteY2" fmla="*/ 159684 h 6858000"/>
              <a:gd name="connsiteX3" fmla="*/ 6208641 w 6208641"/>
              <a:gd name="connsiteY3" fmla="*/ 3706589 h 6858000"/>
              <a:gd name="connsiteX4" fmla="*/ 5734754 w 6208641"/>
              <a:gd name="connsiteY4" fmla="*/ 6730443 h 6858000"/>
              <a:gd name="connsiteX5" fmla="*/ 5689361 w 6208641"/>
              <a:gd name="connsiteY5" fmla="*/ 6858000 h 6858000"/>
              <a:gd name="connsiteX6" fmla="*/ 0 w 620864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8641" h="6858000">
                <a:moveTo>
                  <a:pt x="0" y="0"/>
                </a:moveTo>
                <a:lnTo>
                  <a:pt x="5464181" y="0"/>
                </a:lnTo>
                <a:lnTo>
                  <a:pt x="5538086" y="159684"/>
                </a:lnTo>
                <a:cubicBezTo>
                  <a:pt x="5961440" y="1172168"/>
                  <a:pt x="6208641" y="2392735"/>
                  <a:pt x="6208641" y="3706589"/>
                </a:cubicBezTo>
                <a:cubicBezTo>
                  <a:pt x="6208641" y="4801467"/>
                  <a:pt x="6036974" y="5831563"/>
                  <a:pt x="5734754" y="6730443"/>
                </a:cubicBezTo>
                <a:lnTo>
                  <a:pt x="568936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60926200-45C2-41E9-839F-31CD5FE4CD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203325" cy="6858000"/>
          </a:xfrm>
          <a:custGeom>
            <a:avLst/>
            <a:gdLst>
              <a:gd name="connsiteX0" fmla="*/ 0 w 6203325"/>
              <a:gd name="connsiteY0" fmla="*/ 0 h 6858000"/>
              <a:gd name="connsiteX1" fmla="*/ 5458865 w 6203325"/>
              <a:gd name="connsiteY1" fmla="*/ 0 h 6858000"/>
              <a:gd name="connsiteX2" fmla="*/ 5532770 w 6203325"/>
              <a:gd name="connsiteY2" fmla="*/ 159684 h 6858000"/>
              <a:gd name="connsiteX3" fmla="*/ 6203325 w 6203325"/>
              <a:gd name="connsiteY3" fmla="*/ 3706589 h 6858000"/>
              <a:gd name="connsiteX4" fmla="*/ 5729438 w 6203325"/>
              <a:gd name="connsiteY4" fmla="*/ 6730443 h 6858000"/>
              <a:gd name="connsiteX5" fmla="*/ 5684045 w 6203325"/>
              <a:gd name="connsiteY5" fmla="*/ 6858000 h 6858000"/>
              <a:gd name="connsiteX6" fmla="*/ 0 w 620332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3325" h="6858000">
                <a:moveTo>
                  <a:pt x="0" y="0"/>
                </a:moveTo>
                <a:lnTo>
                  <a:pt x="5458865" y="0"/>
                </a:lnTo>
                <a:lnTo>
                  <a:pt x="5532770" y="159684"/>
                </a:lnTo>
                <a:cubicBezTo>
                  <a:pt x="5956124" y="1172168"/>
                  <a:pt x="6203325" y="2392735"/>
                  <a:pt x="6203325" y="3706589"/>
                </a:cubicBezTo>
                <a:cubicBezTo>
                  <a:pt x="6203325" y="4801467"/>
                  <a:pt x="6031658" y="5831563"/>
                  <a:pt x="5729438" y="6730443"/>
                </a:cubicBezTo>
                <a:lnTo>
                  <a:pt x="5684045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8360E13E-0BE8-5B0E-301C-C6806DB02B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098" y="1106034"/>
            <a:ext cx="5019074" cy="320413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marL="0" marR="0" lvl="0" indent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nl-BE" sz="5400" b="0" i="0" u="none" strike="noStrike" cap="none" normalizeH="0" baseline="0">
                <a:ln>
                  <a:noFill/>
                </a:ln>
                <a:effectLst/>
                <a:latin typeface="+mj-lt"/>
                <a:ea typeface="+mj-ea"/>
                <a:cs typeface="+mj-cs"/>
              </a:rPr>
              <a:t>“ Ik ben heel optimistisch over de toekomst van Burkina Faso”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67989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5" name="Image 4" descr="Une image contenant arbre, personne, plein air, habits&#10;&#10;Le contenu généré par l’IA peut être incorrect.">
            <a:extLst>
              <a:ext uri="{FF2B5EF4-FFF2-40B4-BE49-F238E27FC236}">
                <a16:creationId xmlns:a16="http://schemas.microsoft.com/office/drawing/2014/main" id="{A23C6FDA-54F5-24F2-6C27-0429496C45B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593" r="15279"/>
          <a:stretch>
            <a:fillRect/>
          </a:stretch>
        </p:blipFill>
        <p:spPr>
          <a:xfrm>
            <a:off x="6692423" y="870017"/>
            <a:ext cx="4854816" cy="2713155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098" y="4546920"/>
            <a:ext cx="5019074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187A31A6-FFB1-2D78-8567-54BE44E848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94071" y="4228584"/>
            <a:ext cx="4708833" cy="138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891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D44D582-3D7A-9C1E-AAC8-1A1A3B726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B794E733-825D-4084-3644-4D5287806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Freeform: Shape 17">
            <a:extLst>
              <a:ext uri="{FF2B5EF4-FFF2-40B4-BE49-F238E27FC236}">
                <a16:creationId xmlns:a16="http://schemas.microsoft.com/office/drawing/2014/main" id="{1C377B2C-3BCB-74CA-229E-1D2DF90D56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6208641" cy="6858000"/>
          </a:xfrm>
          <a:custGeom>
            <a:avLst/>
            <a:gdLst>
              <a:gd name="connsiteX0" fmla="*/ 0 w 6208641"/>
              <a:gd name="connsiteY0" fmla="*/ 0 h 6858000"/>
              <a:gd name="connsiteX1" fmla="*/ 5464181 w 6208641"/>
              <a:gd name="connsiteY1" fmla="*/ 0 h 6858000"/>
              <a:gd name="connsiteX2" fmla="*/ 5538086 w 6208641"/>
              <a:gd name="connsiteY2" fmla="*/ 159684 h 6858000"/>
              <a:gd name="connsiteX3" fmla="*/ 6208641 w 6208641"/>
              <a:gd name="connsiteY3" fmla="*/ 3706589 h 6858000"/>
              <a:gd name="connsiteX4" fmla="*/ 5734754 w 6208641"/>
              <a:gd name="connsiteY4" fmla="*/ 6730443 h 6858000"/>
              <a:gd name="connsiteX5" fmla="*/ 5689361 w 6208641"/>
              <a:gd name="connsiteY5" fmla="*/ 6858000 h 6858000"/>
              <a:gd name="connsiteX6" fmla="*/ 0 w 620864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8641" h="6858000">
                <a:moveTo>
                  <a:pt x="0" y="0"/>
                </a:moveTo>
                <a:lnTo>
                  <a:pt x="5464181" y="0"/>
                </a:lnTo>
                <a:lnTo>
                  <a:pt x="5538086" y="159684"/>
                </a:lnTo>
                <a:cubicBezTo>
                  <a:pt x="5961440" y="1172168"/>
                  <a:pt x="6208641" y="2392735"/>
                  <a:pt x="6208641" y="3706589"/>
                </a:cubicBezTo>
                <a:cubicBezTo>
                  <a:pt x="6208641" y="4801467"/>
                  <a:pt x="6036974" y="5831563"/>
                  <a:pt x="5734754" y="6730443"/>
                </a:cubicBezTo>
                <a:lnTo>
                  <a:pt x="568936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389598F2-532C-1772-8A5F-8D533F73E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203325" cy="6858000"/>
          </a:xfrm>
          <a:custGeom>
            <a:avLst/>
            <a:gdLst>
              <a:gd name="connsiteX0" fmla="*/ 0 w 6203325"/>
              <a:gd name="connsiteY0" fmla="*/ 0 h 6858000"/>
              <a:gd name="connsiteX1" fmla="*/ 5458865 w 6203325"/>
              <a:gd name="connsiteY1" fmla="*/ 0 h 6858000"/>
              <a:gd name="connsiteX2" fmla="*/ 5532770 w 6203325"/>
              <a:gd name="connsiteY2" fmla="*/ 159684 h 6858000"/>
              <a:gd name="connsiteX3" fmla="*/ 6203325 w 6203325"/>
              <a:gd name="connsiteY3" fmla="*/ 3706589 h 6858000"/>
              <a:gd name="connsiteX4" fmla="*/ 5729438 w 6203325"/>
              <a:gd name="connsiteY4" fmla="*/ 6730443 h 6858000"/>
              <a:gd name="connsiteX5" fmla="*/ 5684045 w 6203325"/>
              <a:gd name="connsiteY5" fmla="*/ 6858000 h 6858000"/>
              <a:gd name="connsiteX6" fmla="*/ 0 w 620332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3325" h="6858000">
                <a:moveTo>
                  <a:pt x="0" y="0"/>
                </a:moveTo>
                <a:lnTo>
                  <a:pt x="5458865" y="0"/>
                </a:lnTo>
                <a:lnTo>
                  <a:pt x="5532770" y="159684"/>
                </a:lnTo>
                <a:cubicBezTo>
                  <a:pt x="5956124" y="1172168"/>
                  <a:pt x="6203325" y="2392735"/>
                  <a:pt x="6203325" y="3706589"/>
                </a:cubicBezTo>
                <a:cubicBezTo>
                  <a:pt x="6203325" y="4801467"/>
                  <a:pt x="6031658" y="5831563"/>
                  <a:pt x="5729438" y="6730443"/>
                </a:cubicBezTo>
                <a:lnTo>
                  <a:pt x="5684045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4ED17202-1F98-16BC-BC50-98EF2AAE7E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782" y="2953997"/>
            <a:ext cx="5019074" cy="320413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0" lang="nl-BE" altLang="nl-BE" sz="5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“Laura, mama op 12 jaar”</a:t>
            </a:r>
            <a:endParaRPr kumimoji="0" lang="nl-BE" altLang="nl-BE" sz="8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0" lang="nl-BE" altLang="nl-BE" sz="54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0" lang="nl-BE" altLang="nl-BE" sz="8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F768581-5EA9-72F9-85DD-FF32D62B19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67989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D12207A-E181-CDF0-B949-56DBF01282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098" y="4546920"/>
            <a:ext cx="5019074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4036ECA0-FDA7-DB58-47E7-0E92681D68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4070" y="4760561"/>
            <a:ext cx="4708833" cy="1386650"/>
          </a:xfrm>
          <a:prstGeom prst="rect">
            <a:avLst/>
          </a:prstGeom>
        </p:spPr>
      </p:pic>
      <p:pic>
        <p:nvPicPr>
          <p:cNvPr id="4" name="Image 3" descr="Une image contenant texte, Visage humain, habits, personne&#10;&#10;Le contenu généré par l’IA peut être incorrect.">
            <a:extLst>
              <a:ext uri="{FF2B5EF4-FFF2-40B4-BE49-F238E27FC236}">
                <a16:creationId xmlns:a16="http://schemas.microsoft.com/office/drawing/2014/main" id="{BE80B2E8-937F-4BA9-C048-1CD952BEF12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055" r="8697"/>
          <a:stretch>
            <a:fillRect/>
          </a:stretch>
        </p:blipFill>
        <p:spPr>
          <a:xfrm>
            <a:off x="6429301" y="955303"/>
            <a:ext cx="5536723" cy="329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175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142A18-A0EB-E694-AF6E-0278A9D408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B5FA4E40-D167-DF7D-E413-010E928889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Freeform: Shape 17">
            <a:extLst>
              <a:ext uri="{FF2B5EF4-FFF2-40B4-BE49-F238E27FC236}">
                <a16:creationId xmlns:a16="http://schemas.microsoft.com/office/drawing/2014/main" id="{4E19FC89-67BC-AE8D-DA6F-665A5F8BA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6208641" cy="6858000"/>
          </a:xfrm>
          <a:custGeom>
            <a:avLst/>
            <a:gdLst>
              <a:gd name="connsiteX0" fmla="*/ 0 w 6208641"/>
              <a:gd name="connsiteY0" fmla="*/ 0 h 6858000"/>
              <a:gd name="connsiteX1" fmla="*/ 5464181 w 6208641"/>
              <a:gd name="connsiteY1" fmla="*/ 0 h 6858000"/>
              <a:gd name="connsiteX2" fmla="*/ 5538086 w 6208641"/>
              <a:gd name="connsiteY2" fmla="*/ 159684 h 6858000"/>
              <a:gd name="connsiteX3" fmla="*/ 6208641 w 6208641"/>
              <a:gd name="connsiteY3" fmla="*/ 3706589 h 6858000"/>
              <a:gd name="connsiteX4" fmla="*/ 5734754 w 6208641"/>
              <a:gd name="connsiteY4" fmla="*/ 6730443 h 6858000"/>
              <a:gd name="connsiteX5" fmla="*/ 5689361 w 6208641"/>
              <a:gd name="connsiteY5" fmla="*/ 6858000 h 6858000"/>
              <a:gd name="connsiteX6" fmla="*/ 0 w 620864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8641" h="6858000">
                <a:moveTo>
                  <a:pt x="0" y="0"/>
                </a:moveTo>
                <a:lnTo>
                  <a:pt x="5464181" y="0"/>
                </a:lnTo>
                <a:lnTo>
                  <a:pt x="5538086" y="159684"/>
                </a:lnTo>
                <a:cubicBezTo>
                  <a:pt x="5961440" y="1172168"/>
                  <a:pt x="6208641" y="2392735"/>
                  <a:pt x="6208641" y="3706589"/>
                </a:cubicBezTo>
                <a:cubicBezTo>
                  <a:pt x="6208641" y="4801467"/>
                  <a:pt x="6036974" y="5831563"/>
                  <a:pt x="5734754" y="6730443"/>
                </a:cubicBezTo>
                <a:lnTo>
                  <a:pt x="568936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14BA872D-18AD-4EED-5124-6A3556F41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203325" cy="6858000"/>
          </a:xfrm>
          <a:custGeom>
            <a:avLst/>
            <a:gdLst>
              <a:gd name="connsiteX0" fmla="*/ 0 w 6203325"/>
              <a:gd name="connsiteY0" fmla="*/ 0 h 6858000"/>
              <a:gd name="connsiteX1" fmla="*/ 5458865 w 6203325"/>
              <a:gd name="connsiteY1" fmla="*/ 0 h 6858000"/>
              <a:gd name="connsiteX2" fmla="*/ 5532770 w 6203325"/>
              <a:gd name="connsiteY2" fmla="*/ 159684 h 6858000"/>
              <a:gd name="connsiteX3" fmla="*/ 6203325 w 6203325"/>
              <a:gd name="connsiteY3" fmla="*/ 3706589 h 6858000"/>
              <a:gd name="connsiteX4" fmla="*/ 5729438 w 6203325"/>
              <a:gd name="connsiteY4" fmla="*/ 6730443 h 6858000"/>
              <a:gd name="connsiteX5" fmla="*/ 5684045 w 6203325"/>
              <a:gd name="connsiteY5" fmla="*/ 6858000 h 6858000"/>
              <a:gd name="connsiteX6" fmla="*/ 0 w 620332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3325" h="6858000">
                <a:moveTo>
                  <a:pt x="0" y="0"/>
                </a:moveTo>
                <a:lnTo>
                  <a:pt x="5458865" y="0"/>
                </a:lnTo>
                <a:lnTo>
                  <a:pt x="5532770" y="159684"/>
                </a:lnTo>
                <a:cubicBezTo>
                  <a:pt x="5956124" y="1172168"/>
                  <a:pt x="6203325" y="2392735"/>
                  <a:pt x="6203325" y="3706589"/>
                </a:cubicBezTo>
                <a:cubicBezTo>
                  <a:pt x="6203325" y="4801467"/>
                  <a:pt x="6031658" y="5831563"/>
                  <a:pt x="5729438" y="6730443"/>
                </a:cubicBezTo>
                <a:lnTo>
                  <a:pt x="5684045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82A783F1-14CA-8470-6AC8-BB98C570A8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781" y="2953997"/>
            <a:ext cx="5468285" cy="320413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0" lang="nl-BE" altLang="nl-BE" sz="5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“Dit is de realiteit voor 70% van onze jongeren.”</a:t>
            </a:r>
            <a:endParaRPr kumimoji="0" lang="nl-BE" altLang="nl-BE" sz="8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0" lang="nl-BE" altLang="nl-BE" sz="54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0" lang="nl-BE" altLang="nl-BE" sz="8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A4EC656-BE96-D786-66D8-2AB1F9B59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67989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7FDC91C-1EA5-5CD9-1096-F3190CA151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098" y="4546920"/>
            <a:ext cx="5019074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E0BB0C2F-5621-6848-156E-9B89BF8538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4070" y="4760561"/>
            <a:ext cx="4708833" cy="1386650"/>
          </a:xfrm>
          <a:prstGeom prst="rect">
            <a:avLst/>
          </a:prstGeom>
        </p:spPr>
      </p:pic>
      <p:pic>
        <p:nvPicPr>
          <p:cNvPr id="3" name="Image 2" descr="Une image contenant texte, arbre, ciel, plein air&#10;&#10;Le contenu généré par l’IA peut être incorrect.">
            <a:extLst>
              <a:ext uri="{FF2B5EF4-FFF2-40B4-BE49-F238E27FC236}">
                <a16:creationId xmlns:a16="http://schemas.microsoft.com/office/drawing/2014/main" id="{78DBF522-2BD2-9E35-8717-2344163CCDC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436" r="9840"/>
          <a:stretch>
            <a:fillRect/>
          </a:stretch>
        </p:blipFill>
        <p:spPr>
          <a:xfrm>
            <a:off x="6687107" y="898988"/>
            <a:ext cx="5184342" cy="343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328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AFD87DA-ECCD-9A18-CCB2-4A61F89B14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51E2A876-A6FF-E370-FAE8-76BEFE8103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Freeform: Shape 17">
            <a:extLst>
              <a:ext uri="{FF2B5EF4-FFF2-40B4-BE49-F238E27FC236}">
                <a16:creationId xmlns:a16="http://schemas.microsoft.com/office/drawing/2014/main" id="{199C6134-7C63-E934-0D3B-C0569496FC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6208641" cy="6858000"/>
          </a:xfrm>
          <a:custGeom>
            <a:avLst/>
            <a:gdLst>
              <a:gd name="connsiteX0" fmla="*/ 0 w 6208641"/>
              <a:gd name="connsiteY0" fmla="*/ 0 h 6858000"/>
              <a:gd name="connsiteX1" fmla="*/ 5464181 w 6208641"/>
              <a:gd name="connsiteY1" fmla="*/ 0 h 6858000"/>
              <a:gd name="connsiteX2" fmla="*/ 5538086 w 6208641"/>
              <a:gd name="connsiteY2" fmla="*/ 159684 h 6858000"/>
              <a:gd name="connsiteX3" fmla="*/ 6208641 w 6208641"/>
              <a:gd name="connsiteY3" fmla="*/ 3706589 h 6858000"/>
              <a:gd name="connsiteX4" fmla="*/ 5734754 w 6208641"/>
              <a:gd name="connsiteY4" fmla="*/ 6730443 h 6858000"/>
              <a:gd name="connsiteX5" fmla="*/ 5689361 w 6208641"/>
              <a:gd name="connsiteY5" fmla="*/ 6858000 h 6858000"/>
              <a:gd name="connsiteX6" fmla="*/ 0 w 620864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8641" h="6858000">
                <a:moveTo>
                  <a:pt x="0" y="0"/>
                </a:moveTo>
                <a:lnTo>
                  <a:pt x="5464181" y="0"/>
                </a:lnTo>
                <a:lnTo>
                  <a:pt x="5538086" y="159684"/>
                </a:lnTo>
                <a:cubicBezTo>
                  <a:pt x="5961440" y="1172168"/>
                  <a:pt x="6208641" y="2392735"/>
                  <a:pt x="6208641" y="3706589"/>
                </a:cubicBezTo>
                <a:cubicBezTo>
                  <a:pt x="6208641" y="4801467"/>
                  <a:pt x="6036974" y="5831563"/>
                  <a:pt x="5734754" y="6730443"/>
                </a:cubicBezTo>
                <a:lnTo>
                  <a:pt x="568936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E382E6AA-D206-730C-7964-12CC5B205B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203325" cy="6858000"/>
          </a:xfrm>
          <a:custGeom>
            <a:avLst/>
            <a:gdLst>
              <a:gd name="connsiteX0" fmla="*/ 0 w 6203325"/>
              <a:gd name="connsiteY0" fmla="*/ 0 h 6858000"/>
              <a:gd name="connsiteX1" fmla="*/ 5458865 w 6203325"/>
              <a:gd name="connsiteY1" fmla="*/ 0 h 6858000"/>
              <a:gd name="connsiteX2" fmla="*/ 5532770 w 6203325"/>
              <a:gd name="connsiteY2" fmla="*/ 159684 h 6858000"/>
              <a:gd name="connsiteX3" fmla="*/ 6203325 w 6203325"/>
              <a:gd name="connsiteY3" fmla="*/ 3706589 h 6858000"/>
              <a:gd name="connsiteX4" fmla="*/ 5729438 w 6203325"/>
              <a:gd name="connsiteY4" fmla="*/ 6730443 h 6858000"/>
              <a:gd name="connsiteX5" fmla="*/ 5684045 w 6203325"/>
              <a:gd name="connsiteY5" fmla="*/ 6858000 h 6858000"/>
              <a:gd name="connsiteX6" fmla="*/ 0 w 620332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3325" h="6858000">
                <a:moveTo>
                  <a:pt x="0" y="0"/>
                </a:moveTo>
                <a:lnTo>
                  <a:pt x="5458865" y="0"/>
                </a:lnTo>
                <a:lnTo>
                  <a:pt x="5532770" y="159684"/>
                </a:lnTo>
                <a:cubicBezTo>
                  <a:pt x="5956124" y="1172168"/>
                  <a:pt x="6203325" y="2392735"/>
                  <a:pt x="6203325" y="3706589"/>
                </a:cubicBezTo>
                <a:cubicBezTo>
                  <a:pt x="6203325" y="4801467"/>
                  <a:pt x="6031658" y="5831563"/>
                  <a:pt x="5729438" y="6730443"/>
                </a:cubicBezTo>
                <a:lnTo>
                  <a:pt x="5684045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A8981DD8-4E92-33C6-23F3-92F70A2A5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098" y="1106034"/>
            <a:ext cx="5019074" cy="320413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marL="0" marR="0" lvl="0" indent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lang="en-US" altLang="nl-BE" sz="5400" dirty="0">
                <a:latin typeface="+mj-lt"/>
                <a:ea typeface="+mj-ea"/>
                <a:cs typeface="+mj-cs"/>
              </a:rPr>
              <a:t>“Met die 7 euro ben </a:t>
            </a:r>
            <a:r>
              <a:rPr lang="en-US" altLang="nl-BE" sz="5400" dirty="0" err="1">
                <a:latin typeface="+mj-lt"/>
                <a:ea typeface="+mj-ea"/>
                <a:cs typeface="+mj-cs"/>
              </a:rPr>
              <a:t>ik</a:t>
            </a:r>
            <a:r>
              <a:rPr lang="en-US" altLang="nl-BE" sz="5400" dirty="0">
                <a:latin typeface="+mj-lt"/>
                <a:ea typeface="+mj-ea"/>
                <a:cs typeface="+mj-cs"/>
              </a:rPr>
              <a:t> </a:t>
            </a:r>
            <a:r>
              <a:rPr lang="en-US" altLang="nl-BE" sz="5400" dirty="0" err="1">
                <a:latin typeface="+mj-lt"/>
                <a:ea typeface="+mj-ea"/>
                <a:cs typeface="+mj-cs"/>
              </a:rPr>
              <a:t>begonnen</a:t>
            </a:r>
            <a:r>
              <a:rPr kumimoji="0" lang="en-US" altLang="nl-BE" sz="5400" b="0" i="0" u="none" strike="noStrike" cap="none" normalizeH="0" baseline="0" dirty="0">
                <a:ln>
                  <a:noFill/>
                </a:ln>
                <a:effectLst/>
                <a:latin typeface="+mj-lt"/>
                <a:ea typeface="+mj-ea"/>
                <a:cs typeface="+mj-cs"/>
              </a:rPr>
              <a:t>”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4395780-672F-64D3-94BA-A1F0C99130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67989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3369961-9F5C-7269-B91D-E8E408CF00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098" y="4546920"/>
            <a:ext cx="5019074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54D7CAA8-7003-0B54-B5E3-2A0300475F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4070" y="4760561"/>
            <a:ext cx="4708833" cy="1386650"/>
          </a:xfrm>
          <a:prstGeom prst="rect">
            <a:avLst/>
          </a:prstGeom>
        </p:spPr>
      </p:pic>
      <p:pic>
        <p:nvPicPr>
          <p:cNvPr id="3" name="Image 2" descr="Une image contenant personne, Visage humain, habits, plein air&#10;&#10;Le contenu généré par l’IA peut être incorrect.">
            <a:extLst>
              <a:ext uri="{FF2B5EF4-FFF2-40B4-BE49-F238E27FC236}">
                <a16:creationId xmlns:a16="http://schemas.microsoft.com/office/drawing/2014/main" id="{EDDC044C-7035-597F-C418-DC26913EB7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156" y="444801"/>
            <a:ext cx="2726660" cy="387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040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AF2DC9-22CC-6136-64CF-8457C6263E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7EDC8483-6567-A81B-F4E5-5993FA20A0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Freeform: Shape 17">
            <a:extLst>
              <a:ext uri="{FF2B5EF4-FFF2-40B4-BE49-F238E27FC236}">
                <a16:creationId xmlns:a16="http://schemas.microsoft.com/office/drawing/2014/main" id="{DFEED48E-1695-3439-BD1B-FD85B45FEB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6208641" cy="6858000"/>
          </a:xfrm>
          <a:custGeom>
            <a:avLst/>
            <a:gdLst>
              <a:gd name="connsiteX0" fmla="*/ 0 w 6208641"/>
              <a:gd name="connsiteY0" fmla="*/ 0 h 6858000"/>
              <a:gd name="connsiteX1" fmla="*/ 5464181 w 6208641"/>
              <a:gd name="connsiteY1" fmla="*/ 0 h 6858000"/>
              <a:gd name="connsiteX2" fmla="*/ 5538086 w 6208641"/>
              <a:gd name="connsiteY2" fmla="*/ 159684 h 6858000"/>
              <a:gd name="connsiteX3" fmla="*/ 6208641 w 6208641"/>
              <a:gd name="connsiteY3" fmla="*/ 3706589 h 6858000"/>
              <a:gd name="connsiteX4" fmla="*/ 5734754 w 6208641"/>
              <a:gd name="connsiteY4" fmla="*/ 6730443 h 6858000"/>
              <a:gd name="connsiteX5" fmla="*/ 5689361 w 6208641"/>
              <a:gd name="connsiteY5" fmla="*/ 6858000 h 6858000"/>
              <a:gd name="connsiteX6" fmla="*/ 0 w 620864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8641" h="6858000">
                <a:moveTo>
                  <a:pt x="0" y="0"/>
                </a:moveTo>
                <a:lnTo>
                  <a:pt x="5464181" y="0"/>
                </a:lnTo>
                <a:lnTo>
                  <a:pt x="5538086" y="159684"/>
                </a:lnTo>
                <a:cubicBezTo>
                  <a:pt x="5961440" y="1172168"/>
                  <a:pt x="6208641" y="2392735"/>
                  <a:pt x="6208641" y="3706589"/>
                </a:cubicBezTo>
                <a:cubicBezTo>
                  <a:pt x="6208641" y="4801467"/>
                  <a:pt x="6036974" y="5831563"/>
                  <a:pt x="5734754" y="6730443"/>
                </a:cubicBezTo>
                <a:lnTo>
                  <a:pt x="568936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05A43581-A567-9D84-9D06-4F5453055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203325" cy="6858000"/>
          </a:xfrm>
          <a:custGeom>
            <a:avLst/>
            <a:gdLst>
              <a:gd name="connsiteX0" fmla="*/ 0 w 6203325"/>
              <a:gd name="connsiteY0" fmla="*/ 0 h 6858000"/>
              <a:gd name="connsiteX1" fmla="*/ 5458865 w 6203325"/>
              <a:gd name="connsiteY1" fmla="*/ 0 h 6858000"/>
              <a:gd name="connsiteX2" fmla="*/ 5532770 w 6203325"/>
              <a:gd name="connsiteY2" fmla="*/ 159684 h 6858000"/>
              <a:gd name="connsiteX3" fmla="*/ 6203325 w 6203325"/>
              <a:gd name="connsiteY3" fmla="*/ 3706589 h 6858000"/>
              <a:gd name="connsiteX4" fmla="*/ 5729438 w 6203325"/>
              <a:gd name="connsiteY4" fmla="*/ 6730443 h 6858000"/>
              <a:gd name="connsiteX5" fmla="*/ 5684045 w 6203325"/>
              <a:gd name="connsiteY5" fmla="*/ 6858000 h 6858000"/>
              <a:gd name="connsiteX6" fmla="*/ 0 w 620332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3325" h="6858000">
                <a:moveTo>
                  <a:pt x="0" y="0"/>
                </a:moveTo>
                <a:lnTo>
                  <a:pt x="5458865" y="0"/>
                </a:lnTo>
                <a:lnTo>
                  <a:pt x="5532770" y="159684"/>
                </a:lnTo>
                <a:cubicBezTo>
                  <a:pt x="5956124" y="1172168"/>
                  <a:pt x="6203325" y="2392735"/>
                  <a:pt x="6203325" y="3706589"/>
                </a:cubicBezTo>
                <a:cubicBezTo>
                  <a:pt x="6203325" y="4801467"/>
                  <a:pt x="6031658" y="5831563"/>
                  <a:pt x="5729438" y="6730443"/>
                </a:cubicBezTo>
                <a:lnTo>
                  <a:pt x="5684045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B78CD329-36CF-917F-7F61-722E3C7130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098" y="831324"/>
            <a:ext cx="5019074" cy="356519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nl-BE" sz="5400" dirty="0">
                <a:latin typeface="+mj-lt"/>
                <a:ea typeface="+mj-ea"/>
                <a:cs typeface="+mj-cs"/>
              </a:rPr>
              <a:t>“</a:t>
            </a:r>
            <a:r>
              <a:rPr kumimoji="0" lang="nl-BE" altLang="nl-BE" sz="5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In dit land is onderwijs, een basisrecht, niet gegarandeerd. Dat is eng, want je kan niet naar school als je de hele dag wapens hoort.</a:t>
            </a:r>
            <a:r>
              <a:rPr lang="en-US" altLang="nl-BE" sz="5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”</a:t>
            </a:r>
            <a:endParaRPr kumimoji="0" lang="nl-BE" altLang="nl-BE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FA62ECC-C7AC-A22E-D146-7B0BC14BDF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67989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9E117F3-B5C0-937A-8BB3-D3D5BB0CD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098" y="4546920"/>
            <a:ext cx="5019074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5A6493E0-945A-2E58-C2AD-AB4E369952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4070" y="4760561"/>
            <a:ext cx="4708833" cy="1386650"/>
          </a:xfrm>
          <a:prstGeom prst="rect">
            <a:avLst/>
          </a:prstGeom>
        </p:spPr>
      </p:pic>
      <p:pic>
        <p:nvPicPr>
          <p:cNvPr id="4" name="Image 3" descr="Une image contenant Visage humain, personne, habits, chemise&#10;&#10;Le contenu généré par l’IA peut être incorrect.">
            <a:extLst>
              <a:ext uri="{FF2B5EF4-FFF2-40B4-BE49-F238E27FC236}">
                <a16:creationId xmlns:a16="http://schemas.microsoft.com/office/drawing/2014/main" id="{398F1028-E609-3C7D-5BE9-B60E84484EE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7917"/>
          <a:stretch>
            <a:fillRect/>
          </a:stretch>
        </p:blipFill>
        <p:spPr>
          <a:xfrm>
            <a:off x="6692423" y="834762"/>
            <a:ext cx="5145921" cy="3251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122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6F4BC1E-88B0-F235-41FE-095A8ECEC9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0CB3EB40-1A1A-CCFC-5DD1-48B7DC32A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Freeform: Shape 17">
            <a:extLst>
              <a:ext uri="{FF2B5EF4-FFF2-40B4-BE49-F238E27FC236}">
                <a16:creationId xmlns:a16="http://schemas.microsoft.com/office/drawing/2014/main" id="{AB32B97A-435F-B861-2575-F7DBE9E78D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6208641" cy="6858000"/>
          </a:xfrm>
          <a:custGeom>
            <a:avLst/>
            <a:gdLst>
              <a:gd name="connsiteX0" fmla="*/ 0 w 6208641"/>
              <a:gd name="connsiteY0" fmla="*/ 0 h 6858000"/>
              <a:gd name="connsiteX1" fmla="*/ 5464181 w 6208641"/>
              <a:gd name="connsiteY1" fmla="*/ 0 h 6858000"/>
              <a:gd name="connsiteX2" fmla="*/ 5538086 w 6208641"/>
              <a:gd name="connsiteY2" fmla="*/ 159684 h 6858000"/>
              <a:gd name="connsiteX3" fmla="*/ 6208641 w 6208641"/>
              <a:gd name="connsiteY3" fmla="*/ 3706589 h 6858000"/>
              <a:gd name="connsiteX4" fmla="*/ 5734754 w 6208641"/>
              <a:gd name="connsiteY4" fmla="*/ 6730443 h 6858000"/>
              <a:gd name="connsiteX5" fmla="*/ 5689361 w 6208641"/>
              <a:gd name="connsiteY5" fmla="*/ 6858000 h 6858000"/>
              <a:gd name="connsiteX6" fmla="*/ 0 w 620864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8641" h="6858000">
                <a:moveTo>
                  <a:pt x="0" y="0"/>
                </a:moveTo>
                <a:lnTo>
                  <a:pt x="5464181" y="0"/>
                </a:lnTo>
                <a:lnTo>
                  <a:pt x="5538086" y="159684"/>
                </a:lnTo>
                <a:cubicBezTo>
                  <a:pt x="5961440" y="1172168"/>
                  <a:pt x="6208641" y="2392735"/>
                  <a:pt x="6208641" y="3706589"/>
                </a:cubicBezTo>
                <a:cubicBezTo>
                  <a:pt x="6208641" y="4801467"/>
                  <a:pt x="6036974" y="5831563"/>
                  <a:pt x="5734754" y="6730443"/>
                </a:cubicBezTo>
                <a:lnTo>
                  <a:pt x="568936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1718B039-0113-E356-CCA1-5648A64B0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203325" cy="6858000"/>
          </a:xfrm>
          <a:custGeom>
            <a:avLst/>
            <a:gdLst>
              <a:gd name="connsiteX0" fmla="*/ 0 w 6203325"/>
              <a:gd name="connsiteY0" fmla="*/ 0 h 6858000"/>
              <a:gd name="connsiteX1" fmla="*/ 5458865 w 6203325"/>
              <a:gd name="connsiteY1" fmla="*/ 0 h 6858000"/>
              <a:gd name="connsiteX2" fmla="*/ 5532770 w 6203325"/>
              <a:gd name="connsiteY2" fmla="*/ 159684 h 6858000"/>
              <a:gd name="connsiteX3" fmla="*/ 6203325 w 6203325"/>
              <a:gd name="connsiteY3" fmla="*/ 3706589 h 6858000"/>
              <a:gd name="connsiteX4" fmla="*/ 5729438 w 6203325"/>
              <a:gd name="connsiteY4" fmla="*/ 6730443 h 6858000"/>
              <a:gd name="connsiteX5" fmla="*/ 5684045 w 6203325"/>
              <a:gd name="connsiteY5" fmla="*/ 6858000 h 6858000"/>
              <a:gd name="connsiteX6" fmla="*/ 0 w 620332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3325" h="6858000">
                <a:moveTo>
                  <a:pt x="0" y="0"/>
                </a:moveTo>
                <a:lnTo>
                  <a:pt x="5458865" y="0"/>
                </a:lnTo>
                <a:lnTo>
                  <a:pt x="5532770" y="159684"/>
                </a:lnTo>
                <a:cubicBezTo>
                  <a:pt x="5956124" y="1172168"/>
                  <a:pt x="6203325" y="2392735"/>
                  <a:pt x="6203325" y="3706589"/>
                </a:cubicBezTo>
                <a:cubicBezTo>
                  <a:pt x="6203325" y="4801467"/>
                  <a:pt x="6031658" y="5831563"/>
                  <a:pt x="5729438" y="6730443"/>
                </a:cubicBezTo>
                <a:lnTo>
                  <a:pt x="5684045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E642FC13-118D-EEA4-45A1-B274C87C36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098" y="1106034"/>
            <a:ext cx="5019074" cy="320413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0" lang="nl-BE" altLang="nl-BE" sz="5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“Hij was de eerste jongen die zijn diploma haalde in de richting mode en textiel. Vandaag is hij een voorbeeld voor vele andere leerlingen.”</a:t>
            </a:r>
            <a:endParaRPr kumimoji="0" lang="nl-BE" altLang="nl-BE" sz="8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9B17016-E3B4-9C2C-90B4-698AF494FC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67989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DD6E525-A2B5-94FC-2A04-368FAFA925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098" y="4546920"/>
            <a:ext cx="5019074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A124D148-0F4A-FE77-7C85-B737C3ED8E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4070" y="4760561"/>
            <a:ext cx="4708833" cy="1386650"/>
          </a:xfrm>
          <a:prstGeom prst="rect">
            <a:avLst/>
          </a:prstGeom>
        </p:spPr>
      </p:pic>
      <p:pic>
        <p:nvPicPr>
          <p:cNvPr id="4" name="Image 3" descr="Une image contenant personne, mur, habits, intérieur&#10;&#10;Le contenu généré par l’IA peut être incorrect.">
            <a:extLst>
              <a:ext uri="{FF2B5EF4-FFF2-40B4-BE49-F238E27FC236}">
                <a16:creationId xmlns:a16="http://schemas.microsoft.com/office/drawing/2014/main" id="{C04E6CED-4D02-09B1-B5C1-1413A234C4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713" y="771988"/>
            <a:ext cx="4945899" cy="3297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751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686E748-0ECD-E9DE-7357-1A4D9AD8B5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208D69EE-7CBF-5A28-B1DE-69605DD718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Freeform: Shape 17">
            <a:extLst>
              <a:ext uri="{FF2B5EF4-FFF2-40B4-BE49-F238E27FC236}">
                <a16:creationId xmlns:a16="http://schemas.microsoft.com/office/drawing/2014/main" id="{33DD8AD4-9991-8BB6-B89B-1EA4C88D06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6208641" cy="6858000"/>
          </a:xfrm>
          <a:custGeom>
            <a:avLst/>
            <a:gdLst>
              <a:gd name="connsiteX0" fmla="*/ 0 w 6208641"/>
              <a:gd name="connsiteY0" fmla="*/ 0 h 6858000"/>
              <a:gd name="connsiteX1" fmla="*/ 5464181 w 6208641"/>
              <a:gd name="connsiteY1" fmla="*/ 0 h 6858000"/>
              <a:gd name="connsiteX2" fmla="*/ 5538086 w 6208641"/>
              <a:gd name="connsiteY2" fmla="*/ 159684 h 6858000"/>
              <a:gd name="connsiteX3" fmla="*/ 6208641 w 6208641"/>
              <a:gd name="connsiteY3" fmla="*/ 3706589 h 6858000"/>
              <a:gd name="connsiteX4" fmla="*/ 5734754 w 6208641"/>
              <a:gd name="connsiteY4" fmla="*/ 6730443 h 6858000"/>
              <a:gd name="connsiteX5" fmla="*/ 5689361 w 6208641"/>
              <a:gd name="connsiteY5" fmla="*/ 6858000 h 6858000"/>
              <a:gd name="connsiteX6" fmla="*/ 0 w 620864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8641" h="6858000">
                <a:moveTo>
                  <a:pt x="0" y="0"/>
                </a:moveTo>
                <a:lnTo>
                  <a:pt x="5464181" y="0"/>
                </a:lnTo>
                <a:lnTo>
                  <a:pt x="5538086" y="159684"/>
                </a:lnTo>
                <a:cubicBezTo>
                  <a:pt x="5961440" y="1172168"/>
                  <a:pt x="6208641" y="2392735"/>
                  <a:pt x="6208641" y="3706589"/>
                </a:cubicBezTo>
                <a:cubicBezTo>
                  <a:pt x="6208641" y="4801467"/>
                  <a:pt x="6036974" y="5831563"/>
                  <a:pt x="5734754" y="6730443"/>
                </a:cubicBezTo>
                <a:lnTo>
                  <a:pt x="568936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274376B4-EAB1-2210-DE60-ADE297A86A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203325" cy="6858000"/>
          </a:xfrm>
          <a:custGeom>
            <a:avLst/>
            <a:gdLst>
              <a:gd name="connsiteX0" fmla="*/ 0 w 6203325"/>
              <a:gd name="connsiteY0" fmla="*/ 0 h 6858000"/>
              <a:gd name="connsiteX1" fmla="*/ 5458865 w 6203325"/>
              <a:gd name="connsiteY1" fmla="*/ 0 h 6858000"/>
              <a:gd name="connsiteX2" fmla="*/ 5532770 w 6203325"/>
              <a:gd name="connsiteY2" fmla="*/ 159684 h 6858000"/>
              <a:gd name="connsiteX3" fmla="*/ 6203325 w 6203325"/>
              <a:gd name="connsiteY3" fmla="*/ 3706589 h 6858000"/>
              <a:gd name="connsiteX4" fmla="*/ 5729438 w 6203325"/>
              <a:gd name="connsiteY4" fmla="*/ 6730443 h 6858000"/>
              <a:gd name="connsiteX5" fmla="*/ 5684045 w 6203325"/>
              <a:gd name="connsiteY5" fmla="*/ 6858000 h 6858000"/>
              <a:gd name="connsiteX6" fmla="*/ 0 w 620332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3325" h="6858000">
                <a:moveTo>
                  <a:pt x="0" y="0"/>
                </a:moveTo>
                <a:lnTo>
                  <a:pt x="5458865" y="0"/>
                </a:lnTo>
                <a:lnTo>
                  <a:pt x="5532770" y="159684"/>
                </a:lnTo>
                <a:cubicBezTo>
                  <a:pt x="5956124" y="1172168"/>
                  <a:pt x="6203325" y="2392735"/>
                  <a:pt x="6203325" y="3706589"/>
                </a:cubicBezTo>
                <a:cubicBezTo>
                  <a:pt x="6203325" y="4801467"/>
                  <a:pt x="6031658" y="5831563"/>
                  <a:pt x="5729438" y="6730443"/>
                </a:cubicBezTo>
                <a:lnTo>
                  <a:pt x="5684045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C2BB71CA-1E9E-A5B3-C5F9-4952B6075B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098" y="1630968"/>
            <a:ext cx="5019074" cy="320413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0" lang="nl-BE" altLang="nl-BE" sz="8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“Madame Lucie weet dat voor elke jongere die afstudeert, 5 mensen uit zijn of haar omgeving daar rechtstreeks baat bij hebben.”</a:t>
            </a:r>
            <a:endParaRPr kumimoji="0" lang="nl-BE" altLang="nl-BE" sz="9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0" lang="nl-BE" altLang="nl-BE" sz="8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0C6BBDB-C1D1-2292-8544-AD443F134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67989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AA5D87-E769-C36C-BB40-88C1A71C42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098" y="4546920"/>
            <a:ext cx="5019074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694E6DB2-8C2D-CA7F-F12D-B5C2D79416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4070" y="4760561"/>
            <a:ext cx="4708833" cy="1386650"/>
          </a:xfrm>
          <a:prstGeom prst="rect">
            <a:avLst/>
          </a:prstGeom>
        </p:spPr>
      </p:pic>
      <p:pic>
        <p:nvPicPr>
          <p:cNvPr id="3" name="Image 2" descr="Une image contenant Visage humain, personne, habits, mur&#10;&#10;Le contenu généré par l’IA peut être incorrect.">
            <a:extLst>
              <a:ext uri="{FF2B5EF4-FFF2-40B4-BE49-F238E27FC236}">
                <a16:creationId xmlns:a16="http://schemas.microsoft.com/office/drawing/2014/main" id="{5EB0F621-668D-3061-19D1-9CA115E9BE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502" y="931332"/>
            <a:ext cx="4978400" cy="3318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772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79A6DB0-763E-C43E-528B-CE0CC3052E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C7401593-DC9A-F064-8980-7A1472360A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Freeform: Shape 17">
            <a:extLst>
              <a:ext uri="{FF2B5EF4-FFF2-40B4-BE49-F238E27FC236}">
                <a16:creationId xmlns:a16="http://schemas.microsoft.com/office/drawing/2014/main" id="{C14A698C-75E4-A9B3-2A82-FDCC0BD99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6208641" cy="6858000"/>
          </a:xfrm>
          <a:custGeom>
            <a:avLst/>
            <a:gdLst>
              <a:gd name="connsiteX0" fmla="*/ 0 w 6208641"/>
              <a:gd name="connsiteY0" fmla="*/ 0 h 6858000"/>
              <a:gd name="connsiteX1" fmla="*/ 5464181 w 6208641"/>
              <a:gd name="connsiteY1" fmla="*/ 0 h 6858000"/>
              <a:gd name="connsiteX2" fmla="*/ 5538086 w 6208641"/>
              <a:gd name="connsiteY2" fmla="*/ 159684 h 6858000"/>
              <a:gd name="connsiteX3" fmla="*/ 6208641 w 6208641"/>
              <a:gd name="connsiteY3" fmla="*/ 3706589 h 6858000"/>
              <a:gd name="connsiteX4" fmla="*/ 5734754 w 6208641"/>
              <a:gd name="connsiteY4" fmla="*/ 6730443 h 6858000"/>
              <a:gd name="connsiteX5" fmla="*/ 5689361 w 6208641"/>
              <a:gd name="connsiteY5" fmla="*/ 6858000 h 6858000"/>
              <a:gd name="connsiteX6" fmla="*/ 0 w 620864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8641" h="6858000">
                <a:moveTo>
                  <a:pt x="0" y="0"/>
                </a:moveTo>
                <a:lnTo>
                  <a:pt x="5464181" y="0"/>
                </a:lnTo>
                <a:lnTo>
                  <a:pt x="5538086" y="159684"/>
                </a:lnTo>
                <a:cubicBezTo>
                  <a:pt x="5961440" y="1172168"/>
                  <a:pt x="6208641" y="2392735"/>
                  <a:pt x="6208641" y="3706589"/>
                </a:cubicBezTo>
                <a:cubicBezTo>
                  <a:pt x="6208641" y="4801467"/>
                  <a:pt x="6036974" y="5831563"/>
                  <a:pt x="5734754" y="6730443"/>
                </a:cubicBezTo>
                <a:lnTo>
                  <a:pt x="568936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51EB303F-E955-F616-1727-11BB280496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203325" cy="6858000"/>
          </a:xfrm>
          <a:custGeom>
            <a:avLst/>
            <a:gdLst>
              <a:gd name="connsiteX0" fmla="*/ 0 w 6203325"/>
              <a:gd name="connsiteY0" fmla="*/ 0 h 6858000"/>
              <a:gd name="connsiteX1" fmla="*/ 5458865 w 6203325"/>
              <a:gd name="connsiteY1" fmla="*/ 0 h 6858000"/>
              <a:gd name="connsiteX2" fmla="*/ 5532770 w 6203325"/>
              <a:gd name="connsiteY2" fmla="*/ 159684 h 6858000"/>
              <a:gd name="connsiteX3" fmla="*/ 6203325 w 6203325"/>
              <a:gd name="connsiteY3" fmla="*/ 3706589 h 6858000"/>
              <a:gd name="connsiteX4" fmla="*/ 5729438 w 6203325"/>
              <a:gd name="connsiteY4" fmla="*/ 6730443 h 6858000"/>
              <a:gd name="connsiteX5" fmla="*/ 5684045 w 6203325"/>
              <a:gd name="connsiteY5" fmla="*/ 6858000 h 6858000"/>
              <a:gd name="connsiteX6" fmla="*/ 0 w 620332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3325" h="6858000">
                <a:moveTo>
                  <a:pt x="0" y="0"/>
                </a:moveTo>
                <a:lnTo>
                  <a:pt x="5458865" y="0"/>
                </a:lnTo>
                <a:lnTo>
                  <a:pt x="5532770" y="159684"/>
                </a:lnTo>
                <a:cubicBezTo>
                  <a:pt x="5956124" y="1172168"/>
                  <a:pt x="6203325" y="2392735"/>
                  <a:pt x="6203325" y="3706589"/>
                </a:cubicBezTo>
                <a:cubicBezTo>
                  <a:pt x="6203325" y="4801467"/>
                  <a:pt x="6031658" y="5831563"/>
                  <a:pt x="5729438" y="6730443"/>
                </a:cubicBezTo>
                <a:lnTo>
                  <a:pt x="5684045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3EC0AA25-658E-A303-A979-0C2BB42EB2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782" y="2212926"/>
            <a:ext cx="5019074" cy="320413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0" lang="nl-BE" altLang="nl-BE" sz="9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“Die vrouw was niet zeker of haar kinderen die dag nog iets anders dan rijst zouden krijgen om te eten.”</a:t>
            </a:r>
            <a:endParaRPr kumimoji="0" lang="nl-BE" altLang="nl-BE" sz="9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0" lang="nl-BE" altLang="nl-BE" sz="9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0" lang="nl-BE" altLang="nl-BE" sz="8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357462-2CA8-3B89-B92D-B2E6EB36F4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67989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B33C809-D3CB-6556-5F2E-79D700855D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098" y="4546920"/>
            <a:ext cx="5019074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463A859A-3A13-8DA8-CBEE-01C8D152B4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4070" y="4760561"/>
            <a:ext cx="4708833" cy="1386650"/>
          </a:xfrm>
          <a:prstGeom prst="rect">
            <a:avLst/>
          </a:prstGeom>
        </p:spPr>
      </p:pic>
      <p:pic>
        <p:nvPicPr>
          <p:cNvPr id="4" name="Image 3" descr="Une image contenant personne, habits, Visage humain, table&#10;&#10;Le contenu généré par l’IA peut être incorrect.">
            <a:extLst>
              <a:ext uri="{FF2B5EF4-FFF2-40B4-BE49-F238E27FC236}">
                <a16:creationId xmlns:a16="http://schemas.microsoft.com/office/drawing/2014/main" id="{8E808676-B547-7972-A33F-76DBE25412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196" y="272081"/>
            <a:ext cx="2810933" cy="4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544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1030D25-A2D9-917E-F8C3-4E7FC42B9C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DF250DF2-D13B-8402-F29F-F5153575BF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Freeform: Shape 17">
            <a:extLst>
              <a:ext uri="{FF2B5EF4-FFF2-40B4-BE49-F238E27FC236}">
                <a16:creationId xmlns:a16="http://schemas.microsoft.com/office/drawing/2014/main" id="{8CE87702-05A3-0964-BDA8-4A4A2E4B48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6208641" cy="6858000"/>
          </a:xfrm>
          <a:custGeom>
            <a:avLst/>
            <a:gdLst>
              <a:gd name="connsiteX0" fmla="*/ 0 w 6208641"/>
              <a:gd name="connsiteY0" fmla="*/ 0 h 6858000"/>
              <a:gd name="connsiteX1" fmla="*/ 5464181 w 6208641"/>
              <a:gd name="connsiteY1" fmla="*/ 0 h 6858000"/>
              <a:gd name="connsiteX2" fmla="*/ 5538086 w 6208641"/>
              <a:gd name="connsiteY2" fmla="*/ 159684 h 6858000"/>
              <a:gd name="connsiteX3" fmla="*/ 6208641 w 6208641"/>
              <a:gd name="connsiteY3" fmla="*/ 3706589 h 6858000"/>
              <a:gd name="connsiteX4" fmla="*/ 5734754 w 6208641"/>
              <a:gd name="connsiteY4" fmla="*/ 6730443 h 6858000"/>
              <a:gd name="connsiteX5" fmla="*/ 5689361 w 6208641"/>
              <a:gd name="connsiteY5" fmla="*/ 6858000 h 6858000"/>
              <a:gd name="connsiteX6" fmla="*/ 0 w 620864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8641" h="6858000">
                <a:moveTo>
                  <a:pt x="0" y="0"/>
                </a:moveTo>
                <a:lnTo>
                  <a:pt x="5464181" y="0"/>
                </a:lnTo>
                <a:lnTo>
                  <a:pt x="5538086" y="159684"/>
                </a:lnTo>
                <a:cubicBezTo>
                  <a:pt x="5961440" y="1172168"/>
                  <a:pt x="6208641" y="2392735"/>
                  <a:pt x="6208641" y="3706589"/>
                </a:cubicBezTo>
                <a:cubicBezTo>
                  <a:pt x="6208641" y="4801467"/>
                  <a:pt x="6036974" y="5831563"/>
                  <a:pt x="5734754" y="6730443"/>
                </a:cubicBezTo>
                <a:lnTo>
                  <a:pt x="568936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F05E8CCE-71DD-14C3-151D-E4B65C10AD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203325" cy="6858000"/>
          </a:xfrm>
          <a:custGeom>
            <a:avLst/>
            <a:gdLst>
              <a:gd name="connsiteX0" fmla="*/ 0 w 6203325"/>
              <a:gd name="connsiteY0" fmla="*/ 0 h 6858000"/>
              <a:gd name="connsiteX1" fmla="*/ 5458865 w 6203325"/>
              <a:gd name="connsiteY1" fmla="*/ 0 h 6858000"/>
              <a:gd name="connsiteX2" fmla="*/ 5532770 w 6203325"/>
              <a:gd name="connsiteY2" fmla="*/ 159684 h 6858000"/>
              <a:gd name="connsiteX3" fmla="*/ 6203325 w 6203325"/>
              <a:gd name="connsiteY3" fmla="*/ 3706589 h 6858000"/>
              <a:gd name="connsiteX4" fmla="*/ 5729438 w 6203325"/>
              <a:gd name="connsiteY4" fmla="*/ 6730443 h 6858000"/>
              <a:gd name="connsiteX5" fmla="*/ 5684045 w 6203325"/>
              <a:gd name="connsiteY5" fmla="*/ 6858000 h 6858000"/>
              <a:gd name="connsiteX6" fmla="*/ 0 w 620332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3325" h="6858000">
                <a:moveTo>
                  <a:pt x="0" y="0"/>
                </a:moveTo>
                <a:lnTo>
                  <a:pt x="5458865" y="0"/>
                </a:lnTo>
                <a:lnTo>
                  <a:pt x="5532770" y="159684"/>
                </a:lnTo>
                <a:cubicBezTo>
                  <a:pt x="5956124" y="1172168"/>
                  <a:pt x="6203325" y="2392735"/>
                  <a:pt x="6203325" y="3706589"/>
                </a:cubicBezTo>
                <a:cubicBezTo>
                  <a:pt x="6203325" y="4801467"/>
                  <a:pt x="6031658" y="5831563"/>
                  <a:pt x="5729438" y="6730443"/>
                </a:cubicBezTo>
                <a:lnTo>
                  <a:pt x="5684045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24B4B751-BEA8-BACD-4B45-25F5160E0A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782" y="1925060"/>
            <a:ext cx="5019074" cy="320413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sv-SE" sz="5400" dirty="0">
                <a:latin typeface="+mj-lt"/>
              </a:rPr>
              <a:t>“</a:t>
            </a:r>
            <a:r>
              <a:rPr lang="sv-SE" sz="4300" i="1" dirty="0">
                <a:latin typeface="+mj-lt"/>
              </a:rPr>
              <a:t>Oroa dig inte, allt kommer att bli bra. 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sv-SE" sz="5400" dirty="0">
                <a:latin typeface="+mj-lt"/>
              </a:rPr>
              <a:t>Maak je geen zorgen, alles komt goed.”</a:t>
            </a:r>
            <a:endParaRPr kumimoji="0" lang="nl-BE" altLang="nl-BE" sz="54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0" lang="nl-BE" altLang="nl-BE" sz="8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DE60463-8A97-6A28-971F-0F996D4583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67989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D599977-EEE6-5B41-A124-2856EC9999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098" y="4546920"/>
            <a:ext cx="5019074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D8CD1708-27E3-9722-AAAA-0EBE454DCE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4070" y="4760561"/>
            <a:ext cx="4708833" cy="1386650"/>
          </a:xfrm>
          <a:prstGeom prst="rect">
            <a:avLst/>
          </a:prstGeom>
        </p:spPr>
      </p:pic>
      <p:pic>
        <p:nvPicPr>
          <p:cNvPr id="3" name="Image 2" descr="Une image contenant Visage humain, personne, lunettes, homme&#10;&#10;Le contenu généré par l’IA peut être incorrect.">
            <a:extLst>
              <a:ext uri="{FF2B5EF4-FFF2-40B4-BE49-F238E27FC236}">
                <a16:creationId xmlns:a16="http://schemas.microsoft.com/office/drawing/2014/main" id="{4A9959CA-F99E-EE50-9B28-C82723B19DB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714" t="2968" r="6058"/>
          <a:stretch>
            <a:fillRect/>
          </a:stretch>
        </p:blipFill>
        <p:spPr>
          <a:xfrm>
            <a:off x="6469832" y="1025988"/>
            <a:ext cx="5455660" cy="290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908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A471A6C-9618-EB21-94C7-FFF8C87418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E5C4EE21-541B-0FA4-3CC1-831B3B8FE1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Freeform: Shape 17">
            <a:extLst>
              <a:ext uri="{FF2B5EF4-FFF2-40B4-BE49-F238E27FC236}">
                <a16:creationId xmlns:a16="http://schemas.microsoft.com/office/drawing/2014/main" id="{B7C9B5B5-EC95-3B96-C92A-7002E028B5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6208641" cy="6858000"/>
          </a:xfrm>
          <a:custGeom>
            <a:avLst/>
            <a:gdLst>
              <a:gd name="connsiteX0" fmla="*/ 0 w 6208641"/>
              <a:gd name="connsiteY0" fmla="*/ 0 h 6858000"/>
              <a:gd name="connsiteX1" fmla="*/ 5464181 w 6208641"/>
              <a:gd name="connsiteY1" fmla="*/ 0 h 6858000"/>
              <a:gd name="connsiteX2" fmla="*/ 5538086 w 6208641"/>
              <a:gd name="connsiteY2" fmla="*/ 159684 h 6858000"/>
              <a:gd name="connsiteX3" fmla="*/ 6208641 w 6208641"/>
              <a:gd name="connsiteY3" fmla="*/ 3706589 h 6858000"/>
              <a:gd name="connsiteX4" fmla="*/ 5734754 w 6208641"/>
              <a:gd name="connsiteY4" fmla="*/ 6730443 h 6858000"/>
              <a:gd name="connsiteX5" fmla="*/ 5689361 w 6208641"/>
              <a:gd name="connsiteY5" fmla="*/ 6858000 h 6858000"/>
              <a:gd name="connsiteX6" fmla="*/ 0 w 620864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8641" h="6858000">
                <a:moveTo>
                  <a:pt x="0" y="0"/>
                </a:moveTo>
                <a:lnTo>
                  <a:pt x="5464181" y="0"/>
                </a:lnTo>
                <a:lnTo>
                  <a:pt x="5538086" y="159684"/>
                </a:lnTo>
                <a:cubicBezTo>
                  <a:pt x="5961440" y="1172168"/>
                  <a:pt x="6208641" y="2392735"/>
                  <a:pt x="6208641" y="3706589"/>
                </a:cubicBezTo>
                <a:cubicBezTo>
                  <a:pt x="6208641" y="4801467"/>
                  <a:pt x="6036974" y="5831563"/>
                  <a:pt x="5734754" y="6730443"/>
                </a:cubicBezTo>
                <a:lnTo>
                  <a:pt x="568936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B741BDE5-669F-71E1-53F2-FF6372DB7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203325" cy="6858000"/>
          </a:xfrm>
          <a:custGeom>
            <a:avLst/>
            <a:gdLst>
              <a:gd name="connsiteX0" fmla="*/ 0 w 6203325"/>
              <a:gd name="connsiteY0" fmla="*/ 0 h 6858000"/>
              <a:gd name="connsiteX1" fmla="*/ 5458865 w 6203325"/>
              <a:gd name="connsiteY1" fmla="*/ 0 h 6858000"/>
              <a:gd name="connsiteX2" fmla="*/ 5532770 w 6203325"/>
              <a:gd name="connsiteY2" fmla="*/ 159684 h 6858000"/>
              <a:gd name="connsiteX3" fmla="*/ 6203325 w 6203325"/>
              <a:gd name="connsiteY3" fmla="*/ 3706589 h 6858000"/>
              <a:gd name="connsiteX4" fmla="*/ 5729438 w 6203325"/>
              <a:gd name="connsiteY4" fmla="*/ 6730443 h 6858000"/>
              <a:gd name="connsiteX5" fmla="*/ 5684045 w 6203325"/>
              <a:gd name="connsiteY5" fmla="*/ 6858000 h 6858000"/>
              <a:gd name="connsiteX6" fmla="*/ 0 w 620332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3325" h="6858000">
                <a:moveTo>
                  <a:pt x="0" y="0"/>
                </a:moveTo>
                <a:lnTo>
                  <a:pt x="5458865" y="0"/>
                </a:lnTo>
                <a:lnTo>
                  <a:pt x="5532770" y="159684"/>
                </a:lnTo>
                <a:cubicBezTo>
                  <a:pt x="5956124" y="1172168"/>
                  <a:pt x="6203325" y="2392735"/>
                  <a:pt x="6203325" y="3706589"/>
                </a:cubicBezTo>
                <a:cubicBezTo>
                  <a:pt x="6203325" y="4801467"/>
                  <a:pt x="6031658" y="5831563"/>
                  <a:pt x="5729438" y="6730443"/>
                </a:cubicBezTo>
                <a:lnTo>
                  <a:pt x="5684045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72ED9C47-761F-8DA1-7B91-5D9933E64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782" y="2953997"/>
            <a:ext cx="5019074" cy="320413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0" lang="nl-BE" altLang="nl-BE" sz="5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“Kan jij de wereld veranderen?”</a:t>
            </a:r>
            <a:endParaRPr kumimoji="0" lang="nl-BE" altLang="nl-BE" sz="8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0" lang="nl-BE" altLang="nl-BE" sz="54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0" lang="nl-BE" altLang="nl-BE" sz="8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15CF332-104D-EBF5-13FE-6835C29F0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67989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53338FA-B3F0-5791-6CD6-1129C395A0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098" y="4546920"/>
            <a:ext cx="5019074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6EC1EED4-DBA5-E8F1-9915-809442A163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4070" y="4760561"/>
            <a:ext cx="4708833" cy="1386650"/>
          </a:xfrm>
          <a:prstGeom prst="rect">
            <a:avLst/>
          </a:prstGeom>
        </p:spPr>
      </p:pic>
      <p:pic>
        <p:nvPicPr>
          <p:cNvPr id="5" name="Image 4" descr="Une image contenant Visage humain, personne, habits, mur&#10;&#10;Le contenu généré par l’IA peut être incorrect.">
            <a:extLst>
              <a:ext uri="{FF2B5EF4-FFF2-40B4-BE49-F238E27FC236}">
                <a16:creationId xmlns:a16="http://schemas.microsoft.com/office/drawing/2014/main" id="{429E4D98-8890-DEDC-DB8F-1FD194A82B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403" y="872067"/>
            <a:ext cx="51435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521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0389B7A-2783-6BC7-7AF1-E9E20FADD4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2BAFA486-0465-4DE9-5F54-316C2B3E3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Freeform: Shape 17">
            <a:extLst>
              <a:ext uri="{FF2B5EF4-FFF2-40B4-BE49-F238E27FC236}">
                <a16:creationId xmlns:a16="http://schemas.microsoft.com/office/drawing/2014/main" id="{C1CDCE6C-06AE-0F20-7F51-B95C94372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6208641" cy="6858000"/>
          </a:xfrm>
          <a:custGeom>
            <a:avLst/>
            <a:gdLst>
              <a:gd name="connsiteX0" fmla="*/ 0 w 6208641"/>
              <a:gd name="connsiteY0" fmla="*/ 0 h 6858000"/>
              <a:gd name="connsiteX1" fmla="*/ 5464181 w 6208641"/>
              <a:gd name="connsiteY1" fmla="*/ 0 h 6858000"/>
              <a:gd name="connsiteX2" fmla="*/ 5538086 w 6208641"/>
              <a:gd name="connsiteY2" fmla="*/ 159684 h 6858000"/>
              <a:gd name="connsiteX3" fmla="*/ 6208641 w 6208641"/>
              <a:gd name="connsiteY3" fmla="*/ 3706589 h 6858000"/>
              <a:gd name="connsiteX4" fmla="*/ 5734754 w 6208641"/>
              <a:gd name="connsiteY4" fmla="*/ 6730443 h 6858000"/>
              <a:gd name="connsiteX5" fmla="*/ 5689361 w 6208641"/>
              <a:gd name="connsiteY5" fmla="*/ 6858000 h 6858000"/>
              <a:gd name="connsiteX6" fmla="*/ 0 w 620864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8641" h="6858000">
                <a:moveTo>
                  <a:pt x="0" y="0"/>
                </a:moveTo>
                <a:lnTo>
                  <a:pt x="5464181" y="0"/>
                </a:lnTo>
                <a:lnTo>
                  <a:pt x="5538086" y="159684"/>
                </a:lnTo>
                <a:cubicBezTo>
                  <a:pt x="5961440" y="1172168"/>
                  <a:pt x="6208641" y="2392735"/>
                  <a:pt x="6208641" y="3706589"/>
                </a:cubicBezTo>
                <a:cubicBezTo>
                  <a:pt x="6208641" y="4801467"/>
                  <a:pt x="6036974" y="5831563"/>
                  <a:pt x="5734754" y="6730443"/>
                </a:cubicBezTo>
                <a:lnTo>
                  <a:pt x="568936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0034B718-6B3D-5F8F-D6F2-B3C7FC95B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203325" cy="6858000"/>
          </a:xfrm>
          <a:custGeom>
            <a:avLst/>
            <a:gdLst>
              <a:gd name="connsiteX0" fmla="*/ 0 w 6203325"/>
              <a:gd name="connsiteY0" fmla="*/ 0 h 6858000"/>
              <a:gd name="connsiteX1" fmla="*/ 5458865 w 6203325"/>
              <a:gd name="connsiteY1" fmla="*/ 0 h 6858000"/>
              <a:gd name="connsiteX2" fmla="*/ 5532770 w 6203325"/>
              <a:gd name="connsiteY2" fmla="*/ 159684 h 6858000"/>
              <a:gd name="connsiteX3" fmla="*/ 6203325 w 6203325"/>
              <a:gd name="connsiteY3" fmla="*/ 3706589 h 6858000"/>
              <a:gd name="connsiteX4" fmla="*/ 5729438 w 6203325"/>
              <a:gd name="connsiteY4" fmla="*/ 6730443 h 6858000"/>
              <a:gd name="connsiteX5" fmla="*/ 5684045 w 6203325"/>
              <a:gd name="connsiteY5" fmla="*/ 6858000 h 6858000"/>
              <a:gd name="connsiteX6" fmla="*/ 0 w 620332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3325" h="6858000">
                <a:moveTo>
                  <a:pt x="0" y="0"/>
                </a:moveTo>
                <a:lnTo>
                  <a:pt x="5458865" y="0"/>
                </a:lnTo>
                <a:lnTo>
                  <a:pt x="5532770" y="159684"/>
                </a:lnTo>
                <a:cubicBezTo>
                  <a:pt x="5956124" y="1172168"/>
                  <a:pt x="6203325" y="2392735"/>
                  <a:pt x="6203325" y="3706589"/>
                </a:cubicBezTo>
                <a:cubicBezTo>
                  <a:pt x="6203325" y="4801467"/>
                  <a:pt x="6031658" y="5831563"/>
                  <a:pt x="5729438" y="6730443"/>
                </a:cubicBezTo>
                <a:lnTo>
                  <a:pt x="5684045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898EE67A-3611-0421-0262-CC4CE5DC3C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782" y="2953997"/>
            <a:ext cx="5019074" cy="320413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0" lang="nl-BE" altLang="nl-BE" sz="5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“Het is gênant maar het is de waarheid</a:t>
            </a:r>
            <a:r>
              <a:rPr lang="nl-BE" altLang="nl-BE" sz="5400" dirty="0">
                <a:latin typeface="Aptos" panose="020B0004020202020204" pitchFamily="34" charset="0"/>
              </a:rPr>
              <a:t>.</a:t>
            </a:r>
            <a:r>
              <a:rPr kumimoji="0" lang="nl-BE" altLang="nl-BE" sz="5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”</a:t>
            </a:r>
            <a:endParaRPr kumimoji="0" lang="nl-BE" altLang="nl-BE" sz="8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0" lang="nl-BE" altLang="nl-BE" sz="54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0" lang="nl-BE" altLang="nl-BE" sz="8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15DF96B-41DF-1491-5BCC-55D03E4794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67989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BB6ABF9-2E07-D244-3A9A-8376ED3D83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098" y="4546920"/>
            <a:ext cx="5019074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CDA891B0-AB61-762D-C6DB-A41DF5E996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4070" y="4760561"/>
            <a:ext cx="4708833" cy="1386650"/>
          </a:xfrm>
          <a:prstGeom prst="rect">
            <a:avLst/>
          </a:prstGeom>
        </p:spPr>
      </p:pic>
      <p:pic>
        <p:nvPicPr>
          <p:cNvPr id="3" name="Image 2" descr="Une image contenant personne, habits, Visage humain, résistant&#10;&#10;Le contenu généré par l’IA peut être incorrect.">
            <a:extLst>
              <a:ext uri="{FF2B5EF4-FFF2-40B4-BE49-F238E27FC236}">
                <a16:creationId xmlns:a16="http://schemas.microsoft.com/office/drawing/2014/main" id="{89A33A23-36D8-E381-9FF0-2B5C0B446B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1148" y="222621"/>
            <a:ext cx="3473028" cy="434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3517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239E7E06882F43B7BD7AF5654E1163" ma:contentTypeVersion="19" ma:contentTypeDescription="Een nieuw document maken." ma:contentTypeScope="" ma:versionID="db985f26c62c1570c43b6e018f28cc01">
  <xsd:schema xmlns:xsd="http://www.w3.org/2001/XMLSchema" xmlns:xs="http://www.w3.org/2001/XMLSchema" xmlns:p="http://schemas.microsoft.com/office/2006/metadata/properties" xmlns:ns2="6dc04c62-382b-4849-af98-3bb09b222388" xmlns:ns3="425676ff-e013-4651-b393-b4039a2d22b8" targetNamespace="http://schemas.microsoft.com/office/2006/metadata/properties" ma:root="true" ma:fieldsID="61ad11151a3a2d9819b3bfb33334645f" ns2:_="" ns3:_="">
    <xsd:import namespace="6dc04c62-382b-4849-af98-3bb09b222388"/>
    <xsd:import namespace="425676ff-e013-4651-b393-b4039a2d22b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04c62-382b-4849-af98-3bb09b2223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f417d72a-0f0e-4d58-b7dc-0200bb9bccc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5676ff-e013-4651-b393-b4039a2d22b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0d3d00b-a95d-4480-8c30-486c4f368bb5}" ma:internalName="TaxCatchAll" ma:showField="CatchAllData" ma:web="425676ff-e013-4651-b393-b4039a2d22b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dc04c62-382b-4849-af98-3bb09b222388">
      <Terms xmlns="http://schemas.microsoft.com/office/infopath/2007/PartnerControls"/>
    </lcf76f155ced4ddcb4097134ff3c332f>
    <TaxCatchAll xmlns="425676ff-e013-4651-b393-b4039a2d22b8" xsi:nil="true"/>
  </documentManagement>
</p:properties>
</file>

<file path=customXml/itemProps1.xml><?xml version="1.0" encoding="utf-8"?>
<ds:datastoreItem xmlns:ds="http://schemas.openxmlformats.org/officeDocument/2006/customXml" ds:itemID="{7F07ABFA-129A-4F71-8455-D961ACFB0F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c04c62-382b-4849-af98-3bb09b222388"/>
    <ds:schemaRef ds:uri="425676ff-e013-4651-b393-b4039a2d22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A0524ED-1BD8-4DA7-B7FB-A3D6EE06AA0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429C413-A11C-4A1E-9334-274F0105C853}">
  <ds:schemaRefs>
    <ds:schemaRef ds:uri="http://schemas.microsoft.com/office/2006/metadata/properties"/>
    <ds:schemaRef ds:uri="http://schemas.microsoft.com/office/infopath/2007/PartnerControls"/>
    <ds:schemaRef ds:uri="6dc04c62-382b-4849-af98-3bb09b222388"/>
    <ds:schemaRef ds:uri="425676ff-e013-4651-b393-b4039a2d22b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</Words>
  <Application>Microsoft Office PowerPoint</Application>
  <PresentationFormat>Breedbeeld</PresentationFormat>
  <Paragraphs>23</Paragraphs>
  <Slides>11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Calibri</vt:lpstr>
      <vt:lpstr>Thème Office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Coline Briard</dc:creator>
  <cp:lastModifiedBy>Isabel Persoons</cp:lastModifiedBy>
  <cp:revision>3</cp:revision>
  <dcterms:created xsi:type="dcterms:W3CDTF">2026-02-06T14:01:27Z</dcterms:created>
  <dcterms:modified xsi:type="dcterms:W3CDTF">2026-02-06T15:35:02Z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0x010100A7239E7E06882F43B7BD7AF5654E1163</vt:lpwstr>
  </property>
  <property fmtid="{D5CDD505-2E9C-101B-9397-08002B2CF9AE}" pid="3" name="MediaServiceImageTags">
    <vt:lpwstr/>
  </property>
</Properties>
</file>