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4" r:id="rId2"/>
    <p:sldId id="2007579288" r:id="rId3"/>
    <p:sldId id="2118499550" r:id="rId4"/>
    <p:sldId id="2118499551" r:id="rId5"/>
    <p:sldId id="2118499552" r:id="rId6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1505E8-3FC0-4584-BC82-AED49A5FFAE8}" v="13" dt="2025-12-19T15:59:11.0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ntal Dupont" userId="7e67fbc3-d02c-4a6c-ab0c-ac7888e52450" providerId="ADAL" clId="{96118883-6E7B-4034-8B3F-634FC06143A1}"/>
    <pc:docChg chg="undo redo custSel modSld">
      <pc:chgData name="Chantal Dupont" userId="7e67fbc3-d02c-4a6c-ab0c-ac7888e52450" providerId="ADAL" clId="{96118883-6E7B-4034-8B3F-634FC06143A1}" dt="2025-12-19T16:01:10.799" v="211" actId="14100"/>
      <pc:docMkLst>
        <pc:docMk/>
      </pc:docMkLst>
      <pc:sldChg chg="addSp delSp modSp mod">
        <pc:chgData name="Chantal Dupont" userId="7e67fbc3-d02c-4a6c-ab0c-ac7888e52450" providerId="ADAL" clId="{96118883-6E7B-4034-8B3F-634FC06143A1}" dt="2025-12-19T16:00:27.048" v="135" actId="962"/>
        <pc:sldMkLst>
          <pc:docMk/>
          <pc:sldMk cId="2898428892" sldId="2118499550"/>
        </pc:sldMkLst>
        <pc:spChg chg="mod">
          <ac:chgData name="Chantal Dupont" userId="7e67fbc3-d02c-4a6c-ab0c-ac7888e52450" providerId="ADAL" clId="{96118883-6E7B-4034-8B3F-634FC06143A1}" dt="2025-12-19T15:59:28.275" v="64" actId="20577"/>
          <ac:spMkLst>
            <pc:docMk/>
            <pc:sldMk cId="2898428892" sldId="2118499550"/>
            <ac:spMk id="3" creationId="{1EDC9809-67BE-398C-536E-0250E01C09C1}"/>
          </ac:spMkLst>
        </pc:spChg>
        <pc:graphicFrameChg chg="add mod">
          <ac:chgData name="Chantal Dupont" userId="7e67fbc3-d02c-4a6c-ab0c-ac7888e52450" providerId="ADAL" clId="{96118883-6E7B-4034-8B3F-634FC06143A1}" dt="2025-12-19T15:49:25.465" v="2"/>
          <ac:graphicFrameMkLst>
            <pc:docMk/>
            <pc:sldMk cId="2898428892" sldId="2118499550"/>
            <ac:graphicFrameMk id="6" creationId="{2BD60BD9-79FB-37A7-18B0-38AC4BDA0482}"/>
          </ac:graphicFrameMkLst>
        </pc:graphicFrameChg>
        <pc:picChg chg="add mod">
          <ac:chgData name="Chantal Dupont" userId="7e67fbc3-d02c-4a6c-ab0c-ac7888e52450" providerId="ADAL" clId="{96118883-6E7B-4034-8B3F-634FC06143A1}" dt="2025-12-19T16:00:27.048" v="135" actId="962"/>
          <ac:picMkLst>
            <pc:docMk/>
            <pc:sldMk cId="2898428892" sldId="2118499550"/>
            <ac:picMk id="8" creationId="{BC275B26-E50D-6192-39DE-AA7233BBF46E}"/>
          </ac:picMkLst>
        </pc:picChg>
        <pc:picChg chg="del mod">
          <ac:chgData name="Chantal Dupont" userId="7e67fbc3-d02c-4a6c-ab0c-ac7888e52450" providerId="ADAL" clId="{96118883-6E7B-4034-8B3F-634FC06143A1}" dt="2025-12-19T16:00:05.580" v="65" actId="478"/>
          <ac:picMkLst>
            <pc:docMk/>
            <pc:sldMk cId="2898428892" sldId="2118499550"/>
            <ac:picMk id="9" creationId="{2F31EEFF-4518-8C71-7F19-FF8DE50F5268}"/>
          </ac:picMkLst>
        </pc:picChg>
      </pc:sldChg>
      <pc:sldChg chg="addSp delSp modSp mod">
        <pc:chgData name="Chantal Dupont" userId="7e67fbc3-d02c-4a6c-ab0c-ac7888e52450" providerId="ADAL" clId="{96118883-6E7B-4034-8B3F-634FC06143A1}" dt="2025-12-19T16:01:10.799" v="211" actId="14100"/>
        <pc:sldMkLst>
          <pc:docMk/>
          <pc:sldMk cId="1829085275" sldId="2118499551"/>
        </pc:sldMkLst>
        <pc:spChg chg="mod">
          <ac:chgData name="Chantal Dupont" userId="7e67fbc3-d02c-4a6c-ab0c-ac7888e52450" providerId="ADAL" clId="{96118883-6E7B-4034-8B3F-634FC06143A1}" dt="2025-12-19T15:53:15.294" v="28"/>
          <ac:spMkLst>
            <pc:docMk/>
            <pc:sldMk cId="1829085275" sldId="2118499551"/>
            <ac:spMk id="2" creationId="{BB8C69F9-6CD0-D297-80E1-7C2D5BD16E62}"/>
          </ac:spMkLst>
        </pc:spChg>
        <pc:spChg chg="mod">
          <ac:chgData name="Chantal Dupont" userId="7e67fbc3-d02c-4a6c-ab0c-ac7888e52450" providerId="ADAL" clId="{96118883-6E7B-4034-8B3F-634FC06143A1}" dt="2025-12-19T15:54:08.518" v="31" actId="20577"/>
          <ac:spMkLst>
            <pc:docMk/>
            <pc:sldMk cId="1829085275" sldId="2118499551"/>
            <ac:spMk id="3" creationId="{5206EE3B-9323-6B79-BF48-38AFF15F426B}"/>
          </ac:spMkLst>
        </pc:spChg>
        <pc:picChg chg="add mod">
          <ac:chgData name="Chantal Dupont" userId="7e67fbc3-d02c-4a6c-ab0c-ac7888e52450" providerId="ADAL" clId="{96118883-6E7B-4034-8B3F-634FC06143A1}" dt="2025-12-19T16:01:10.799" v="211" actId="14100"/>
          <ac:picMkLst>
            <pc:docMk/>
            <pc:sldMk cId="1829085275" sldId="2118499551"/>
            <ac:picMk id="6" creationId="{58421737-DA08-5E27-FA0B-41044D5512B3}"/>
          </ac:picMkLst>
        </pc:picChg>
        <pc:picChg chg="del">
          <ac:chgData name="Chantal Dupont" userId="7e67fbc3-d02c-4a6c-ab0c-ac7888e52450" providerId="ADAL" clId="{96118883-6E7B-4034-8B3F-634FC06143A1}" dt="2025-12-19T16:00:33.330" v="136" actId="478"/>
          <ac:picMkLst>
            <pc:docMk/>
            <pc:sldMk cId="1829085275" sldId="2118499551"/>
            <ac:picMk id="7" creationId="{67BBFE73-D428-801F-A39E-4B02AF0FD079}"/>
          </ac:picMkLst>
        </pc:picChg>
      </pc:sldChg>
      <pc:sldChg chg="modSp mod">
        <pc:chgData name="Chantal Dupont" userId="7e67fbc3-d02c-4a6c-ab0c-ac7888e52450" providerId="ADAL" clId="{96118883-6E7B-4034-8B3F-634FC06143A1}" dt="2025-12-19T15:56:42.769" v="50" actId="113"/>
        <pc:sldMkLst>
          <pc:docMk/>
          <pc:sldMk cId="2861028184" sldId="2118499552"/>
        </pc:sldMkLst>
        <pc:spChg chg="mod">
          <ac:chgData name="Chantal Dupont" userId="7e67fbc3-d02c-4a6c-ab0c-ac7888e52450" providerId="ADAL" clId="{96118883-6E7B-4034-8B3F-634FC06143A1}" dt="2025-12-19T15:55:00.834" v="32"/>
          <ac:spMkLst>
            <pc:docMk/>
            <pc:sldMk cId="2861028184" sldId="2118499552"/>
            <ac:spMk id="2" creationId="{3BE08A24-8CB2-A4CF-1519-BB14C4D74C3A}"/>
          </ac:spMkLst>
        </pc:spChg>
        <pc:spChg chg="mod">
          <ac:chgData name="Chantal Dupont" userId="7e67fbc3-d02c-4a6c-ab0c-ac7888e52450" providerId="ADAL" clId="{96118883-6E7B-4034-8B3F-634FC06143A1}" dt="2025-12-19T15:56:42.769" v="50" actId="113"/>
          <ac:spMkLst>
            <pc:docMk/>
            <pc:sldMk cId="2861028184" sldId="2118499552"/>
            <ac:spMk id="3" creationId="{B789146A-977A-9909-FE32-6E7348AC04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2ECC-ED30-731D-98D2-2AEDE2893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2D8B6-DEB0-3080-8F36-D072E108E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2C466-D7A1-B746-F52F-A0A4B3F9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F11FE-252C-C77C-E77B-13DE84EF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D38B6-B673-C3F6-687F-A3D11284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852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5B370-1363-3B96-5C72-D7E89498C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3A5EA-E3BB-261B-6811-457013CDF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5CAE1-1B0B-93B7-4A18-3CBDD31D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5909B-B3FA-6FBF-9E8B-B775BE77F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821FE-3C9E-8340-9F2B-AF50466D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8156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BFF8C-1A25-C96B-E0B2-0CA8F6F29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DB34B-67A8-CC59-C85C-665C391EE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D764B-A386-E83A-DD44-008994519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948DB-0D25-A068-2B9B-28FFF4764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A832D-74D1-E88D-4AAE-1C2746C8C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0291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9328" y="479428"/>
            <a:ext cx="10938256" cy="11250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5827" y="1955799"/>
            <a:ext cx="10941757" cy="43053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60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627599" y="4409439"/>
            <a:ext cx="5373152" cy="489927"/>
          </a:xfrm>
          <a:prstGeom prst="rect">
            <a:avLst/>
          </a:prstGeom>
        </p:spPr>
        <p:txBody>
          <a:bodyPr vert="horz" lIns="0"/>
          <a:lstStyle>
            <a:lvl1pPr marL="0" indent="0">
              <a:buNone/>
              <a:defRPr sz="2667" b="1">
                <a:solidFill>
                  <a:srgbClr val="00A7B5"/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4927600"/>
            <a:ext cx="5376333" cy="532552"/>
          </a:xfrm>
          <a:prstGeom prst="rect">
            <a:avLst/>
          </a:prstGeom>
        </p:spPr>
        <p:txBody>
          <a:bodyPr vert="horz" lIns="0"/>
          <a:lstStyle>
            <a:lvl1pPr marL="0" indent="0">
              <a:buNone/>
              <a:defRPr sz="2400" baseline="0">
                <a:solidFill>
                  <a:srgbClr val="00A7B5"/>
                </a:solidFill>
              </a:defRPr>
            </a:lvl1pPr>
          </a:lstStyle>
          <a:p>
            <a:pPr lvl="0"/>
            <a:r>
              <a:rPr lang="en-US"/>
              <a:t>Click to add position or firm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239933" y="1365251"/>
            <a:ext cx="5952067" cy="5492748"/>
          </a:xfrm>
          <a:prstGeom prst="rect">
            <a:avLst/>
          </a:prstGeom>
        </p:spPr>
        <p:txBody>
          <a:bodyPr lIns="0" tIns="0" rIns="0" bIns="0" anchor="ctr" anchorCtr="1"/>
          <a:lstStyle>
            <a:lvl1pPr marL="0" indent="0">
              <a:buNone/>
              <a:defRPr sz="1733" baseline="0">
                <a:solidFill>
                  <a:srgbClr val="00A7B5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insert illustration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32826" y="1812803"/>
            <a:ext cx="5367925" cy="152094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rgbClr val="4F2D7F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here to add </a:t>
            </a:r>
            <a:br>
              <a:rPr lang="en-US"/>
            </a:br>
            <a:r>
              <a:rPr lang="en-US"/>
              <a:t>title on this slide</a:t>
            </a:r>
          </a:p>
        </p:txBody>
      </p:sp>
      <p:sp>
        <p:nvSpPr>
          <p:cNvPr id="7" name="Copyright"/>
          <p:cNvSpPr txBox="1"/>
          <p:nvPr userDrawn="1"/>
        </p:nvSpPr>
        <p:spPr>
          <a:xfrm>
            <a:off x="629329" y="6540838"/>
            <a:ext cx="3215833" cy="246221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</a:rPr>
              <a:t>©2024 Grant Thornton Belgium. All rights reserved.</a:t>
            </a:r>
            <a:endParaRPr lang="en-GB" sz="80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5825" y="6517112"/>
            <a:ext cx="4214400" cy="0"/>
          </a:xfrm>
          <a:prstGeom prst="line">
            <a:avLst/>
          </a:prstGeom>
          <a:ln w="19050" cap="rnd">
            <a:solidFill>
              <a:srgbClr val="4F2D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TLogoNoTag" hidden="1">
            <a:extLst>
              <a:ext uri="{FF2B5EF4-FFF2-40B4-BE49-F238E27FC236}">
                <a16:creationId xmlns:a16="http://schemas.microsoft.com/office/drawing/2014/main" id="{079B74A2-711F-4356-B454-56CFD65621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9156" y="568067"/>
            <a:ext cx="2615921" cy="8508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45681E2-1278-4F58-89D6-6AF51E9E542C}"/>
              </a:ext>
            </a:extLst>
          </p:cNvPr>
          <p:cNvSpPr/>
          <p:nvPr userDrawn="1"/>
        </p:nvSpPr>
        <p:spPr>
          <a:xfrm>
            <a:off x="12293600" y="1"/>
            <a:ext cx="1955800" cy="233905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800"/>
              </a:spcAft>
            </a:pPr>
            <a:r>
              <a:rPr lang="en-GB" sz="1067" b="1"/>
              <a:t>ILLUSTRATION </a:t>
            </a:r>
            <a:br>
              <a:rPr lang="en-GB" sz="1067" b="1"/>
            </a:br>
            <a:r>
              <a:rPr lang="en-GB" sz="1067" b="1"/>
              <a:t>COVER OPTION </a:t>
            </a:r>
          </a:p>
          <a:p>
            <a:pPr algn="l">
              <a:spcAft>
                <a:spcPts val="800"/>
              </a:spcAft>
            </a:pPr>
            <a:r>
              <a:rPr lang="en-GB" sz="1067"/>
              <a:t>To insert an illustration click on the image frame and then insert your illustration using the </a:t>
            </a:r>
            <a:r>
              <a:rPr lang="en-GB" sz="1067" err="1"/>
              <a:t>BrandCentral</a:t>
            </a:r>
            <a:r>
              <a:rPr lang="en-GB" sz="1067"/>
              <a:t> button on your toolbar. To scale, crop and move the illustration, right click and choose the crop tool. You can now scale and move the illustration to the desired position.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83B2265-6E38-4AEB-BB67-4C877FF3C5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4417" y="590359"/>
            <a:ext cx="2497080" cy="47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1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55C-1354-E55A-697A-455557B81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225ED-BEBD-9144-44AE-4BFE6F4E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455BA-3154-F7EB-052C-6DAC2B71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83C9E-9CDE-A0AE-0872-97F445A7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0B95-0C77-2726-9811-101F2D89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5846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E6CC-A006-D27C-34B4-E8177B14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FEB3C-E07A-C3AB-38A0-1064E8F1A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4E9C9-BA08-B6D1-101A-4541DBE2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431F2-D101-17F3-E5CD-A5CDF24B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6DCDB-00A8-D178-7B18-017798C9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3646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3CD9-6496-00EC-BF9D-AF14E3BE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3943F-F90E-5D6A-4667-1870E817B7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B2BFF-F633-6B75-C08A-87DACFEE6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65DFB-A7A6-45ED-7336-7EF22343A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8078E-1962-00F4-1558-A6FBE9F8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659E7-F250-B635-FA4E-81076B722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88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AE50D-C6A1-F2BF-F5D6-41807C395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7D853-DD19-AC2A-5696-6619B323A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6C2FE0-9A33-0709-8340-C361BBB15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DDA7F5-8CE7-3D8F-F5A1-EEB0CBF40B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B5A84B-7861-C6A5-B1B9-BB5993921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AD735C-4663-177A-3C46-26463BA9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183019-F2D1-A6F5-D31B-8ACD57C6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182B9-0622-489A-F000-F789DB876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366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166-715F-AD7E-2A7B-26B248D6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F7753-B561-A935-52AC-670BAA2E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0051E-A093-65D1-1D46-367E154A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3FAE6-5683-2F82-992B-49EA9D1E9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255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E782D3-061C-4967-2869-0CD1132B3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5F000-D990-B308-F2A3-75AA396F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EC691-70C4-2188-9EFE-DE0D4E369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6051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7468B-B51E-6CB0-4409-D5819964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E859F-9F07-A980-3157-BFFA77F66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DA685-8587-84D9-0CF9-17BA83268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DCBAA-3A47-F205-1DB3-81D6B224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A0526-10A1-AB9A-3D4D-BCB57A55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0B6FB-5F94-FC2F-11E5-E3E8513F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3518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76F0-66B2-A646-43C9-35E3D531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497EF3-ACB0-3E5E-B8C9-C4CA0FD013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466A0-6F69-96AA-C19F-9CDD75413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4704A-D407-A0A8-ECD4-2793CCD7C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B0228-B1FE-61D3-FB4C-4167FC7F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942FA-54A7-876A-F17C-FD95F090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17913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1C2FE1-31DE-C9B4-06F2-6A9F039A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1F2F4-65E6-E92B-D54B-F2DAF9FCD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BBE7C-20C6-5321-4BF5-5DB8230B5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97790-B075-43DB-02E1-FDD1A50EE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D5B73-0E9B-FC4C-9C68-EB55EE08C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270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65DDE0-8CE0-4CAA-812F-D3C35292B0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45720" rIns="91440" bIns="45720" anchor="t">
            <a:normAutofit/>
          </a:bodyPr>
          <a:lstStyle/>
          <a:p>
            <a:r>
              <a:rPr lang="en-GB" sz="2650" dirty="0" err="1"/>
              <a:t>Signalements</a:t>
            </a:r>
            <a:r>
              <a:rPr lang="en-GB" sz="2650" dirty="0"/>
              <a:t> de </a:t>
            </a:r>
            <a:r>
              <a:rPr lang="en-GB" sz="2650" dirty="0" err="1"/>
              <a:t>lanceurs</a:t>
            </a:r>
            <a:r>
              <a:rPr lang="en-GB" sz="2650" dirty="0"/>
              <a:t> </a:t>
            </a:r>
            <a:r>
              <a:rPr lang="en-GB" sz="2650" dirty="0" err="1"/>
              <a:t>d’alerte</a:t>
            </a:r>
            <a:endParaRPr lang="nl-NL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3B0B1-4D12-403E-B0F4-410DB9E9B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0" tIns="45720" rIns="91440" bIns="45720" anchor="t"/>
          <a:lstStyle/>
          <a:p>
            <a:endParaRPr lang="en-GB" dirty="0">
              <a:cs typeface="Arial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D3B67C-A838-793D-C280-43616C631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224" y="1397849"/>
            <a:ext cx="6891612" cy="54761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FA47AB-EC5C-F84B-6DF7-00E7E6F04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26" y="3116552"/>
            <a:ext cx="3853700" cy="88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83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5F42B3-4C48-4AB7-08ED-01346948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4F2D7F"/>
                </a:solidFill>
              </a:rPr>
              <a:t>Canal interne de </a:t>
            </a:r>
            <a:r>
              <a:rPr lang="en-US" sz="3600" b="1" dirty="0" err="1">
                <a:solidFill>
                  <a:srgbClr val="4F2D7F"/>
                </a:solidFill>
              </a:rPr>
              <a:t>signalement</a:t>
            </a:r>
            <a:endParaRPr lang="en-BE" sz="3600" b="1" dirty="0">
              <a:solidFill>
                <a:srgbClr val="4F2D7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CA7B6-E6A7-7EB9-179F-33500656BC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2306" y="1920695"/>
            <a:ext cx="11362975" cy="4305301"/>
          </a:xfrm>
        </p:spPr>
        <p:txBody>
          <a:bodyPr>
            <a:normAutofit/>
          </a:bodyPr>
          <a:lstStyle/>
          <a:p>
            <a:r>
              <a:rPr lang="fr-FR" sz="1800" dirty="0"/>
              <a:t>Canal</a:t>
            </a:r>
            <a:r>
              <a:rPr lang="fr-FR" sz="1800" b="1" dirty="0"/>
              <a:t> sécurisé </a:t>
            </a:r>
            <a:r>
              <a:rPr lang="fr-FR" sz="1800" dirty="0"/>
              <a:t>de réception, registre et journal (accès, anonymat et confidentialité)</a:t>
            </a:r>
          </a:p>
          <a:p>
            <a:r>
              <a:rPr lang="fr-FR" sz="1800" dirty="0"/>
              <a:t>Les </a:t>
            </a:r>
            <a:r>
              <a:rPr lang="fr-FR" sz="1800" b="1" dirty="0"/>
              <a:t>données personnelles </a:t>
            </a:r>
            <a:r>
              <a:rPr lang="fr-FR" sz="1800" dirty="0"/>
              <a:t>non pertinentes doivent être supprimées</a:t>
            </a:r>
          </a:p>
          <a:p>
            <a:r>
              <a:rPr lang="fr-FR" sz="1800" dirty="0"/>
              <a:t>Désignation d’une personne ou d’un service </a:t>
            </a:r>
            <a:r>
              <a:rPr lang="fr-FR" sz="1800" b="1" dirty="0"/>
              <a:t>impartial et indépendant </a:t>
            </a:r>
            <a:r>
              <a:rPr lang="fr-FR" sz="1800" dirty="0"/>
              <a:t>habilité à assurer le suivi des signalements (responsable des lanceurs d’alerte)</a:t>
            </a:r>
          </a:p>
          <a:p>
            <a:r>
              <a:rPr lang="fr-FR" sz="1800" dirty="0"/>
              <a:t>Suivi rigoureux et </a:t>
            </a:r>
            <a:r>
              <a:rPr lang="fr-FR" sz="1800" b="1" dirty="0"/>
              <a:t>conforme</a:t>
            </a:r>
            <a:r>
              <a:rPr lang="fr-FR" sz="1800" dirty="0"/>
              <a:t> par le responsable des lanceurs d’alerte</a:t>
            </a:r>
          </a:p>
          <a:p>
            <a:r>
              <a:rPr lang="fr-FR" sz="1800" b="1" dirty="0"/>
              <a:t>Accusé de réception </a:t>
            </a:r>
            <a:r>
              <a:rPr lang="fr-FR" sz="1800" dirty="0"/>
              <a:t>dans un délai de 7 jours</a:t>
            </a:r>
          </a:p>
          <a:p>
            <a:r>
              <a:rPr lang="fr-FR" sz="1800" b="1" dirty="0"/>
              <a:t>Délai raisonnable </a:t>
            </a:r>
            <a:r>
              <a:rPr lang="fr-FR" sz="1800" dirty="0"/>
              <a:t>pour le retour d’information, au plus tard dans les 3 mois suivant l’accusé de réception</a:t>
            </a:r>
          </a:p>
          <a:p>
            <a:r>
              <a:rPr lang="fr-FR" sz="1800" dirty="0"/>
              <a:t>Informations claires et </a:t>
            </a:r>
            <a:r>
              <a:rPr lang="fr-FR" sz="1800" b="1" dirty="0"/>
              <a:t>facilement accessibles sur les procédures </a:t>
            </a:r>
            <a:r>
              <a:rPr lang="fr-FR" sz="1800" dirty="0"/>
              <a:t>de signalement externe auprès des autorités compétentes</a:t>
            </a:r>
          </a:p>
          <a:p>
            <a:r>
              <a:rPr lang="fr-FR" sz="1800" b="1" dirty="0"/>
              <a:t>Protection</a:t>
            </a:r>
            <a:r>
              <a:rPr lang="fr-FR" sz="1800" dirty="0"/>
              <a:t> du lanceur d’alerte (interdiction de représailles, renversement de la charge de la preuve)</a:t>
            </a:r>
            <a:endParaRPr lang="nl-NL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D7AB8-D68A-0145-AE8E-B838C40ECE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050" name="Picture 2" descr="Welcome - Whistleblowing Self-Learning Tool">
            <a:extLst>
              <a:ext uri="{FF2B5EF4-FFF2-40B4-BE49-F238E27FC236}">
                <a16:creationId xmlns:a16="http://schemas.microsoft.com/office/drawing/2014/main" id="{D81E807B-9828-C69A-7E4E-CF514A1D9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5765">
            <a:off x="9965573" y="232013"/>
            <a:ext cx="1555872" cy="155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80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C1CC8-772D-BB4A-C390-2C04C30B9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28" y="328705"/>
            <a:ext cx="10938256" cy="1125005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4F2D7F"/>
                </a:solidFill>
              </a:rPr>
              <a:t>Utilisez le canal interne de signalement</a:t>
            </a:r>
            <a:endParaRPr lang="en-BE" sz="3600" b="1" dirty="0">
              <a:solidFill>
                <a:srgbClr val="4F2D7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C9809-67BE-398C-536E-0250E01C09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/>
              <a:t>Un lanceur d’alerte peut signaler 24h/24 et 7j/7 (dans différentes langues si nécessaire) via :</a:t>
            </a:r>
            <a:endParaRPr lang="en-US" sz="1800" dirty="0"/>
          </a:p>
          <a:p>
            <a:pPr marL="0" indent="0">
              <a:buNone/>
            </a:pPr>
            <a:r>
              <a:rPr lang="fr-FR" sz="1800" dirty="0">
                <a:sym typeface="Wingdings" panose="05000000000000000000" pitchFamily="2" charset="2"/>
              </a:rPr>
              <a:t>https://bobr-cbcr.grantthornton-whistle.com</a:t>
            </a:r>
          </a:p>
          <a:p>
            <a:pPr marL="0" indent="0">
              <a:buNone/>
            </a:pPr>
            <a:r>
              <a:rPr lang="fr-FR" sz="1800" dirty="0">
                <a:sym typeface="Wingdings" panose="05000000000000000000" pitchFamily="2" charset="2"/>
              </a:rPr>
              <a:t>Lors de la première utilisation, vous devez cliquer sur le bouton « signaler » (nouveau signalement).</a:t>
            </a:r>
          </a:p>
          <a:p>
            <a:pPr fontAlgn="base"/>
            <a:r>
              <a:rPr lang="fr-FR" sz="1800" dirty="0">
                <a:sym typeface="Wingdings" panose="05000000000000000000" pitchFamily="2" charset="2"/>
              </a:rPr>
              <a:t>Une fois cette étape effectuée, vous pourrez vous connecter la fois suivante avec « login » (signalement existant). L’écran d’accueil vous fournit des informations (résumé des points essentiels concernant le dispositif d’alerte).</a:t>
            </a: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749E1-F0E3-6C4A-AD85-13C92A0B0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 descr="A screenshot of a computer">
            <a:extLst>
              <a:ext uri="{FF2B5EF4-FFF2-40B4-BE49-F238E27FC236}">
                <a16:creationId xmlns:a16="http://schemas.microsoft.com/office/drawing/2014/main" id="{BC275B26-E50D-6192-39DE-AA7233BBF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166" y="3171311"/>
            <a:ext cx="7723597" cy="358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42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22040-A83A-BA23-4C81-FA85E3A24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C69F9-6CD0-D297-80E1-7C2D5BD16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28" y="302447"/>
            <a:ext cx="10938256" cy="1125005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4F2D7F"/>
                </a:solidFill>
              </a:rPr>
              <a:t>Utilisez le canal interne de signalement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06EE3B-9323-6B79-BF48-38AFF15F42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r>
              <a:rPr lang="fr-FR" sz="1800" dirty="0"/>
              <a:t>Documentez votre signalement : indiquez le sujet, fournissez une description détaillée et mentionnez les informations utiles (date et heure, témoins, personnes impliquées, etc.) – ajoutez des fichiers si nécessaire.</a:t>
            </a:r>
          </a:p>
          <a:p>
            <a:r>
              <a:rPr lang="fr-FR" sz="1800" dirty="0"/>
              <a:t>Choix entre un signalement anonyme ou confidentiel.</a:t>
            </a: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BE613-3899-D2EE-D422-AC4ACF9D8B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8421737-DA08-5E27-FA0B-41044D551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316" y="2713704"/>
            <a:ext cx="9003212" cy="401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8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A5E65-7161-4C4C-125E-46F64369B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08A24-8CB2-A4CF-1519-BB14C4D74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rgbClr val="4F2D7F"/>
                </a:solidFill>
              </a:rPr>
              <a:t>Utilisez le canal interne de signalement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89146A-977A-9909-FE32-6E7348AC04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fr-FR" sz="1800" dirty="0"/>
              <a:t>Choisissez un </a:t>
            </a:r>
            <a:r>
              <a:rPr lang="fr-FR" sz="1800" b="1" dirty="0"/>
              <a:t>nom d’utilisateur</a:t>
            </a:r>
            <a:r>
              <a:rPr lang="fr-FR" sz="1800" dirty="0"/>
              <a:t> et un </a:t>
            </a:r>
            <a:r>
              <a:rPr lang="fr-FR" sz="1800" b="1" dirty="0"/>
              <a:t>mot de passe </a:t>
            </a:r>
            <a:r>
              <a:rPr lang="fr-FR" sz="1800" dirty="0"/>
              <a:t>afin d’accéder ultérieurement au canal de signalement et de suivre la communication.</a:t>
            </a:r>
          </a:p>
          <a:p>
            <a:r>
              <a:rPr lang="fr-FR" sz="1800" b="1" dirty="0"/>
              <a:t>Après réception </a:t>
            </a:r>
            <a:r>
              <a:rPr lang="fr-FR" sz="1800" dirty="0"/>
              <a:t>: votre signalement sera examiné par le gestionnaire des signalements et la recevabilité sera vérifiée.</a:t>
            </a:r>
          </a:p>
          <a:p>
            <a:r>
              <a:rPr lang="fr-FR" sz="1800" b="1" dirty="0"/>
              <a:t>Accusé de réception </a:t>
            </a:r>
            <a:r>
              <a:rPr lang="fr-FR" sz="1800" dirty="0"/>
              <a:t>dans un délai de 7 jours.</a:t>
            </a:r>
          </a:p>
          <a:p>
            <a:r>
              <a:rPr lang="fr-FR" sz="1800" dirty="0"/>
              <a:t>Le lanceur d’alerte recevra un </a:t>
            </a:r>
            <a:r>
              <a:rPr lang="fr-FR" sz="1800" b="1" dirty="0"/>
              <a:t>retour d’information </a:t>
            </a:r>
            <a:r>
              <a:rPr lang="fr-FR" sz="1800" dirty="0"/>
              <a:t>au plus tard dans les 3 mois suivant l’accusé de réception du signalement.</a:t>
            </a: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DAE51-353C-EC13-25D1-10A145079F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28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343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Wingdings</vt:lpstr>
      <vt:lpstr>Office Theme</vt:lpstr>
      <vt:lpstr>PowerPoint Presentation</vt:lpstr>
      <vt:lpstr>Canal interne de signalement</vt:lpstr>
      <vt:lpstr>Utilisez le canal interne de signalement</vt:lpstr>
      <vt:lpstr>Utilisez le canal interne de signalement</vt:lpstr>
      <vt:lpstr>Utilisez le canal interne de signalement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Chantal Dupont</dc:creator>
  <cp:lastModifiedBy>Chantal Dupont</cp:lastModifiedBy>
  <cp:revision>2</cp:revision>
  <dcterms:created xsi:type="dcterms:W3CDTF">2025-11-25T08:25:08Z</dcterms:created>
  <dcterms:modified xsi:type="dcterms:W3CDTF">2025-12-19T16:01:12Z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9fc6af-245f-4520-8727-b878613a75c0_Enabled">
    <vt:lpwstr>true</vt:lpwstr>
  </property>
  <property fmtid="{D5CDD505-2E9C-101B-9397-08002B2CF9AE}" pid="3" name="MSIP_Label_169fc6af-245f-4520-8727-b878613a75c0_SetDate">
    <vt:lpwstr>2025-11-25T10:08:59Z</vt:lpwstr>
  </property>
  <property fmtid="{D5CDD505-2E9C-101B-9397-08002B2CF9AE}" pid="4" name="MSIP_Label_169fc6af-245f-4520-8727-b878613a75c0_Method">
    <vt:lpwstr>Standard</vt:lpwstr>
  </property>
  <property fmtid="{D5CDD505-2E9C-101B-9397-08002B2CF9AE}" pid="5" name="MSIP_Label_169fc6af-245f-4520-8727-b878613a75c0_Name">
    <vt:lpwstr>General</vt:lpwstr>
  </property>
  <property fmtid="{D5CDD505-2E9C-101B-9397-08002B2CF9AE}" pid="6" name="MSIP_Label_169fc6af-245f-4520-8727-b878613a75c0_SiteId">
    <vt:lpwstr>0f64307b-8e12-4eb2-a172-ed4714c4e3fe</vt:lpwstr>
  </property>
  <property fmtid="{D5CDD505-2E9C-101B-9397-08002B2CF9AE}" pid="7" name="MSIP_Label_169fc6af-245f-4520-8727-b878613a75c0_ActionId">
    <vt:lpwstr>78bdd866-1b60-4c09-95c7-5e0c20f36a1d</vt:lpwstr>
  </property>
  <property fmtid="{D5CDD505-2E9C-101B-9397-08002B2CF9AE}" pid="8" name="MSIP_Label_169fc6af-245f-4520-8727-b878613a75c0_ContentBits">
    <vt:lpwstr>0</vt:lpwstr>
  </property>
  <property fmtid="{D5CDD505-2E9C-101B-9397-08002B2CF9AE}" pid="9" name="MSIP_Label_169fc6af-245f-4520-8727-b878613a75c0_Tag">
    <vt:lpwstr>10, 3, 0, 1</vt:lpwstr>
  </property>
</Properties>
</file>