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256" r:id="rId5"/>
    <p:sldId id="257" r:id="rId6"/>
    <p:sldId id="283" r:id="rId7"/>
    <p:sldId id="284" r:id="rId8"/>
    <p:sldId id="285" r:id="rId9"/>
  </p:sldIdLst>
  <p:sldSz cx="9906000" cy="6858000" type="A4"/>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FCA"/>
    <a:srgbClr val="FF6699"/>
    <a:srgbClr val="FFFFD9"/>
    <a:srgbClr val="ABE9FF"/>
    <a:srgbClr val="25C6FF"/>
    <a:srgbClr val="DDDDFF"/>
    <a:srgbClr val="C5C5FF"/>
    <a:srgbClr val="C9E7A7"/>
    <a:srgbClr val="FFDE75"/>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E969CC-DA59-4AEC-8477-F68AD83544D2}" v="14" dt="2021-12-10T14:33:44.2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586" y="72"/>
      </p:cViewPr>
      <p:guideLst>
        <p:guide orient="horz" pos="2160"/>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rsten Denis" userId="48051a45-893c-4de5-bb8d-cc1b45085753" providerId="ADAL" clId="{FBE969CC-DA59-4AEC-8477-F68AD83544D2}"/>
    <pc:docChg chg="undo custSel modSld">
      <pc:chgData name="Kirsten Denis" userId="48051a45-893c-4de5-bb8d-cc1b45085753" providerId="ADAL" clId="{FBE969CC-DA59-4AEC-8477-F68AD83544D2}" dt="2021-12-10T14:34:50.756" v="119" actId="20577"/>
      <pc:docMkLst>
        <pc:docMk/>
      </pc:docMkLst>
      <pc:sldChg chg="delSp modSp mod">
        <pc:chgData name="Kirsten Denis" userId="48051a45-893c-4de5-bb8d-cc1b45085753" providerId="ADAL" clId="{FBE969CC-DA59-4AEC-8477-F68AD83544D2}" dt="2021-12-10T14:34:16.049" v="96" actId="1076"/>
        <pc:sldMkLst>
          <pc:docMk/>
          <pc:sldMk cId="0" sldId="256"/>
        </pc:sldMkLst>
        <pc:spChg chg="mod">
          <ac:chgData name="Kirsten Denis" userId="48051a45-893c-4de5-bb8d-cc1b45085753" providerId="ADAL" clId="{FBE969CC-DA59-4AEC-8477-F68AD83544D2}" dt="2021-12-10T14:34:07.589" v="94" actId="27636"/>
          <ac:spMkLst>
            <pc:docMk/>
            <pc:sldMk cId="0" sldId="256"/>
            <ac:spMk id="3" creationId="{00000000-0000-0000-0000-000000000000}"/>
          </ac:spMkLst>
        </pc:spChg>
        <pc:spChg chg="del mod">
          <ac:chgData name="Kirsten Denis" userId="48051a45-893c-4de5-bb8d-cc1b45085753" providerId="ADAL" clId="{FBE969CC-DA59-4AEC-8477-F68AD83544D2}" dt="2021-12-10T14:33:39.248" v="86" actId="478"/>
          <ac:spMkLst>
            <pc:docMk/>
            <pc:sldMk cId="0" sldId="256"/>
            <ac:spMk id="8" creationId="{8CB9204B-EA16-4DF9-8245-BAF49E01A10E}"/>
          </ac:spMkLst>
        </pc:spChg>
        <pc:picChg chg="mod">
          <ac:chgData name="Kirsten Denis" userId="48051a45-893c-4de5-bb8d-cc1b45085753" providerId="ADAL" clId="{FBE969CC-DA59-4AEC-8477-F68AD83544D2}" dt="2021-12-10T14:34:16.049" v="96" actId="1076"/>
          <ac:picMkLst>
            <pc:docMk/>
            <pc:sldMk cId="0" sldId="256"/>
            <ac:picMk id="7" creationId="{7581A4FA-E363-4912-88EE-7ACF7DE3139F}"/>
          </ac:picMkLst>
        </pc:picChg>
      </pc:sldChg>
      <pc:sldChg chg="addSp modSp mod">
        <pc:chgData name="Kirsten Denis" userId="48051a45-893c-4de5-bb8d-cc1b45085753" providerId="ADAL" clId="{FBE969CC-DA59-4AEC-8477-F68AD83544D2}" dt="2021-12-10T14:33:21.635" v="84" actId="20577"/>
        <pc:sldMkLst>
          <pc:docMk/>
          <pc:sldMk cId="0" sldId="257"/>
        </pc:sldMkLst>
        <pc:spChg chg="mod">
          <ac:chgData name="Kirsten Denis" userId="48051a45-893c-4de5-bb8d-cc1b45085753" providerId="ADAL" clId="{FBE969CC-DA59-4AEC-8477-F68AD83544D2}" dt="2021-12-10T14:33:09.144" v="63" actId="255"/>
          <ac:spMkLst>
            <pc:docMk/>
            <pc:sldMk cId="0" sldId="257"/>
            <ac:spMk id="3" creationId="{00000000-0000-0000-0000-000000000000}"/>
          </ac:spMkLst>
        </pc:spChg>
        <pc:spChg chg="add mod">
          <ac:chgData name="Kirsten Denis" userId="48051a45-893c-4de5-bb8d-cc1b45085753" providerId="ADAL" clId="{FBE969CC-DA59-4AEC-8477-F68AD83544D2}" dt="2021-12-10T14:32:31.287" v="60" actId="1076"/>
          <ac:spMkLst>
            <pc:docMk/>
            <pc:sldMk cId="0" sldId="257"/>
            <ac:spMk id="4" creationId="{FE521E8B-7B7D-44B7-8E76-9884B9309E27}"/>
          </ac:spMkLst>
        </pc:spChg>
        <pc:spChg chg="mod">
          <ac:chgData name="Kirsten Denis" userId="48051a45-893c-4de5-bb8d-cc1b45085753" providerId="ADAL" clId="{FBE969CC-DA59-4AEC-8477-F68AD83544D2}" dt="2021-12-10T14:33:21.635" v="84" actId="20577"/>
          <ac:spMkLst>
            <pc:docMk/>
            <pc:sldMk cId="0" sldId="257"/>
            <ac:spMk id="7" creationId="{DE6430AD-BBC3-4FAE-93BC-CC2521A62E15}"/>
          </ac:spMkLst>
        </pc:spChg>
        <pc:picChg chg="add mod">
          <ac:chgData name="Kirsten Denis" userId="48051a45-893c-4de5-bb8d-cc1b45085753" providerId="ADAL" clId="{FBE969CC-DA59-4AEC-8477-F68AD83544D2}" dt="2021-12-10T14:31:31.649" v="54" actId="14100"/>
          <ac:picMkLst>
            <pc:docMk/>
            <pc:sldMk cId="0" sldId="257"/>
            <ac:picMk id="5" creationId="{0AC5A93B-A713-458E-B6C8-87797F217342}"/>
          </ac:picMkLst>
        </pc:picChg>
      </pc:sldChg>
      <pc:sldChg chg="addSp delSp modSp mod">
        <pc:chgData name="Kirsten Denis" userId="48051a45-893c-4de5-bb8d-cc1b45085753" providerId="ADAL" clId="{FBE969CC-DA59-4AEC-8477-F68AD83544D2}" dt="2021-12-10T14:34:50.756" v="119" actId="20577"/>
        <pc:sldMkLst>
          <pc:docMk/>
          <pc:sldMk cId="1230720240" sldId="283"/>
        </pc:sldMkLst>
        <pc:spChg chg="mod">
          <ac:chgData name="Kirsten Denis" userId="48051a45-893c-4de5-bb8d-cc1b45085753" providerId="ADAL" clId="{FBE969CC-DA59-4AEC-8477-F68AD83544D2}" dt="2021-12-10T14:34:50.756" v="119" actId="20577"/>
          <ac:spMkLst>
            <pc:docMk/>
            <pc:sldMk cId="1230720240" sldId="283"/>
            <ac:spMk id="4" creationId="{51089C53-FAD5-4E56-AAA0-7FAD014DA269}"/>
          </ac:spMkLst>
        </pc:spChg>
        <pc:spChg chg="add mod">
          <ac:chgData name="Kirsten Denis" userId="48051a45-893c-4de5-bb8d-cc1b45085753" providerId="ADAL" clId="{FBE969CC-DA59-4AEC-8477-F68AD83544D2}" dt="2021-12-10T14:26:51.391" v="25" actId="1076"/>
          <ac:spMkLst>
            <pc:docMk/>
            <pc:sldMk cId="1230720240" sldId="283"/>
            <ac:spMk id="9" creationId="{94E0387E-4874-46C6-90EF-9FD146B80548}"/>
          </ac:spMkLst>
        </pc:spChg>
        <pc:spChg chg="add del">
          <ac:chgData name="Kirsten Denis" userId="48051a45-893c-4de5-bb8d-cc1b45085753" providerId="ADAL" clId="{FBE969CC-DA59-4AEC-8477-F68AD83544D2}" dt="2021-12-10T14:27:13.242" v="29" actId="478"/>
          <ac:spMkLst>
            <pc:docMk/>
            <pc:sldMk cId="1230720240" sldId="283"/>
            <ac:spMk id="10" creationId="{8BC0B724-BA9A-4C93-BDF1-F94268B4B208}"/>
          </ac:spMkLst>
        </pc:spChg>
        <pc:graphicFrameChg chg="add del">
          <ac:chgData name="Kirsten Denis" userId="48051a45-893c-4de5-bb8d-cc1b45085753" providerId="ADAL" clId="{FBE969CC-DA59-4AEC-8477-F68AD83544D2}" dt="2021-12-10T14:27:07.480" v="28" actId="478"/>
          <ac:graphicFrameMkLst>
            <pc:docMk/>
            <pc:sldMk cId="1230720240" sldId="283"/>
            <ac:graphicFrameMk id="6" creationId="{00000000-0000-0000-0000-000000000000}"/>
          </ac:graphicFrameMkLst>
        </pc:graphicFrameChg>
        <pc:picChg chg="add del mod">
          <ac:chgData name="Kirsten Denis" userId="48051a45-893c-4de5-bb8d-cc1b45085753" providerId="ADAL" clId="{FBE969CC-DA59-4AEC-8477-F68AD83544D2}" dt="2021-12-10T14:24:53.406" v="9" actId="478"/>
          <ac:picMkLst>
            <pc:docMk/>
            <pc:sldMk cId="1230720240" sldId="283"/>
            <ac:picMk id="3" creationId="{B667A074-40E0-40B4-A11B-BE3535C19CD0}"/>
          </ac:picMkLst>
        </pc:picChg>
        <pc:picChg chg="add mod">
          <ac:chgData name="Kirsten Denis" userId="48051a45-893c-4de5-bb8d-cc1b45085753" providerId="ADAL" clId="{FBE969CC-DA59-4AEC-8477-F68AD83544D2}" dt="2021-12-10T14:24:38.288" v="8" actId="1076"/>
          <ac:picMkLst>
            <pc:docMk/>
            <pc:sldMk cId="1230720240" sldId="283"/>
            <ac:picMk id="7" creationId="{4BB16D66-79ED-489A-BA92-AD23DD5ACE6F}"/>
          </ac:picMkLst>
        </pc:picChg>
        <pc:picChg chg="add del mod">
          <ac:chgData name="Kirsten Denis" userId="48051a45-893c-4de5-bb8d-cc1b45085753" providerId="ADAL" clId="{FBE969CC-DA59-4AEC-8477-F68AD83544D2}" dt="2021-12-10T14:26:43.056" v="23" actId="478"/>
          <ac:picMkLst>
            <pc:docMk/>
            <pc:sldMk cId="1230720240" sldId="283"/>
            <ac:picMk id="8" creationId="{1EBEC960-212F-4045-8343-4540515890A6}"/>
          </ac:picMkLst>
        </pc:picChg>
      </pc:sldChg>
      <pc:sldChg chg="addSp modSp mod">
        <pc:chgData name="Kirsten Denis" userId="48051a45-893c-4de5-bb8d-cc1b45085753" providerId="ADAL" clId="{FBE969CC-DA59-4AEC-8477-F68AD83544D2}" dt="2021-12-10T14:34:39.887" v="98" actId="20577"/>
        <pc:sldMkLst>
          <pc:docMk/>
          <pc:sldMk cId="21883497" sldId="284"/>
        </pc:sldMkLst>
        <pc:spChg chg="add mod">
          <ac:chgData name="Kirsten Denis" userId="48051a45-893c-4de5-bb8d-cc1b45085753" providerId="ADAL" clId="{FBE969CC-DA59-4AEC-8477-F68AD83544D2}" dt="2021-12-10T14:30:51.542" v="50" actId="14100"/>
          <ac:spMkLst>
            <pc:docMk/>
            <pc:sldMk cId="21883497" sldId="284"/>
            <ac:spMk id="3" creationId="{38F1188E-7FCC-4B75-95BA-071E7E37418A}"/>
          </ac:spMkLst>
        </pc:spChg>
        <pc:spChg chg="mod">
          <ac:chgData name="Kirsten Denis" userId="48051a45-893c-4de5-bb8d-cc1b45085753" providerId="ADAL" clId="{FBE969CC-DA59-4AEC-8477-F68AD83544D2}" dt="2021-12-10T14:34:39.887" v="98" actId="20577"/>
          <ac:spMkLst>
            <pc:docMk/>
            <pc:sldMk cId="21883497" sldId="284"/>
            <ac:spMk id="5" creationId="{F807ED27-3B73-4D21-9BA4-57D7392841B5}"/>
          </ac:spMkLst>
        </pc:spChg>
        <pc:picChg chg="add mod">
          <ac:chgData name="Kirsten Denis" userId="48051a45-893c-4de5-bb8d-cc1b45085753" providerId="ADAL" clId="{FBE969CC-DA59-4AEC-8477-F68AD83544D2}" dt="2021-12-10T14:30:22.576" v="47"/>
          <ac:picMkLst>
            <pc:docMk/>
            <pc:sldMk cId="21883497" sldId="284"/>
            <ac:picMk id="6" creationId="{B214853D-B922-41B8-A44C-D55A5F8BB786}"/>
          </ac:picMkLst>
        </pc:picChg>
      </pc:sldChg>
      <pc:sldChg chg="addSp modSp mod">
        <pc:chgData name="Kirsten Denis" userId="48051a45-893c-4de5-bb8d-cc1b45085753" providerId="ADAL" clId="{FBE969CC-DA59-4AEC-8477-F68AD83544D2}" dt="2021-12-10T14:34:33.642" v="97" actId="20577"/>
        <pc:sldMkLst>
          <pc:docMk/>
          <pc:sldMk cId="4023624315" sldId="285"/>
        </pc:sldMkLst>
        <pc:spChg chg="add mod">
          <ac:chgData name="Kirsten Denis" userId="48051a45-893c-4de5-bb8d-cc1b45085753" providerId="ADAL" clId="{FBE969CC-DA59-4AEC-8477-F68AD83544D2}" dt="2021-12-10T14:30:13.155" v="46" actId="1076"/>
          <ac:spMkLst>
            <pc:docMk/>
            <pc:sldMk cId="4023624315" sldId="285"/>
            <ac:spMk id="3" creationId="{63C547FD-E0BF-45C4-94D5-AED9FFCD9C41}"/>
          </ac:spMkLst>
        </pc:spChg>
        <pc:spChg chg="mod">
          <ac:chgData name="Kirsten Denis" userId="48051a45-893c-4de5-bb8d-cc1b45085753" providerId="ADAL" clId="{FBE969CC-DA59-4AEC-8477-F68AD83544D2}" dt="2021-12-10T14:34:33.642" v="97" actId="20577"/>
          <ac:spMkLst>
            <pc:docMk/>
            <pc:sldMk cId="4023624315" sldId="285"/>
            <ac:spMk id="5" creationId="{19BC35B3-C567-4F4A-8D22-1CC2E466AC09}"/>
          </ac:spMkLst>
        </pc:spChg>
        <pc:picChg chg="add mod">
          <ac:chgData name="Kirsten Denis" userId="48051a45-893c-4de5-bb8d-cc1b45085753" providerId="ADAL" clId="{FBE969CC-DA59-4AEC-8477-F68AD83544D2}" dt="2021-12-10T14:31:11.488" v="52" actId="1076"/>
          <ac:picMkLst>
            <pc:docMk/>
            <pc:sldMk cId="4023624315" sldId="285"/>
            <ac:picMk id="6" creationId="{E891FF0C-4587-4384-A752-21CE1B0ECE1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E61B90-DEAC-46D9-89C2-9BB635671844}" type="datetimeFigureOut">
              <a:rPr lang="en-US" smtClean="0"/>
              <a:t>12/10/2021</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1F575C-E5C9-44B6-93BE-EAE148A90A30}" type="slidenum">
              <a:rPr lang="en-US" smtClean="0"/>
              <a:t>‹nr.›</a:t>
            </a:fld>
            <a:endParaRPr lang="en-US"/>
          </a:p>
        </p:txBody>
      </p:sp>
    </p:spTree>
    <p:extLst>
      <p:ext uri="{BB962C8B-B14F-4D97-AF65-F5344CB8AC3E}">
        <p14:creationId xmlns:p14="http://schemas.microsoft.com/office/powerpoint/2010/main" val="531431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95285" indent="0" algn="ctr">
              <a:buNone/>
              <a:defRPr>
                <a:solidFill>
                  <a:schemeClr val="tx1">
                    <a:tint val="75000"/>
                  </a:schemeClr>
                </a:solidFill>
              </a:defRPr>
            </a:lvl2pPr>
            <a:lvl3pPr marL="990570" indent="0" algn="ctr">
              <a:buNone/>
              <a:defRPr>
                <a:solidFill>
                  <a:schemeClr val="tx1">
                    <a:tint val="75000"/>
                  </a:schemeClr>
                </a:solidFill>
              </a:defRPr>
            </a:lvl3pPr>
            <a:lvl4pPr marL="1485854" indent="0" algn="ctr">
              <a:buNone/>
              <a:defRPr>
                <a:solidFill>
                  <a:schemeClr val="tx1">
                    <a:tint val="75000"/>
                  </a:schemeClr>
                </a:solidFill>
              </a:defRPr>
            </a:lvl4pPr>
            <a:lvl5pPr marL="1981139" indent="0" algn="ctr">
              <a:buNone/>
              <a:defRPr>
                <a:solidFill>
                  <a:schemeClr val="tx1">
                    <a:tint val="75000"/>
                  </a:schemeClr>
                </a:solidFill>
              </a:defRPr>
            </a:lvl5pPr>
            <a:lvl6pPr marL="2476424" indent="0" algn="ctr">
              <a:buNone/>
              <a:defRPr>
                <a:solidFill>
                  <a:schemeClr val="tx1">
                    <a:tint val="75000"/>
                  </a:schemeClr>
                </a:solidFill>
              </a:defRPr>
            </a:lvl6pPr>
            <a:lvl7pPr marL="2971709" indent="0" algn="ctr">
              <a:buNone/>
              <a:defRPr>
                <a:solidFill>
                  <a:schemeClr val="tx1">
                    <a:tint val="75000"/>
                  </a:schemeClr>
                </a:solidFill>
              </a:defRPr>
            </a:lvl7pPr>
            <a:lvl8pPr marL="3466993" indent="0" algn="ctr">
              <a:buNone/>
              <a:defRPr>
                <a:solidFill>
                  <a:schemeClr val="tx1">
                    <a:tint val="75000"/>
                  </a:schemeClr>
                </a:solidFill>
              </a:defRPr>
            </a:lvl8pPr>
            <a:lvl9pPr marL="39622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85EB656-0417-44C9-A17E-63FC9CFE25BE}" type="datetime1">
              <a:rPr lang="en-US" smtClean="0"/>
              <a:t>12/10/2021</a:t>
            </a:fld>
            <a:endParaRPr lang="en-US"/>
          </a:p>
        </p:txBody>
      </p:sp>
      <p:sp>
        <p:nvSpPr>
          <p:cNvPr id="5" name="Footer Placeholder 4"/>
          <p:cNvSpPr>
            <a:spLocks noGrp="1"/>
          </p:cNvSpPr>
          <p:nvPr>
            <p:ph type="ftr" sz="quarter" idx="11"/>
          </p:nvPr>
        </p:nvSpPr>
        <p:spPr/>
        <p:txBody>
          <a:bodyPr/>
          <a:lstStyle/>
          <a:p>
            <a:r>
              <a:rPr lang="en-US"/>
              <a:t>www.PrAACticalAAC.org</a:t>
            </a:r>
          </a:p>
        </p:txBody>
      </p:sp>
      <p:sp>
        <p:nvSpPr>
          <p:cNvPr id="6" name="Slide Number Placeholder 5"/>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49DAEF0-787D-4070-BDB8-F1B29613DAF1}" type="datetime1">
              <a:rPr lang="en-US" smtClean="0"/>
              <a:t>12/10/2021</a:t>
            </a:fld>
            <a:endParaRPr lang="en-US"/>
          </a:p>
        </p:txBody>
      </p:sp>
      <p:sp>
        <p:nvSpPr>
          <p:cNvPr id="5" name="Footer Placeholder 4"/>
          <p:cNvSpPr>
            <a:spLocks noGrp="1"/>
          </p:cNvSpPr>
          <p:nvPr>
            <p:ph type="ftr" sz="quarter" idx="11"/>
          </p:nvPr>
        </p:nvSpPr>
        <p:spPr/>
        <p:txBody>
          <a:bodyPr/>
          <a:lstStyle/>
          <a:p>
            <a:r>
              <a:rPr lang="en-US"/>
              <a:t>www.PrAACticalAAC.org</a:t>
            </a:r>
          </a:p>
        </p:txBody>
      </p:sp>
      <p:sp>
        <p:nvSpPr>
          <p:cNvPr id="6" name="Slide Number Placeholder 5"/>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374123-A3B3-4AA0-9D40-69AD506C2257}" type="datetime1">
              <a:rPr lang="en-US" smtClean="0"/>
              <a:t>12/10/2021</a:t>
            </a:fld>
            <a:endParaRPr lang="en-US"/>
          </a:p>
        </p:txBody>
      </p:sp>
      <p:sp>
        <p:nvSpPr>
          <p:cNvPr id="5" name="Footer Placeholder 4"/>
          <p:cNvSpPr>
            <a:spLocks noGrp="1"/>
          </p:cNvSpPr>
          <p:nvPr>
            <p:ph type="ftr" sz="quarter" idx="11"/>
          </p:nvPr>
        </p:nvSpPr>
        <p:spPr/>
        <p:txBody>
          <a:bodyPr/>
          <a:lstStyle/>
          <a:p>
            <a:r>
              <a:rPr lang="en-US"/>
              <a:t>www.PrAACticalAAC.org</a:t>
            </a:r>
          </a:p>
        </p:txBody>
      </p:sp>
      <p:sp>
        <p:nvSpPr>
          <p:cNvPr id="6" name="Slide Number Placeholder 5"/>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D289AD-8CC6-4680-A9FA-490A5DC514D1}" type="datetime1">
              <a:rPr lang="en-US" smtClean="0"/>
              <a:t>12/10/2021</a:t>
            </a:fld>
            <a:endParaRPr lang="en-US"/>
          </a:p>
        </p:txBody>
      </p:sp>
      <p:sp>
        <p:nvSpPr>
          <p:cNvPr id="5" name="Footer Placeholder 4"/>
          <p:cNvSpPr>
            <a:spLocks noGrp="1"/>
          </p:cNvSpPr>
          <p:nvPr>
            <p:ph type="ftr" sz="quarter" idx="11"/>
          </p:nvPr>
        </p:nvSpPr>
        <p:spPr/>
        <p:txBody>
          <a:bodyPr/>
          <a:lstStyle/>
          <a:p>
            <a:r>
              <a:rPr lang="en-US"/>
              <a:t>www.PrAACticalAAC.org</a:t>
            </a:r>
          </a:p>
        </p:txBody>
      </p:sp>
      <p:sp>
        <p:nvSpPr>
          <p:cNvPr id="6" name="Slide Number Placeholder 5"/>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333"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167">
                <a:solidFill>
                  <a:schemeClr val="tx1">
                    <a:tint val="75000"/>
                  </a:schemeClr>
                </a:solidFill>
              </a:defRPr>
            </a:lvl1pPr>
            <a:lvl2pPr marL="495285" indent="0">
              <a:buNone/>
              <a:defRPr sz="1950">
                <a:solidFill>
                  <a:schemeClr val="tx1">
                    <a:tint val="75000"/>
                  </a:schemeClr>
                </a:solidFill>
              </a:defRPr>
            </a:lvl2pPr>
            <a:lvl3pPr marL="990570" indent="0">
              <a:buNone/>
              <a:defRPr sz="1733">
                <a:solidFill>
                  <a:schemeClr val="tx1">
                    <a:tint val="75000"/>
                  </a:schemeClr>
                </a:solidFill>
              </a:defRPr>
            </a:lvl3pPr>
            <a:lvl4pPr marL="1485854" indent="0">
              <a:buNone/>
              <a:defRPr sz="1517">
                <a:solidFill>
                  <a:schemeClr val="tx1">
                    <a:tint val="75000"/>
                  </a:schemeClr>
                </a:solidFill>
              </a:defRPr>
            </a:lvl4pPr>
            <a:lvl5pPr marL="1981139" indent="0">
              <a:buNone/>
              <a:defRPr sz="1517">
                <a:solidFill>
                  <a:schemeClr val="tx1">
                    <a:tint val="75000"/>
                  </a:schemeClr>
                </a:solidFill>
              </a:defRPr>
            </a:lvl5pPr>
            <a:lvl6pPr marL="2476424" indent="0">
              <a:buNone/>
              <a:defRPr sz="1517">
                <a:solidFill>
                  <a:schemeClr val="tx1">
                    <a:tint val="75000"/>
                  </a:schemeClr>
                </a:solidFill>
              </a:defRPr>
            </a:lvl6pPr>
            <a:lvl7pPr marL="2971709" indent="0">
              <a:buNone/>
              <a:defRPr sz="1517">
                <a:solidFill>
                  <a:schemeClr val="tx1">
                    <a:tint val="75000"/>
                  </a:schemeClr>
                </a:solidFill>
              </a:defRPr>
            </a:lvl7pPr>
            <a:lvl8pPr marL="3466993" indent="0">
              <a:buNone/>
              <a:defRPr sz="1517">
                <a:solidFill>
                  <a:schemeClr val="tx1">
                    <a:tint val="75000"/>
                  </a:schemeClr>
                </a:solidFill>
              </a:defRPr>
            </a:lvl8pPr>
            <a:lvl9pPr marL="3962278" indent="0">
              <a:buNone/>
              <a:defRPr sz="151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3AFD002-C31A-4CEA-BD2F-B1881A57AA15}" type="datetime1">
              <a:rPr lang="en-US" smtClean="0"/>
              <a:t>12/10/2021</a:t>
            </a:fld>
            <a:endParaRPr lang="en-US"/>
          </a:p>
        </p:txBody>
      </p:sp>
      <p:sp>
        <p:nvSpPr>
          <p:cNvPr id="5" name="Footer Placeholder 4"/>
          <p:cNvSpPr>
            <a:spLocks noGrp="1"/>
          </p:cNvSpPr>
          <p:nvPr>
            <p:ph type="ftr" sz="quarter" idx="11"/>
          </p:nvPr>
        </p:nvSpPr>
        <p:spPr/>
        <p:txBody>
          <a:bodyPr/>
          <a:lstStyle/>
          <a:p>
            <a:r>
              <a:rPr lang="en-US"/>
              <a:t>www.PrAACticalAAC.org</a:t>
            </a:r>
          </a:p>
        </p:txBody>
      </p:sp>
      <p:sp>
        <p:nvSpPr>
          <p:cNvPr id="6" name="Slide Number Placeholder 5"/>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1"/>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1"/>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FC85C78-1EC4-4439-8813-F24AE0F64D27}" type="datetime1">
              <a:rPr lang="en-US" smtClean="0"/>
              <a:t>12/10/2021</a:t>
            </a:fld>
            <a:endParaRPr lang="en-US"/>
          </a:p>
        </p:txBody>
      </p:sp>
      <p:sp>
        <p:nvSpPr>
          <p:cNvPr id="6" name="Footer Placeholder 5"/>
          <p:cNvSpPr>
            <a:spLocks noGrp="1"/>
          </p:cNvSpPr>
          <p:nvPr>
            <p:ph type="ftr" sz="quarter" idx="11"/>
          </p:nvPr>
        </p:nvSpPr>
        <p:spPr/>
        <p:txBody>
          <a:bodyPr/>
          <a:lstStyle/>
          <a:p>
            <a:r>
              <a:rPr lang="en-US"/>
              <a:t>www.PrAACticalAAC.org</a:t>
            </a:r>
          </a:p>
        </p:txBody>
      </p:sp>
      <p:sp>
        <p:nvSpPr>
          <p:cNvPr id="7" name="Slide Number Placeholder 6"/>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C7754F-6037-44C2-B701-8DA3D0357C36}" type="datetime1">
              <a:rPr lang="en-US" smtClean="0"/>
              <a:t>12/10/2021</a:t>
            </a:fld>
            <a:endParaRPr lang="en-US"/>
          </a:p>
        </p:txBody>
      </p:sp>
      <p:sp>
        <p:nvSpPr>
          <p:cNvPr id="8" name="Footer Placeholder 7"/>
          <p:cNvSpPr>
            <a:spLocks noGrp="1"/>
          </p:cNvSpPr>
          <p:nvPr>
            <p:ph type="ftr" sz="quarter" idx="11"/>
          </p:nvPr>
        </p:nvSpPr>
        <p:spPr/>
        <p:txBody>
          <a:bodyPr/>
          <a:lstStyle/>
          <a:p>
            <a:r>
              <a:rPr lang="en-US"/>
              <a:t>www.PrAACticalAAC.org</a:t>
            </a:r>
          </a:p>
        </p:txBody>
      </p:sp>
      <p:sp>
        <p:nvSpPr>
          <p:cNvPr id="9" name="Slide Number Placeholder 8"/>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B8E23AE-BDE6-4FA2-AEF1-052C1AC293C4}" type="datetime1">
              <a:rPr lang="en-US" smtClean="0"/>
              <a:t>12/10/2021</a:t>
            </a:fld>
            <a:endParaRPr lang="en-US"/>
          </a:p>
        </p:txBody>
      </p:sp>
      <p:sp>
        <p:nvSpPr>
          <p:cNvPr id="4" name="Footer Placeholder 3"/>
          <p:cNvSpPr>
            <a:spLocks noGrp="1"/>
          </p:cNvSpPr>
          <p:nvPr>
            <p:ph type="ftr" sz="quarter" idx="11"/>
          </p:nvPr>
        </p:nvSpPr>
        <p:spPr/>
        <p:txBody>
          <a:bodyPr/>
          <a:lstStyle/>
          <a:p>
            <a:r>
              <a:rPr lang="en-US"/>
              <a:t>www.PrAACticalAAC.org</a:t>
            </a:r>
          </a:p>
        </p:txBody>
      </p:sp>
      <p:sp>
        <p:nvSpPr>
          <p:cNvPr id="5" name="Slide Number Placeholder 4"/>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EF7919-A177-47B7-BC12-4D243A1F19A8}" type="datetime1">
              <a:rPr lang="en-US" smtClean="0"/>
              <a:t>12/10/2021</a:t>
            </a:fld>
            <a:endParaRPr lang="en-US"/>
          </a:p>
        </p:txBody>
      </p:sp>
      <p:sp>
        <p:nvSpPr>
          <p:cNvPr id="3" name="Footer Placeholder 2"/>
          <p:cNvSpPr>
            <a:spLocks noGrp="1"/>
          </p:cNvSpPr>
          <p:nvPr>
            <p:ph type="ftr" sz="quarter" idx="11"/>
          </p:nvPr>
        </p:nvSpPr>
        <p:spPr/>
        <p:txBody>
          <a:bodyPr/>
          <a:lstStyle/>
          <a:p>
            <a:r>
              <a:rPr lang="en-US"/>
              <a:t>www.PrAACticalAAC.org</a:t>
            </a:r>
          </a:p>
        </p:txBody>
      </p:sp>
      <p:sp>
        <p:nvSpPr>
          <p:cNvPr id="4" name="Slide Number Placeholder 3"/>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167" b="1"/>
            </a:lvl1pPr>
          </a:lstStyle>
          <a:p>
            <a:r>
              <a:rPr lang="en-US"/>
              <a:t>Click to edit Master title style</a:t>
            </a:r>
          </a:p>
        </p:txBody>
      </p:sp>
      <p:sp>
        <p:nvSpPr>
          <p:cNvPr id="3" name="Content Placeholder 2"/>
          <p:cNvSpPr>
            <a:spLocks noGrp="1"/>
          </p:cNvSpPr>
          <p:nvPr>
            <p:ph idx="1"/>
          </p:nvPr>
        </p:nvSpPr>
        <p:spPr>
          <a:xfrm>
            <a:off x="3872971" y="273051"/>
            <a:ext cx="5537729" cy="5853113"/>
          </a:xfrm>
        </p:spPr>
        <p:txBody>
          <a:bodyPr/>
          <a:lstStyle>
            <a:lvl1pPr>
              <a:defRPr sz="3467"/>
            </a:lvl1pPr>
            <a:lvl2pPr>
              <a:defRPr sz="3033"/>
            </a:lvl2pPr>
            <a:lvl3pPr>
              <a:defRPr sz="2600"/>
            </a:lvl3pPr>
            <a:lvl4pPr>
              <a:defRPr sz="2167"/>
            </a:lvl4pPr>
            <a:lvl5pPr>
              <a:defRPr sz="2167"/>
            </a:lvl5pPr>
            <a:lvl6pPr>
              <a:defRPr sz="2167"/>
            </a:lvl6pPr>
            <a:lvl7pPr>
              <a:defRPr sz="2167"/>
            </a:lvl7pPr>
            <a:lvl8pPr>
              <a:defRPr sz="2167"/>
            </a:lvl8pPr>
            <a:lvl9pPr>
              <a:defRPr sz="21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lang="en-US"/>
              <a:t>Click to edit Master text styles</a:t>
            </a:r>
          </a:p>
        </p:txBody>
      </p:sp>
      <p:sp>
        <p:nvSpPr>
          <p:cNvPr id="5" name="Date Placeholder 4"/>
          <p:cNvSpPr>
            <a:spLocks noGrp="1"/>
          </p:cNvSpPr>
          <p:nvPr>
            <p:ph type="dt" sz="half" idx="10"/>
          </p:nvPr>
        </p:nvSpPr>
        <p:spPr/>
        <p:txBody>
          <a:bodyPr/>
          <a:lstStyle/>
          <a:p>
            <a:fld id="{37C0BFDB-42C0-47D9-809A-1A1D6AE9C219}" type="datetime1">
              <a:rPr lang="en-US" smtClean="0"/>
              <a:t>12/10/2021</a:t>
            </a:fld>
            <a:endParaRPr lang="en-US"/>
          </a:p>
        </p:txBody>
      </p:sp>
      <p:sp>
        <p:nvSpPr>
          <p:cNvPr id="6" name="Footer Placeholder 5"/>
          <p:cNvSpPr>
            <a:spLocks noGrp="1"/>
          </p:cNvSpPr>
          <p:nvPr>
            <p:ph type="ftr" sz="quarter" idx="11"/>
          </p:nvPr>
        </p:nvSpPr>
        <p:spPr/>
        <p:txBody>
          <a:bodyPr/>
          <a:lstStyle/>
          <a:p>
            <a:r>
              <a:rPr lang="en-US"/>
              <a:t>www.PrAACticalAAC.org</a:t>
            </a:r>
          </a:p>
        </p:txBody>
      </p:sp>
      <p:sp>
        <p:nvSpPr>
          <p:cNvPr id="7" name="Slide Number Placeholder 6"/>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167"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a:lstStyle>
            <a:lvl1pPr marL="0" indent="0">
              <a:buNone/>
              <a:defRPr sz="3467"/>
            </a:lvl1pPr>
            <a:lvl2pPr marL="495285" indent="0">
              <a:buNone/>
              <a:defRPr sz="3033"/>
            </a:lvl2pPr>
            <a:lvl3pPr marL="990570" indent="0">
              <a:buNone/>
              <a:defRPr sz="2600"/>
            </a:lvl3pPr>
            <a:lvl4pPr marL="1485854" indent="0">
              <a:buNone/>
              <a:defRPr sz="2167"/>
            </a:lvl4pPr>
            <a:lvl5pPr marL="1981139" indent="0">
              <a:buNone/>
              <a:defRPr sz="2167"/>
            </a:lvl5pPr>
            <a:lvl6pPr marL="2476424" indent="0">
              <a:buNone/>
              <a:defRPr sz="2167"/>
            </a:lvl6pPr>
            <a:lvl7pPr marL="2971709" indent="0">
              <a:buNone/>
              <a:defRPr sz="2167"/>
            </a:lvl7pPr>
            <a:lvl8pPr marL="3466993" indent="0">
              <a:buNone/>
              <a:defRPr sz="2167"/>
            </a:lvl8pPr>
            <a:lvl9pPr marL="3962278" indent="0">
              <a:buNone/>
              <a:defRPr sz="2167"/>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lang="en-US"/>
              <a:t>Click to edit Master text styles</a:t>
            </a:r>
          </a:p>
        </p:txBody>
      </p:sp>
      <p:sp>
        <p:nvSpPr>
          <p:cNvPr id="5" name="Date Placeholder 4"/>
          <p:cNvSpPr>
            <a:spLocks noGrp="1"/>
          </p:cNvSpPr>
          <p:nvPr>
            <p:ph type="dt" sz="half" idx="10"/>
          </p:nvPr>
        </p:nvSpPr>
        <p:spPr/>
        <p:txBody>
          <a:bodyPr/>
          <a:lstStyle/>
          <a:p>
            <a:fld id="{299AF04B-5C95-4DED-A105-73AA71D5601E}" type="datetime1">
              <a:rPr lang="en-US" smtClean="0"/>
              <a:t>12/10/2021</a:t>
            </a:fld>
            <a:endParaRPr lang="en-US"/>
          </a:p>
        </p:txBody>
      </p:sp>
      <p:sp>
        <p:nvSpPr>
          <p:cNvPr id="6" name="Footer Placeholder 5"/>
          <p:cNvSpPr>
            <a:spLocks noGrp="1"/>
          </p:cNvSpPr>
          <p:nvPr>
            <p:ph type="ftr" sz="quarter" idx="11"/>
          </p:nvPr>
        </p:nvSpPr>
        <p:spPr/>
        <p:txBody>
          <a:bodyPr/>
          <a:lstStyle/>
          <a:p>
            <a:r>
              <a:rPr lang="en-US"/>
              <a:t>www.PrAACticalAAC.org</a:t>
            </a:r>
          </a:p>
        </p:txBody>
      </p:sp>
      <p:sp>
        <p:nvSpPr>
          <p:cNvPr id="7" name="Slide Number Placeholder 6"/>
          <p:cNvSpPr>
            <a:spLocks noGrp="1"/>
          </p:cNvSpPr>
          <p:nvPr>
            <p:ph type="sldNum" sz="quarter" idx="12"/>
          </p:nvPr>
        </p:nvSpPr>
        <p:spPr/>
        <p:txBody>
          <a:bodyPr/>
          <a:lstStyle/>
          <a:p>
            <a:fld id="{78C06889-3C60-41FD-B238-EE138AD1A82A}" type="slidenum">
              <a:rPr lang="en-US" smtClean="0"/>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300">
                <a:solidFill>
                  <a:schemeClr val="tx1">
                    <a:tint val="75000"/>
                  </a:schemeClr>
                </a:solidFill>
              </a:defRPr>
            </a:lvl1pPr>
          </a:lstStyle>
          <a:p>
            <a:fld id="{CD570C03-0773-4259-8F11-0065406D37FE}" type="datetime1">
              <a:rPr lang="en-US" smtClean="0"/>
              <a:t>12/10/2021</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300">
                <a:solidFill>
                  <a:schemeClr val="tx1">
                    <a:tint val="75000"/>
                  </a:schemeClr>
                </a:solidFill>
              </a:defRPr>
            </a:lvl1pPr>
          </a:lstStyle>
          <a:p>
            <a:r>
              <a:rPr lang="en-US"/>
              <a:t>www.PrAACticalAAC.org</a:t>
            </a:r>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300">
                <a:solidFill>
                  <a:schemeClr val="tx1">
                    <a:tint val="75000"/>
                  </a:schemeClr>
                </a:solidFill>
              </a:defRPr>
            </a:lvl1pPr>
          </a:lstStyle>
          <a:p>
            <a:fld id="{78C06889-3C60-41FD-B238-EE138AD1A82A}" type="slidenum">
              <a:rPr lang="en-US" smtClean="0"/>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90570" rtl="0" eaLnBrk="1" latinLnBrk="0" hangingPunct="1">
        <a:spcBef>
          <a:spcPct val="0"/>
        </a:spcBef>
        <a:buNone/>
        <a:defRPr sz="4767" kern="1200">
          <a:solidFill>
            <a:schemeClr val="tx1"/>
          </a:solidFill>
          <a:latin typeface="+mj-lt"/>
          <a:ea typeface="+mj-ea"/>
          <a:cs typeface="+mj-cs"/>
        </a:defRPr>
      </a:lvl1pPr>
    </p:titleStyle>
    <p:bodyStyle>
      <a:lvl1pPr marL="371464" indent="-371464" algn="l" defTabSz="990570" rtl="0" eaLnBrk="1" latinLnBrk="0" hangingPunct="1">
        <a:spcBef>
          <a:spcPct val="20000"/>
        </a:spcBef>
        <a:buFont typeface="Arial" pitchFamily="34" charset="0"/>
        <a:buChar char="•"/>
        <a:defRPr sz="3467" kern="1200">
          <a:solidFill>
            <a:schemeClr val="tx1"/>
          </a:solidFill>
          <a:latin typeface="+mn-lt"/>
          <a:ea typeface="+mn-ea"/>
          <a:cs typeface="+mn-cs"/>
        </a:defRPr>
      </a:lvl1pPr>
      <a:lvl2pPr marL="804838" indent="-309553" algn="l" defTabSz="990570" rtl="0" eaLnBrk="1" latinLnBrk="0" hangingPunct="1">
        <a:spcBef>
          <a:spcPct val="20000"/>
        </a:spcBef>
        <a:buFont typeface="Arial" pitchFamily="34" charset="0"/>
        <a:buChar char="–"/>
        <a:defRPr sz="3033" kern="1200">
          <a:solidFill>
            <a:schemeClr val="tx1"/>
          </a:solidFill>
          <a:latin typeface="+mn-lt"/>
          <a:ea typeface="+mn-ea"/>
          <a:cs typeface="+mn-cs"/>
        </a:defRPr>
      </a:lvl2pPr>
      <a:lvl3pPr marL="1238212" indent="-247642" algn="l" defTabSz="990570"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33497"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4pPr>
      <a:lvl5pPr marL="2228781"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5pPr>
      <a:lvl6pPr marL="2724066"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6pPr>
      <a:lvl7pPr marL="3219351"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7pPr>
      <a:lvl8pPr marL="3714636"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8pPr>
      <a:lvl9pPr marL="4209920" indent="-247642" algn="l" defTabSz="990570" rtl="0" eaLnBrk="1" latinLnBrk="0" hangingPunct="1">
        <a:spcBef>
          <a:spcPct val="20000"/>
        </a:spcBef>
        <a:buFont typeface="Arial" pitchFamily="34" charset="0"/>
        <a:buChar char="•"/>
        <a:defRPr sz="2167" kern="1200">
          <a:solidFill>
            <a:schemeClr val="tx1"/>
          </a:solidFill>
          <a:latin typeface="+mn-lt"/>
          <a:ea typeface="+mn-ea"/>
          <a:cs typeface="+mn-cs"/>
        </a:defRPr>
      </a:lvl9pPr>
    </p:bodyStyle>
    <p:otherStyle>
      <a:defPPr>
        <a:defRPr lang="en-US"/>
      </a:defPPr>
      <a:lvl1pPr marL="0" algn="l" defTabSz="990570" rtl="0" eaLnBrk="1" latinLnBrk="0" hangingPunct="1">
        <a:defRPr sz="1950" kern="1200">
          <a:solidFill>
            <a:schemeClr val="tx1"/>
          </a:solidFill>
          <a:latin typeface="+mn-lt"/>
          <a:ea typeface="+mn-ea"/>
          <a:cs typeface="+mn-cs"/>
        </a:defRPr>
      </a:lvl1pPr>
      <a:lvl2pPr marL="495285" algn="l" defTabSz="990570" rtl="0" eaLnBrk="1" latinLnBrk="0" hangingPunct="1">
        <a:defRPr sz="1950" kern="1200">
          <a:solidFill>
            <a:schemeClr val="tx1"/>
          </a:solidFill>
          <a:latin typeface="+mn-lt"/>
          <a:ea typeface="+mn-ea"/>
          <a:cs typeface="+mn-cs"/>
        </a:defRPr>
      </a:lvl2pPr>
      <a:lvl3pPr marL="990570" algn="l" defTabSz="990570" rtl="0" eaLnBrk="1" latinLnBrk="0" hangingPunct="1">
        <a:defRPr sz="1950" kern="1200">
          <a:solidFill>
            <a:schemeClr val="tx1"/>
          </a:solidFill>
          <a:latin typeface="+mn-lt"/>
          <a:ea typeface="+mn-ea"/>
          <a:cs typeface="+mn-cs"/>
        </a:defRPr>
      </a:lvl3pPr>
      <a:lvl4pPr marL="1485854" algn="l" defTabSz="990570" rtl="0" eaLnBrk="1" latinLnBrk="0" hangingPunct="1">
        <a:defRPr sz="1950" kern="1200">
          <a:solidFill>
            <a:schemeClr val="tx1"/>
          </a:solidFill>
          <a:latin typeface="+mn-lt"/>
          <a:ea typeface="+mn-ea"/>
          <a:cs typeface="+mn-cs"/>
        </a:defRPr>
      </a:lvl4pPr>
      <a:lvl5pPr marL="1981139" algn="l" defTabSz="990570" rtl="0" eaLnBrk="1" latinLnBrk="0" hangingPunct="1">
        <a:defRPr sz="1950" kern="1200">
          <a:solidFill>
            <a:schemeClr val="tx1"/>
          </a:solidFill>
          <a:latin typeface="+mn-lt"/>
          <a:ea typeface="+mn-ea"/>
          <a:cs typeface="+mn-cs"/>
        </a:defRPr>
      </a:lvl5pPr>
      <a:lvl6pPr marL="2476424" algn="l" defTabSz="990570" rtl="0" eaLnBrk="1" latinLnBrk="0" hangingPunct="1">
        <a:defRPr sz="1950" kern="1200">
          <a:solidFill>
            <a:schemeClr val="tx1"/>
          </a:solidFill>
          <a:latin typeface="+mn-lt"/>
          <a:ea typeface="+mn-ea"/>
          <a:cs typeface="+mn-cs"/>
        </a:defRPr>
      </a:lvl6pPr>
      <a:lvl7pPr marL="2971709" algn="l" defTabSz="990570" rtl="0" eaLnBrk="1" latinLnBrk="0" hangingPunct="1">
        <a:defRPr sz="1950" kern="1200">
          <a:solidFill>
            <a:schemeClr val="tx1"/>
          </a:solidFill>
          <a:latin typeface="+mn-lt"/>
          <a:ea typeface="+mn-ea"/>
          <a:cs typeface="+mn-cs"/>
        </a:defRPr>
      </a:lvl7pPr>
      <a:lvl8pPr marL="3466993" algn="l" defTabSz="990570" rtl="0" eaLnBrk="1" latinLnBrk="0" hangingPunct="1">
        <a:defRPr sz="1950" kern="1200">
          <a:solidFill>
            <a:schemeClr val="tx1"/>
          </a:solidFill>
          <a:latin typeface="+mn-lt"/>
          <a:ea typeface="+mn-ea"/>
          <a:cs typeface="+mn-cs"/>
        </a:defRPr>
      </a:lvl8pPr>
      <a:lvl9pPr marL="3962278" algn="l" defTabSz="990570" rtl="0" eaLnBrk="1" latinLnBrk="0" hangingPunct="1">
        <a:defRPr sz="19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odemadvies.be/" TargetMode="External"/><Relationship Id="rId2" Type="http://schemas.openxmlformats.org/officeDocument/2006/relationships/hyperlink" Target="http://www.praacticalaac.org/" TargetMode="Externa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hyperlink" Target="http://www.modemadvies.be/" TargetMode="External"/><Relationship Id="rId2" Type="http://schemas.openxmlformats.org/officeDocument/2006/relationships/hyperlink" Target="http://www.praacticalaac.org/" TargetMode="External"/><Relationship Id="rId1" Type="http://schemas.openxmlformats.org/officeDocument/2006/relationships/slideLayout" Target="../slideLayouts/slideLayout2.xml"/><Relationship Id="rId6" Type="http://schemas.openxmlformats.org/officeDocument/2006/relationships/hyperlink" Target="mailto:modem@thomasmore.be" TargetMode="External"/><Relationship Id="rId5" Type="http://schemas.openxmlformats.org/officeDocument/2006/relationships/hyperlink" Target="http://www.ikkannietpraten.be/"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www.ikkannietpraten.be/" TargetMode="External"/><Relationship Id="rId2" Type="http://schemas.openxmlformats.org/officeDocument/2006/relationships/image" Target="../media/image3.png"/><Relationship Id="rId1" Type="http://schemas.openxmlformats.org/officeDocument/2006/relationships/slideLayout" Target="../slideLayouts/slideLayout6.xml"/><Relationship Id="rId5" Type="http://schemas.openxmlformats.org/officeDocument/2006/relationships/hyperlink" Target="mailto:modem@thomasmore.be" TargetMode="External"/><Relationship Id="rId4" Type="http://schemas.openxmlformats.org/officeDocument/2006/relationships/hyperlink" Target="http://www.modemadvies.b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modemadvies.be/" TargetMode="External"/><Relationship Id="rId2" Type="http://schemas.openxmlformats.org/officeDocument/2006/relationships/hyperlink" Target="http://www.ikkannietpraten.be/" TargetMode="Externa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hyperlink" Target="mailto:modem@thomasmore.b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modemadvies.be/" TargetMode="External"/><Relationship Id="rId2" Type="http://schemas.openxmlformats.org/officeDocument/2006/relationships/hyperlink" Target="http://www.ikkannietpraten.be/" TargetMode="Externa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hyperlink" Target="mailto:modem@thomasmore.b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57980"/>
            <a:ext cx="8420100" cy="2166938"/>
          </a:xfrm>
        </p:spPr>
        <p:txBody>
          <a:bodyPr>
            <a:noAutofit/>
          </a:bodyPr>
          <a:lstStyle/>
          <a:p>
            <a:r>
              <a:rPr lang="en-US" sz="5850" b="1" err="1">
                <a:latin typeface="MTF Jotted" pitchFamily="2" charset="0"/>
              </a:rPr>
              <a:t>Onderwerp</a:t>
            </a:r>
            <a:r>
              <a:rPr lang="en-US" sz="5850" b="1">
                <a:latin typeface="MTF Jotted" pitchFamily="2" charset="0"/>
              </a:rPr>
              <a:t> </a:t>
            </a:r>
            <a:r>
              <a:rPr lang="en-US" sz="5850" b="1" err="1">
                <a:latin typeface="MTF Jotted" pitchFamily="2" charset="0"/>
              </a:rPr>
              <a:t>kaarten</a:t>
            </a:r>
            <a:r>
              <a:rPr lang="en-US" sz="5850">
                <a:latin typeface="MTF Jotted" pitchFamily="2" charset="0"/>
              </a:rPr>
              <a:t> </a:t>
            </a:r>
            <a:r>
              <a:rPr lang="en-US" sz="5200">
                <a:latin typeface="MTF Jotted" pitchFamily="2" charset="0"/>
              </a:rPr>
              <a:t> </a:t>
            </a:r>
            <a:br>
              <a:rPr lang="en-US" sz="5200">
                <a:latin typeface="MTF Jotted" pitchFamily="2" charset="0"/>
              </a:rPr>
            </a:br>
            <a:r>
              <a:rPr lang="en-US" sz="5200">
                <a:latin typeface="MTF Jotted" pitchFamily="2" charset="0"/>
              </a:rPr>
              <a:t>(</a:t>
            </a:r>
            <a:r>
              <a:rPr lang="en-US" sz="5850" b="1">
                <a:latin typeface="MTF Jotted" pitchFamily="2" charset="0"/>
              </a:rPr>
              <a:t>Topic cards)</a:t>
            </a:r>
            <a:endParaRPr lang="en-US" sz="5850">
              <a:latin typeface="MTF Jotted" pitchFamily="2" charset="0"/>
            </a:endParaRPr>
          </a:p>
        </p:txBody>
      </p:sp>
      <p:sp>
        <p:nvSpPr>
          <p:cNvPr id="3" name="Subtitle 2"/>
          <p:cNvSpPr>
            <a:spLocks noGrp="1"/>
          </p:cNvSpPr>
          <p:nvPr>
            <p:ph type="subTitle" idx="1"/>
          </p:nvPr>
        </p:nvSpPr>
        <p:spPr>
          <a:xfrm>
            <a:off x="3048000" y="2595633"/>
            <a:ext cx="5200650" cy="2598535"/>
          </a:xfrm>
        </p:spPr>
        <p:txBody>
          <a:bodyPr>
            <a:normAutofit fontScale="92500" lnSpcReduction="20000"/>
          </a:bodyPr>
          <a:lstStyle/>
          <a:p>
            <a:pPr algn="l"/>
            <a:r>
              <a:rPr lang="en-US" sz="1900" dirty="0" err="1">
                <a:solidFill>
                  <a:srgbClr val="080808"/>
                </a:solidFill>
                <a:latin typeface="Century Gothic" pitchFamily="34" charset="0"/>
              </a:rPr>
              <a:t>Samengesteld</a:t>
            </a:r>
            <a:r>
              <a:rPr lang="en-US" sz="1900" dirty="0">
                <a:solidFill>
                  <a:srgbClr val="080808"/>
                </a:solidFill>
                <a:latin typeface="Century Gothic" pitchFamily="34" charset="0"/>
              </a:rPr>
              <a:t> door: </a:t>
            </a:r>
          </a:p>
          <a:p>
            <a:pPr algn="l"/>
            <a:r>
              <a:rPr lang="en-US" sz="3900" dirty="0" err="1">
                <a:solidFill>
                  <a:srgbClr val="080808"/>
                </a:solidFill>
                <a:latin typeface="Century Gothic" pitchFamily="34" charset="0"/>
              </a:rPr>
              <a:t>PrAACtical</a:t>
            </a:r>
            <a:r>
              <a:rPr lang="en-US" sz="3900" dirty="0">
                <a:solidFill>
                  <a:srgbClr val="080808"/>
                </a:solidFill>
                <a:latin typeface="Century Gothic" pitchFamily="34" charset="0"/>
              </a:rPr>
              <a:t> AAC</a:t>
            </a:r>
          </a:p>
          <a:p>
            <a:pPr algn="l"/>
            <a:r>
              <a:rPr lang="en-US" sz="1950" dirty="0">
                <a:solidFill>
                  <a:srgbClr val="080808"/>
                </a:solidFill>
                <a:latin typeface="Century Gothic" pitchFamily="34" charset="0"/>
                <a:hlinkClick r:id="rId2"/>
              </a:rPr>
              <a:t>www.PrAACticalAAC.org</a:t>
            </a:r>
            <a:endParaRPr lang="en-US" sz="1950" dirty="0">
              <a:solidFill>
                <a:srgbClr val="080808"/>
              </a:solidFill>
              <a:latin typeface="Century Gothic" pitchFamily="34" charset="0"/>
            </a:endParaRPr>
          </a:p>
          <a:p>
            <a:pPr algn="l"/>
            <a:endParaRPr lang="en-US" sz="1950" dirty="0">
              <a:solidFill>
                <a:srgbClr val="080808"/>
              </a:solidFill>
              <a:latin typeface="Century Gothic" pitchFamily="34" charset="0"/>
            </a:endParaRPr>
          </a:p>
          <a:p>
            <a:pPr algn="l"/>
            <a:endParaRPr lang="en-US" sz="1950" dirty="0">
              <a:solidFill>
                <a:srgbClr val="080808"/>
              </a:solidFill>
              <a:latin typeface="Century Gothic" pitchFamily="34" charset="0"/>
            </a:endParaRPr>
          </a:p>
          <a:p>
            <a:pPr algn="l"/>
            <a:endParaRPr lang="en-US" sz="1950" dirty="0">
              <a:solidFill>
                <a:srgbClr val="080808"/>
              </a:solidFill>
              <a:latin typeface="Century Gothic" pitchFamily="34" charset="0"/>
            </a:endParaRPr>
          </a:p>
          <a:p>
            <a:pPr algn="l"/>
            <a:r>
              <a:rPr lang="en-US" sz="1950" dirty="0" err="1">
                <a:solidFill>
                  <a:srgbClr val="080808"/>
                </a:solidFill>
                <a:latin typeface="Century Gothic" pitchFamily="34" charset="0"/>
              </a:rPr>
              <a:t>Vertaald</a:t>
            </a:r>
            <a:r>
              <a:rPr lang="en-US" sz="1950" dirty="0">
                <a:solidFill>
                  <a:srgbClr val="080808"/>
                </a:solidFill>
                <a:latin typeface="Century Gothic" pitchFamily="34" charset="0"/>
              </a:rPr>
              <a:t> door:</a:t>
            </a:r>
          </a:p>
          <a:p>
            <a:pPr algn="l"/>
            <a:r>
              <a:rPr lang="en-US" sz="1950" dirty="0">
                <a:solidFill>
                  <a:srgbClr val="080808"/>
                </a:solidFill>
                <a:latin typeface="Century Gothic" pitchFamily="34" charset="0"/>
                <a:hlinkClick r:id="rId3"/>
              </a:rPr>
              <a:t>www.modemadvies.be</a:t>
            </a:r>
            <a:r>
              <a:rPr lang="en-US" sz="1950" dirty="0">
                <a:solidFill>
                  <a:srgbClr val="080808"/>
                </a:solidFill>
                <a:latin typeface="Century Gothic" pitchFamily="34" charset="0"/>
              </a:rPr>
              <a:t> </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101" y="3511550"/>
            <a:ext cx="2534329" cy="3363913"/>
          </a:xfrm>
          <a:prstGeom prst="rect">
            <a:avLst/>
          </a:prstGeom>
        </p:spPr>
      </p:pic>
      <p:pic>
        <p:nvPicPr>
          <p:cNvPr id="7" name="Afbeelding 6">
            <a:extLst>
              <a:ext uri="{FF2B5EF4-FFF2-40B4-BE49-F238E27FC236}">
                <a16:creationId xmlns:a16="http://schemas.microsoft.com/office/drawing/2014/main" id="{7581A4FA-E363-4912-88EE-7ACF7DE313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28701" y="5180041"/>
            <a:ext cx="2812198" cy="155266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28600"/>
            <a:ext cx="8915400" cy="875375"/>
          </a:xfrm>
        </p:spPr>
        <p:txBody>
          <a:bodyPr>
            <a:noAutofit/>
          </a:bodyPr>
          <a:lstStyle/>
          <a:p>
            <a:r>
              <a:rPr lang="en-US" sz="3900" err="1">
                <a:solidFill>
                  <a:srgbClr val="080808"/>
                </a:solidFill>
                <a:latin typeface="Century Gothic" pitchFamily="34" charset="0"/>
              </a:rPr>
              <a:t>Onderwerpkaarten</a:t>
            </a:r>
            <a:r>
              <a:rPr lang="en-US" sz="3900">
                <a:solidFill>
                  <a:srgbClr val="080808"/>
                </a:solidFill>
                <a:latin typeface="Century Gothic" pitchFamily="34" charset="0"/>
              </a:rPr>
              <a:t> </a:t>
            </a:r>
            <a:r>
              <a:rPr lang="en-US" sz="3900" err="1">
                <a:solidFill>
                  <a:srgbClr val="080808"/>
                </a:solidFill>
                <a:latin typeface="Century Gothic" pitchFamily="34" charset="0"/>
              </a:rPr>
              <a:t>gebruiken</a:t>
            </a:r>
            <a:endParaRPr lang="en-US" sz="3900">
              <a:latin typeface="MTF Jotted" pitchFamily="2" charset="0"/>
            </a:endParaRPr>
          </a:p>
        </p:txBody>
      </p:sp>
      <p:sp>
        <p:nvSpPr>
          <p:cNvPr id="3" name="Subtitle 2"/>
          <p:cNvSpPr>
            <a:spLocks noGrp="1"/>
          </p:cNvSpPr>
          <p:nvPr>
            <p:ph idx="1"/>
          </p:nvPr>
        </p:nvSpPr>
        <p:spPr>
          <a:xfrm>
            <a:off x="381000" y="1094767"/>
            <a:ext cx="8915400" cy="5233327"/>
          </a:xfrm>
        </p:spPr>
        <p:txBody>
          <a:bodyPr>
            <a:noAutofit/>
          </a:bodyPr>
          <a:lstStyle/>
          <a:p>
            <a:pPr>
              <a:buNone/>
            </a:pPr>
            <a:r>
              <a:rPr lang="nl-BE" sz="1842" dirty="0">
                <a:solidFill>
                  <a:srgbClr val="080808"/>
                </a:solidFill>
                <a:latin typeface="Century Gothic" pitchFamily="34" charset="0"/>
              </a:rPr>
              <a:t>Deze kaarten zijn bedoeld voor mensen met een onduidelijke spraak. Ze kunnen deze kaarten gebruiken om het onderwerp aan te geven voor de eigenlijke boodschap. Hierdoor kan de luisteraar beter hun intentie raden. Bijvoorbeeld Plaats, huis + “</a:t>
            </a:r>
            <a:r>
              <a:rPr lang="nl-BE" sz="1842" dirty="0" err="1">
                <a:solidFill>
                  <a:srgbClr val="080808"/>
                </a:solidFill>
                <a:latin typeface="Century Gothic" pitchFamily="34" charset="0"/>
              </a:rPr>
              <a:t>eu</a:t>
            </a:r>
            <a:r>
              <a:rPr lang="nl-BE" sz="1842" dirty="0">
                <a:solidFill>
                  <a:srgbClr val="080808"/>
                </a:solidFill>
                <a:latin typeface="Century Gothic" pitchFamily="34" charset="0"/>
              </a:rPr>
              <a:t> e” </a:t>
            </a:r>
            <a:r>
              <a:rPr lang="nl-BE" sz="1842" dirty="0">
                <a:solidFill>
                  <a:srgbClr val="080808"/>
                </a:solidFill>
                <a:latin typeface="Century Gothic" pitchFamily="34" charset="0"/>
                <a:sym typeface="Wingdings" panose="05000000000000000000" pitchFamily="2" charset="2"/>
              </a:rPr>
              <a:t> keuken</a:t>
            </a:r>
            <a:endParaRPr lang="nl-BE" sz="1842" dirty="0">
              <a:solidFill>
                <a:srgbClr val="080808"/>
              </a:solidFill>
              <a:latin typeface="Century Gothic" pitchFamily="34" charset="0"/>
            </a:endParaRPr>
          </a:p>
          <a:p>
            <a:pPr>
              <a:buNone/>
            </a:pPr>
            <a:endParaRPr lang="nl-BE" sz="1192" u="sng" dirty="0">
              <a:solidFill>
                <a:srgbClr val="080808"/>
              </a:solidFill>
              <a:latin typeface="Century Gothic" pitchFamily="34" charset="0"/>
            </a:endParaRPr>
          </a:p>
          <a:p>
            <a:pPr>
              <a:buNone/>
            </a:pPr>
            <a:r>
              <a:rPr lang="nl-BE" sz="1842" u="sng" dirty="0">
                <a:solidFill>
                  <a:srgbClr val="080808"/>
                </a:solidFill>
                <a:latin typeface="Century Gothic" pitchFamily="34" charset="0"/>
              </a:rPr>
              <a:t>Hoe gebruiken:</a:t>
            </a:r>
            <a:endParaRPr lang="nl-BE" sz="1842" dirty="0">
              <a:solidFill>
                <a:srgbClr val="080808"/>
              </a:solidFill>
              <a:latin typeface="Century Gothic" pitchFamily="34" charset="0"/>
            </a:endParaRPr>
          </a:p>
          <a:p>
            <a:pPr lvl="1">
              <a:spcBef>
                <a:spcPts val="0"/>
              </a:spcBef>
            </a:pPr>
            <a:r>
              <a:rPr lang="nl-BE" sz="1625" dirty="0">
                <a:solidFill>
                  <a:srgbClr val="080808"/>
                </a:solidFill>
                <a:latin typeface="Century Gothic" pitchFamily="34" charset="0"/>
              </a:rPr>
              <a:t>Download &amp; sla het bestand op.</a:t>
            </a:r>
          </a:p>
          <a:p>
            <a:pPr lvl="1">
              <a:spcBef>
                <a:spcPts val="0"/>
              </a:spcBef>
            </a:pPr>
            <a:r>
              <a:rPr lang="nl-BE" sz="1625" dirty="0">
                <a:solidFill>
                  <a:srgbClr val="080808"/>
                </a:solidFill>
                <a:latin typeface="Century Gothic" pitchFamily="34" charset="0"/>
              </a:rPr>
              <a:t>Pas aan zoals gewenst. </a:t>
            </a:r>
          </a:p>
          <a:p>
            <a:pPr lvl="1">
              <a:spcBef>
                <a:spcPts val="0"/>
              </a:spcBef>
            </a:pPr>
            <a:r>
              <a:rPr lang="nl-BE" sz="1625" dirty="0">
                <a:solidFill>
                  <a:srgbClr val="080808"/>
                </a:solidFill>
                <a:latin typeface="Century Gothic" pitchFamily="34" charset="0"/>
              </a:rPr>
              <a:t>Print &amp; lamineer.</a:t>
            </a:r>
          </a:p>
          <a:p>
            <a:pPr lvl="1">
              <a:spcBef>
                <a:spcPts val="0"/>
              </a:spcBef>
            </a:pPr>
            <a:r>
              <a:rPr lang="nl-BE" sz="1625" dirty="0">
                <a:solidFill>
                  <a:srgbClr val="080808"/>
                </a:solidFill>
                <a:latin typeface="Century Gothic" pitchFamily="34" charset="0"/>
              </a:rPr>
              <a:t>Gebruik de kaarten om gestructureerd vragen te stellen. Of laat de gebruiker eerst het onderwerp aanduiden indien dit mogelijk is.</a:t>
            </a:r>
          </a:p>
          <a:p>
            <a:pPr lvl="1">
              <a:spcBef>
                <a:spcPts val="0"/>
              </a:spcBef>
            </a:pPr>
            <a:r>
              <a:rPr lang="nl-BE" sz="1625" dirty="0">
                <a:solidFill>
                  <a:srgbClr val="080808"/>
                </a:solidFill>
                <a:latin typeface="Century Gothic" pitchFamily="34" charset="0"/>
              </a:rPr>
              <a:t>Gebruik de kaart ook steeds zelf als je iets wil vertellen! </a:t>
            </a:r>
            <a:br>
              <a:rPr lang="nl-BE" sz="1625" dirty="0">
                <a:solidFill>
                  <a:srgbClr val="080808"/>
                </a:solidFill>
                <a:latin typeface="Century Gothic" pitchFamily="34" charset="0"/>
              </a:rPr>
            </a:br>
            <a:r>
              <a:rPr lang="nl-BE" sz="1625" dirty="0">
                <a:solidFill>
                  <a:srgbClr val="080808"/>
                </a:solidFill>
                <a:latin typeface="Century Gothic" pitchFamily="34" charset="0"/>
              </a:rPr>
              <a:t>Op die manier is de werking van de kaart het snelst gekend.</a:t>
            </a:r>
          </a:p>
          <a:p>
            <a:pPr lvl="1">
              <a:spcBef>
                <a:spcPts val="0"/>
              </a:spcBef>
            </a:pPr>
            <a:r>
              <a:rPr lang="nl-BE" sz="1625" dirty="0">
                <a:solidFill>
                  <a:srgbClr val="080808"/>
                </a:solidFill>
                <a:latin typeface="Century Gothic" pitchFamily="34" charset="0"/>
              </a:rPr>
              <a:t>Leer de gebruiker indien mogelijk om de eerste letter van het gewenste woord te spellen of aan te duiden op een letterkaart.</a:t>
            </a:r>
          </a:p>
          <a:p>
            <a:pPr marL="495285" lvl="1" indent="0">
              <a:buNone/>
            </a:pPr>
            <a:r>
              <a:rPr lang="nl-BE" sz="1192" dirty="0">
                <a:solidFill>
                  <a:srgbClr val="080808"/>
                </a:solidFill>
                <a:latin typeface="Century Gothic" pitchFamily="34" charset="0"/>
              </a:rPr>
              <a:t> </a:t>
            </a:r>
          </a:p>
          <a:p>
            <a:pPr>
              <a:buNone/>
            </a:pPr>
            <a:r>
              <a:rPr lang="nl-BE" sz="1842" u="sng" dirty="0">
                <a:solidFill>
                  <a:srgbClr val="080808"/>
                </a:solidFill>
                <a:latin typeface="Century Gothic" pitchFamily="34" charset="0"/>
              </a:rPr>
              <a:t>Bijdragen</a:t>
            </a:r>
            <a:r>
              <a:rPr lang="nl-BE" sz="1842" dirty="0">
                <a:solidFill>
                  <a:srgbClr val="080808"/>
                </a:solidFill>
                <a:latin typeface="Century Gothic" pitchFamily="34" charset="0"/>
              </a:rPr>
              <a:t>: Je mag deze kaarten vrij delen met familie en collega’s.  </a:t>
            </a:r>
            <a:br>
              <a:rPr lang="nl-BE" sz="1842" dirty="0">
                <a:solidFill>
                  <a:srgbClr val="080808"/>
                </a:solidFill>
                <a:latin typeface="Century Gothic" pitchFamily="34" charset="0"/>
              </a:rPr>
            </a:br>
            <a:r>
              <a:rPr lang="nl-BE" sz="1600" dirty="0">
                <a:solidFill>
                  <a:srgbClr val="080808"/>
                </a:solidFill>
                <a:latin typeface="Century Gothic" pitchFamily="34" charset="0"/>
              </a:rPr>
              <a:t>Dit materiaal werd samengesteld door </a:t>
            </a:r>
            <a:r>
              <a:rPr lang="nl-BE" sz="1600" dirty="0" err="1">
                <a:solidFill>
                  <a:srgbClr val="080808"/>
                </a:solidFill>
                <a:latin typeface="Century Gothic" pitchFamily="34" charset="0"/>
              </a:rPr>
              <a:t>PrAACtical</a:t>
            </a:r>
            <a:r>
              <a:rPr lang="nl-BE" sz="1600" dirty="0">
                <a:solidFill>
                  <a:srgbClr val="080808"/>
                </a:solidFill>
                <a:latin typeface="Century Gothic" pitchFamily="34" charset="0"/>
              </a:rPr>
              <a:t> AAC (</a:t>
            </a:r>
            <a:r>
              <a:rPr lang="nl-BE" sz="1600" dirty="0">
                <a:solidFill>
                  <a:srgbClr val="080808"/>
                </a:solidFill>
                <a:latin typeface="Century Gothic" pitchFamily="34" charset="0"/>
                <a:hlinkClick r:id="rId2"/>
              </a:rPr>
              <a:t>www.PrAACticalAAC.org</a:t>
            </a:r>
            <a:r>
              <a:rPr lang="nl-BE" sz="1600" dirty="0">
                <a:solidFill>
                  <a:srgbClr val="080808"/>
                </a:solidFill>
                <a:latin typeface="Century Gothic" pitchFamily="34" charset="0"/>
              </a:rPr>
              <a:t>) en vertaald naar het Nederlands door </a:t>
            </a:r>
            <a:r>
              <a:rPr lang="nl-BE" sz="1600" dirty="0">
                <a:solidFill>
                  <a:srgbClr val="080808"/>
                </a:solidFill>
                <a:latin typeface="Century Gothic" pitchFamily="34" charset="0"/>
                <a:hlinkClick r:id="rId3"/>
              </a:rPr>
              <a:t>www.modemadvies.be</a:t>
            </a:r>
            <a:r>
              <a:rPr lang="nl-BE" sz="1600" dirty="0">
                <a:solidFill>
                  <a:srgbClr val="080808"/>
                </a:solidFill>
                <a:latin typeface="Century Gothic" pitchFamily="34" charset="0"/>
              </a:rPr>
              <a:t>.</a:t>
            </a:r>
          </a:p>
          <a:p>
            <a:pPr>
              <a:buNone/>
            </a:pPr>
            <a:endParaRPr lang="en-US" sz="1842" dirty="0">
              <a:solidFill>
                <a:srgbClr val="080808"/>
              </a:solidFill>
              <a:latin typeface="Century Gothic" pitchFamily="34" charset="0"/>
            </a:endParaRPr>
          </a:p>
        </p:txBody>
      </p:sp>
      <p:sp>
        <p:nvSpPr>
          <p:cNvPr id="7" name="Footer Placeholder 2">
            <a:extLst>
              <a:ext uri="{FF2B5EF4-FFF2-40B4-BE49-F238E27FC236}">
                <a16:creationId xmlns:a16="http://schemas.microsoft.com/office/drawing/2014/main" id="{DE6430AD-BBC3-4FAE-93BC-CC2521A62E15}"/>
              </a:ext>
            </a:extLst>
          </p:cNvPr>
          <p:cNvSpPr>
            <a:spLocks noGrp="1"/>
          </p:cNvSpPr>
          <p:nvPr>
            <p:ph type="ftr" sz="quarter" idx="11"/>
          </p:nvPr>
        </p:nvSpPr>
        <p:spPr>
          <a:xfrm>
            <a:off x="2590800" y="6492875"/>
            <a:ext cx="4495800" cy="365125"/>
          </a:xfrm>
        </p:spPr>
        <p:txBody>
          <a:bodyPr/>
          <a:lstStyle/>
          <a:p>
            <a:r>
              <a:rPr lang="en-US" dirty="0"/>
              <a:t>www.PrAACticalAAC.org</a:t>
            </a:r>
          </a:p>
        </p:txBody>
      </p:sp>
      <p:pic>
        <p:nvPicPr>
          <p:cNvPr id="5" name="Afbeelding 4" descr="Afbeelding met tekst&#10;&#10;Automatisch gegenereerde beschrijving">
            <a:extLst>
              <a:ext uri="{FF2B5EF4-FFF2-40B4-BE49-F238E27FC236}">
                <a16:creationId xmlns:a16="http://schemas.microsoft.com/office/drawing/2014/main" id="{0AC5A93B-A713-458E-B6C8-87797F217342}"/>
              </a:ext>
            </a:extLst>
          </p:cNvPr>
          <p:cNvPicPr>
            <a:picLocks noChangeAspect="1"/>
          </p:cNvPicPr>
          <p:nvPr/>
        </p:nvPicPr>
        <p:blipFill>
          <a:blip r:embed="rId4" cstate="print">
            <a:extLst>
              <a:ext uri="{28A0092B-C50C-407E-A947-70E740481C1C}">
                <a14:useLocalDpi xmlns:a14="http://schemas.microsoft.com/office/drawing/2010/main" val="0"/>
              </a:ext>
            </a:extLst>
          </a:blip>
          <a:srcRect l="2890" t="19728" b="18398"/>
          <a:stretch>
            <a:fillRect/>
          </a:stretch>
        </p:blipFill>
        <p:spPr bwMode="auto">
          <a:xfrm>
            <a:off x="200268" y="6542133"/>
            <a:ext cx="1854775" cy="179343"/>
          </a:xfrm>
          <a:prstGeom prst="rect">
            <a:avLst/>
          </a:prstGeom>
          <a:noFill/>
          <a:ln>
            <a:noFill/>
          </a:ln>
        </p:spPr>
      </p:pic>
      <p:sp>
        <p:nvSpPr>
          <p:cNvPr id="4" name="Tekstvak 2">
            <a:extLst>
              <a:ext uri="{FF2B5EF4-FFF2-40B4-BE49-F238E27FC236}">
                <a16:creationId xmlns:a16="http://schemas.microsoft.com/office/drawing/2014/main" id="{FE521E8B-7B7D-44B7-8E76-9884B9309E27}"/>
              </a:ext>
            </a:extLst>
          </p:cNvPr>
          <p:cNvSpPr txBox="1">
            <a:spLocks noChangeArrowheads="1"/>
          </p:cNvSpPr>
          <p:nvPr/>
        </p:nvSpPr>
        <p:spPr bwMode="auto">
          <a:xfrm>
            <a:off x="8080374" y="6302522"/>
            <a:ext cx="1444626" cy="499269"/>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ts val="800"/>
              </a:spcAft>
              <a:buClrTx/>
              <a:buSzTx/>
              <a:buFontTx/>
              <a:buNone/>
              <a:tabLst/>
            </a:pPr>
            <a:r>
              <a:rPr kumimoji="0" lang="nl-BE" altLang="nl-BE" sz="800" b="0" i="0" u="none" strike="noStrike" cap="none" normalizeH="0" baseline="0" dirty="0">
                <a:ln>
                  <a:noFill/>
                </a:ln>
                <a:solidFill>
                  <a:schemeClr val="tx1"/>
                </a:solidFill>
                <a:effectLst/>
                <a:latin typeface="Barlow" panose="00000500000000000000" pitchFamily="2" charset="0"/>
                <a:hlinkClick r:id="rId5"/>
              </a:rPr>
              <a:t>www.ikkannietpraten.be</a:t>
            </a:r>
            <a:br>
              <a:rPr kumimoji="0" lang="nl-BE" altLang="nl-BE" sz="800" b="0" i="0" u="none" strike="noStrike" cap="none" normalizeH="0" baseline="0" dirty="0">
                <a:ln>
                  <a:noFill/>
                </a:ln>
                <a:solidFill>
                  <a:srgbClr val="009CAB"/>
                </a:solidFill>
                <a:effectLst/>
                <a:latin typeface="Barlow" panose="00000500000000000000" pitchFamily="2" charset="0"/>
              </a:rPr>
            </a:br>
            <a:r>
              <a:rPr kumimoji="0" lang="nl-BE" altLang="nl-BE" sz="800" b="0" i="0" u="none" strike="noStrike" cap="none" normalizeH="0" baseline="0" dirty="0">
                <a:ln>
                  <a:noFill/>
                </a:ln>
                <a:solidFill>
                  <a:schemeClr val="tx1"/>
                </a:solidFill>
                <a:effectLst/>
                <a:latin typeface="Barlow" panose="00000500000000000000" pitchFamily="2" charset="0"/>
                <a:hlinkClick r:id="rId3"/>
              </a:rPr>
              <a:t>www.modemadvies.be</a:t>
            </a:r>
            <a:r>
              <a:rPr kumimoji="0" lang="nl-BE" altLang="nl-BE" sz="800" b="0" i="0" u="none" strike="noStrike" cap="none" normalizeH="0" baseline="0" dirty="0">
                <a:ln>
                  <a:noFill/>
                </a:ln>
                <a:solidFill>
                  <a:srgbClr val="009CAB"/>
                </a:solidFill>
                <a:effectLst/>
                <a:latin typeface="Barlow" panose="00000500000000000000" pitchFamily="2" charset="0"/>
              </a:rPr>
              <a:t> </a:t>
            </a:r>
            <a:br>
              <a:rPr kumimoji="0" lang="nl-BE" altLang="nl-BE" sz="800" b="0" i="0" u="none" strike="noStrike" cap="none" normalizeH="0" baseline="0" dirty="0">
                <a:ln>
                  <a:noFill/>
                </a:ln>
                <a:solidFill>
                  <a:srgbClr val="009CAB"/>
                </a:solidFill>
                <a:effectLst/>
                <a:latin typeface="Barlow" panose="00000500000000000000" pitchFamily="2" charset="0"/>
              </a:rPr>
            </a:br>
            <a:r>
              <a:rPr kumimoji="0" lang="nl-BE" altLang="nl-BE" sz="800" b="0" i="0" u="none" strike="noStrike" cap="none" normalizeH="0" baseline="0" dirty="0">
                <a:ln>
                  <a:noFill/>
                </a:ln>
                <a:solidFill>
                  <a:schemeClr val="tx1"/>
                </a:solidFill>
                <a:effectLst/>
                <a:latin typeface="Barlow" panose="00000500000000000000" pitchFamily="2" charset="0"/>
                <a:hlinkClick r:id="rId6"/>
              </a:rPr>
              <a:t>modem@thomasmore.be</a:t>
            </a:r>
            <a:endParaRPr kumimoji="0" lang="nl-BE" altLang="nl-BE" sz="800" b="0" i="0" u="sng" strike="noStrike" cap="none" normalizeH="0" baseline="0" dirty="0">
              <a:ln>
                <a:noFill/>
              </a:ln>
              <a:solidFill>
                <a:srgbClr val="009CAB"/>
              </a:solidFill>
              <a:effectLst/>
              <a:latin typeface="Barlow" panose="000005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86249166"/>
              </p:ext>
            </p:extLst>
          </p:nvPr>
        </p:nvGraphicFramePr>
        <p:xfrm>
          <a:off x="12700" y="0"/>
          <a:ext cx="9893299" cy="6230696"/>
        </p:xfrm>
        <a:graphic>
          <a:graphicData uri="http://schemas.openxmlformats.org/drawingml/2006/table">
            <a:tbl>
              <a:tblPr firstRow="1" bandRow="1">
                <a:tableStyleId>{5940675A-B579-460E-94D1-54222C63F5DA}</a:tableStyleId>
              </a:tblPr>
              <a:tblGrid>
                <a:gridCol w="2440644">
                  <a:extLst>
                    <a:ext uri="{9D8B030D-6E8A-4147-A177-3AD203B41FA5}">
                      <a16:colId xmlns:a16="http://schemas.microsoft.com/office/drawing/2014/main" val="20000"/>
                    </a:ext>
                  </a:extLst>
                </a:gridCol>
                <a:gridCol w="2440644">
                  <a:extLst>
                    <a:ext uri="{9D8B030D-6E8A-4147-A177-3AD203B41FA5}">
                      <a16:colId xmlns:a16="http://schemas.microsoft.com/office/drawing/2014/main" val="20001"/>
                    </a:ext>
                  </a:extLst>
                </a:gridCol>
                <a:gridCol w="2440644">
                  <a:extLst>
                    <a:ext uri="{9D8B030D-6E8A-4147-A177-3AD203B41FA5}">
                      <a16:colId xmlns:a16="http://schemas.microsoft.com/office/drawing/2014/main" val="20002"/>
                    </a:ext>
                  </a:extLst>
                </a:gridCol>
                <a:gridCol w="2571367">
                  <a:extLst>
                    <a:ext uri="{9D8B030D-6E8A-4147-A177-3AD203B41FA5}">
                      <a16:colId xmlns:a16="http://schemas.microsoft.com/office/drawing/2014/main" val="20003"/>
                    </a:ext>
                  </a:extLst>
                </a:gridCol>
              </a:tblGrid>
              <a:tr h="1206602">
                <a:tc>
                  <a:txBody>
                    <a:bodyPr/>
                    <a:lstStyle/>
                    <a:p>
                      <a:pPr algn="ctr" rtl="0" fontAlgn="b"/>
                      <a:r>
                        <a:rPr lang="nl-BE" sz="3200" b="1">
                          <a:effectLst/>
                          <a:latin typeface="Century Gothic" panose="020B0502020202020204" pitchFamily="34" charset="0"/>
                        </a:rPr>
                        <a:t>persoon</a:t>
                      </a:r>
                    </a:p>
                  </a:txBody>
                  <a:tcPr marL="30956" marR="30956" marT="20638" marB="20638">
                    <a:solidFill>
                      <a:srgbClr val="FFFF99"/>
                    </a:solidFill>
                  </a:tcPr>
                </a:tc>
                <a:tc>
                  <a:txBody>
                    <a:bodyPr/>
                    <a:lstStyle/>
                    <a:p>
                      <a:pPr algn="ctr" rtl="0" fontAlgn="b"/>
                      <a:r>
                        <a:rPr lang="nl-BE" sz="3200" b="1">
                          <a:effectLst/>
                          <a:latin typeface="Century Gothic" panose="020B0502020202020204" pitchFamily="34" charset="0"/>
                        </a:rPr>
                        <a:t>plaats</a:t>
                      </a:r>
                    </a:p>
                  </a:txBody>
                  <a:tcPr marL="30956" marR="30956" marT="20638" marB="20638">
                    <a:solidFill>
                      <a:srgbClr val="99FF66"/>
                    </a:solidFill>
                  </a:tcPr>
                </a:tc>
                <a:tc>
                  <a:txBody>
                    <a:bodyPr/>
                    <a:lstStyle/>
                    <a:p>
                      <a:pPr algn="ctr" rtl="0" fontAlgn="b"/>
                      <a:r>
                        <a:rPr lang="nl-BE" sz="3200" b="1">
                          <a:effectLst/>
                          <a:latin typeface="Century Gothic" panose="020B0502020202020204" pitchFamily="34" charset="0"/>
                        </a:rPr>
                        <a:t>ding</a:t>
                      </a:r>
                    </a:p>
                  </a:txBody>
                  <a:tcPr marL="30956" marR="30956" marT="20638" marB="20638">
                    <a:solidFill>
                      <a:srgbClr val="FFC000"/>
                    </a:solidFill>
                  </a:tcPr>
                </a:tc>
                <a:tc>
                  <a:txBody>
                    <a:bodyPr/>
                    <a:lstStyle/>
                    <a:p>
                      <a:pPr algn="ctr" rtl="0" fontAlgn="b"/>
                      <a:r>
                        <a:rPr lang="nl-BE" sz="3200" b="1">
                          <a:effectLst/>
                          <a:latin typeface="Century Gothic" panose="020B0502020202020204" pitchFamily="34" charset="0"/>
                        </a:rPr>
                        <a:t>iets anders</a:t>
                      </a:r>
                    </a:p>
                  </a:txBody>
                  <a:tcPr marL="30956" marR="30956" marT="20638" marB="20638">
                    <a:solidFill>
                      <a:srgbClr val="FFCCFF"/>
                    </a:solidFill>
                  </a:tcPr>
                </a:tc>
                <a:extLst>
                  <a:ext uri="{0D108BD9-81ED-4DB2-BD59-A6C34878D82A}">
                    <a16:rowId xmlns:a16="http://schemas.microsoft.com/office/drawing/2014/main" val="10000"/>
                  </a:ext>
                </a:extLst>
              </a:tr>
              <a:tr h="699063">
                <a:tc>
                  <a:txBody>
                    <a:bodyPr/>
                    <a:lstStyle/>
                    <a:p>
                      <a:pPr algn="ctr" rtl="0" fontAlgn="b"/>
                      <a:r>
                        <a:rPr lang="nl-BE" sz="2400">
                          <a:effectLst/>
                          <a:latin typeface="Century Gothic" panose="020B0502020202020204" pitchFamily="34" charset="0"/>
                        </a:rPr>
                        <a:t>familie</a:t>
                      </a:r>
                    </a:p>
                  </a:txBody>
                  <a:tcPr marL="30956" marR="30956" marT="20638" marB="20638">
                    <a:solidFill>
                      <a:srgbClr val="FFFFD1"/>
                    </a:solidFill>
                  </a:tcPr>
                </a:tc>
                <a:tc>
                  <a:txBody>
                    <a:bodyPr/>
                    <a:lstStyle/>
                    <a:p>
                      <a:pPr algn="ctr" rtl="0" fontAlgn="b"/>
                      <a:r>
                        <a:rPr lang="nl-BE" sz="2400">
                          <a:effectLst/>
                          <a:latin typeface="Century Gothic" panose="020B0502020202020204" pitchFamily="34" charset="0"/>
                        </a:rPr>
                        <a:t>huis</a:t>
                      </a:r>
                    </a:p>
                  </a:txBody>
                  <a:tcPr marL="30956" marR="30956" marT="20638" marB="20638">
                    <a:solidFill>
                      <a:srgbClr val="C7FFAB"/>
                    </a:solidFill>
                  </a:tcPr>
                </a:tc>
                <a:tc>
                  <a:txBody>
                    <a:bodyPr/>
                    <a:lstStyle/>
                    <a:p>
                      <a:pPr algn="ctr" rtl="0" fontAlgn="b"/>
                      <a:r>
                        <a:rPr lang="nl-BE" sz="2400">
                          <a:effectLst/>
                          <a:latin typeface="Century Gothic" panose="020B0502020202020204" pitchFamily="34" charset="0"/>
                        </a:rPr>
                        <a:t>lijkt op</a:t>
                      </a:r>
                    </a:p>
                  </a:txBody>
                  <a:tcPr marL="30956" marR="30956" marT="20638" marB="20638">
                    <a:solidFill>
                      <a:srgbClr val="FFE285"/>
                    </a:solidFill>
                  </a:tcPr>
                </a:tc>
                <a:tc>
                  <a:txBody>
                    <a:bodyPr/>
                    <a:lstStyle/>
                    <a:p>
                      <a:pPr algn="ctr" rtl="0" fontAlgn="b"/>
                      <a:r>
                        <a:rPr lang="nl-BE" sz="2400">
                          <a:effectLst/>
                          <a:latin typeface="Century Gothic" panose="020B0502020202020204" pitchFamily="34" charset="0"/>
                        </a:rPr>
                        <a:t>belangrijk</a:t>
                      </a:r>
                    </a:p>
                  </a:txBody>
                  <a:tcPr marL="30956" marR="30956" marT="20638" marB="20638">
                    <a:solidFill>
                      <a:srgbClr val="FFEFFF"/>
                    </a:solidFill>
                  </a:tcPr>
                </a:tc>
                <a:extLst>
                  <a:ext uri="{0D108BD9-81ED-4DB2-BD59-A6C34878D82A}">
                    <a16:rowId xmlns:a16="http://schemas.microsoft.com/office/drawing/2014/main" val="10001"/>
                  </a:ext>
                </a:extLst>
              </a:tr>
              <a:tr h="742614">
                <a:tc>
                  <a:txBody>
                    <a:bodyPr/>
                    <a:lstStyle/>
                    <a:p>
                      <a:pPr algn="ctr" rtl="0" fontAlgn="b"/>
                      <a:r>
                        <a:rPr lang="nl-BE" sz="2400">
                          <a:effectLst/>
                          <a:latin typeface="Century Gothic" panose="020B0502020202020204" pitchFamily="34" charset="0"/>
                        </a:rPr>
                        <a:t>vriend</a:t>
                      </a:r>
                    </a:p>
                  </a:txBody>
                  <a:tcPr marL="30956" marR="30956" marT="20638" marB="20638">
                    <a:solidFill>
                      <a:srgbClr val="FFFFD1"/>
                    </a:solidFill>
                  </a:tcPr>
                </a:tc>
                <a:tc>
                  <a:txBody>
                    <a:bodyPr/>
                    <a:lstStyle/>
                    <a:p>
                      <a:pPr algn="ctr" rtl="0" fontAlgn="b"/>
                      <a:r>
                        <a:rPr lang="nl-BE" sz="2400">
                          <a:effectLst/>
                          <a:latin typeface="Century Gothic" panose="020B0502020202020204" pitchFamily="34" charset="0"/>
                        </a:rPr>
                        <a:t>school</a:t>
                      </a:r>
                    </a:p>
                  </a:txBody>
                  <a:tcPr marL="30956" marR="30956" marT="20638" marB="20638">
                    <a:solidFill>
                      <a:srgbClr val="C7FFAB"/>
                    </a:solidFill>
                  </a:tcPr>
                </a:tc>
                <a:tc>
                  <a:txBody>
                    <a:bodyPr/>
                    <a:lstStyle/>
                    <a:p>
                      <a:pPr algn="ctr" rtl="0" fontAlgn="b"/>
                      <a:r>
                        <a:rPr lang="nl-BE" sz="2400">
                          <a:effectLst/>
                          <a:latin typeface="Century Gothic" panose="020B0502020202020204" pitchFamily="34" charset="0"/>
                        </a:rPr>
                        <a:t>gebruikt voor</a:t>
                      </a:r>
                    </a:p>
                  </a:txBody>
                  <a:tcPr marL="30956" marR="30956" marT="20638" marB="20638">
                    <a:solidFill>
                      <a:srgbClr val="FFE285"/>
                    </a:solidFill>
                  </a:tcPr>
                </a:tc>
                <a:tc>
                  <a:txBody>
                    <a:bodyPr/>
                    <a:lstStyle/>
                    <a:p>
                      <a:pPr algn="ctr" rtl="0" fontAlgn="b"/>
                      <a:r>
                        <a:rPr lang="nl-BE" sz="2400">
                          <a:effectLst/>
                          <a:latin typeface="Century Gothic" panose="020B0502020202020204" pitchFamily="34" charset="0"/>
                        </a:rPr>
                        <a:t>niet belangrijk</a:t>
                      </a:r>
                    </a:p>
                  </a:txBody>
                  <a:tcPr marL="30956" marR="30956" marT="20638" marB="20638">
                    <a:solidFill>
                      <a:srgbClr val="FFEFFF"/>
                    </a:solidFill>
                  </a:tcPr>
                </a:tc>
                <a:extLst>
                  <a:ext uri="{0D108BD9-81ED-4DB2-BD59-A6C34878D82A}">
                    <a16:rowId xmlns:a16="http://schemas.microsoft.com/office/drawing/2014/main" val="10002"/>
                  </a:ext>
                </a:extLst>
              </a:tr>
              <a:tr h="742614">
                <a:tc>
                  <a:txBody>
                    <a:bodyPr/>
                    <a:lstStyle/>
                    <a:p>
                      <a:pPr algn="ctr" rtl="0" fontAlgn="b"/>
                      <a:r>
                        <a:rPr lang="nl-BE" sz="2400">
                          <a:effectLst/>
                          <a:latin typeface="Century Gothic" panose="020B0502020202020204" pitchFamily="34" charset="0"/>
                        </a:rPr>
                        <a:t>iemand anders</a:t>
                      </a:r>
                    </a:p>
                  </a:txBody>
                  <a:tcPr marL="30956" marR="30956" marT="20638" marB="20638">
                    <a:solidFill>
                      <a:srgbClr val="FFFFD1"/>
                    </a:solidFill>
                  </a:tcPr>
                </a:tc>
                <a:tc>
                  <a:txBody>
                    <a:bodyPr/>
                    <a:lstStyle/>
                    <a:p>
                      <a:pPr algn="ctr" rtl="0" fontAlgn="b"/>
                      <a:r>
                        <a:rPr lang="nl-BE" sz="2400">
                          <a:effectLst/>
                          <a:latin typeface="Century Gothic" panose="020B0502020202020204" pitchFamily="34" charset="0"/>
                        </a:rPr>
                        <a:t>ergens anders</a:t>
                      </a:r>
                    </a:p>
                  </a:txBody>
                  <a:tcPr marL="30956" marR="30956" marT="20638" marB="20638">
                    <a:solidFill>
                      <a:srgbClr val="C7FFAB"/>
                    </a:solidFill>
                  </a:tcPr>
                </a:tc>
                <a:tc>
                  <a:txBody>
                    <a:bodyPr/>
                    <a:lstStyle/>
                    <a:p>
                      <a:pPr algn="ctr" rtl="0" fontAlgn="b"/>
                      <a:r>
                        <a:rPr lang="nl-BE" sz="2400">
                          <a:effectLst/>
                          <a:latin typeface="Century Gothic" panose="020B0502020202020204" pitchFamily="34" charset="0"/>
                        </a:rPr>
                        <a:t>iets anders</a:t>
                      </a:r>
                    </a:p>
                  </a:txBody>
                  <a:tcPr marL="30956" marR="30956" marT="20638" marB="20638">
                    <a:solidFill>
                      <a:srgbClr val="FFE285"/>
                    </a:solidFill>
                  </a:tcPr>
                </a:tc>
                <a:tc>
                  <a:txBody>
                    <a:bodyPr/>
                    <a:lstStyle/>
                    <a:p>
                      <a:pPr algn="ctr" rtl="0" fontAlgn="b"/>
                      <a:r>
                        <a:rPr lang="nl-BE" sz="2400">
                          <a:effectLst/>
                          <a:latin typeface="Century Gothic" panose="020B0502020202020204" pitchFamily="34" charset="0"/>
                        </a:rPr>
                        <a:t>ik weet het niet.</a:t>
                      </a:r>
                    </a:p>
                  </a:txBody>
                  <a:tcPr marL="30956" marR="30956" marT="20638" marB="20638">
                    <a:solidFill>
                      <a:srgbClr val="FFEFFF"/>
                    </a:solidFill>
                  </a:tcPr>
                </a:tc>
                <a:extLst>
                  <a:ext uri="{0D108BD9-81ED-4DB2-BD59-A6C34878D82A}">
                    <a16:rowId xmlns:a16="http://schemas.microsoft.com/office/drawing/2014/main" val="10003"/>
                  </a:ext>
                </a:extLst>
              </a:tr>
              <a:tr h="699063">
                <a:tc>
                  <a:txBody>
                    <a:bodyPr/>
                    <a:lstStyle/>
                    <a:p>
                      <a:pPr algn="ctr" rtl="0" fontAlgn="b"/>
                      <a:r>
                        <a:rPr lang="nl-BE" sz="3200" b="1">
                          <a:effectLst/>
                          <a:latin typeface="Century Gothic" panose="020B0502020202020204" pitchFamily="34" charset="0"/>
                        </a:rPr>
                        <a:t>gevoel</a:t>
                      </a:r>
                    </a:p>
                  </a:txBody>
                  <a:tcPr marL="30956" marR="30956" marT="20638" marB="20638">
                    <a:solidFill>
                      <a:srgbClr val="C5C5FF"/>
                    </a:solidFill>
                  </a:tcPr>
                </a:tc>
                <a:tc>
                  <a:txBody>
                    <a:bodyPr/>
                    <a:lstStyle/>
                    <a:p>
                      <a:pPr algn="ctr" rtl="0" fontAlgn="b"/>
                      <a:r>
                        <a:rPr lang="nl-BE" sz="3200" b="1">
                          <a:effectLst/>
                          <a:latin typeface="Century Gothic" panose="020B0502020202020204" pitchFamily="34" charset="0"/>
                        </a:rPr>
                        <a:t>tijd</a:t>
                      </a:r>
                    </a:p>
                  </a:txBody>
                  <a:tcPr marL="30956" marR="30956" marT="20638" marB="20638">
                    <a:solidFill>
                      <a:srgbClr val="25C6FF"/>
                    </a:solidFill>
                  </a:tcPr>
                </a:tc>
                <a:tc>
                  <a:txBody>
                    <a:bodyPr/>
                    <a:lstStyle/>
                    <a:p>
                      <a:pPr algn="ctr" rtl="0" fontAlgn="b"/>
                      <a:r>
                        <a:rPr lang="nl-BE" sz="3200" b="1">
                          <a:effectLst/>
                          <a:latin typeface="Century Gothic" panose="020B0502020202020204" pitchFamily="34" charset="0"/>
                        </a:rPr>
                        <a:t>medisch</a:t>
                      </a:r>
                    </a:p>
                  </a:txBody>
                  <a:tcPr marL="30956" marR="30956" marT="20638" marB="20638"/>
                </a:tc>
                <a:tc>
                  <a:txBody>
                    <a:bodyPr/>
                    <a:lstStyle/>
                    <a:p>
                      <a:pPr algn="ctr" rtl="0" fontAlgn="b"/>
                      <a:r>
                        <a:rPr lang="nl-BE" sz="3200" b="1">
                          <a:effectLst/>
                          <a:latin typeface="Century Gothic" panose="020B0502020202020204" pitchFamily="34" charset="0"/>
                        </a:rPr>
                        <a:t>probleem</a:t>
                      </a:r>
                    </a:p>
                  </a:txBody>
                  <a:tcPr marL="30956" marR="30956" marT="20638" marB="20638">
                    <a:solidFill>
                      <a:srgbClr val="FF0000"/>
                    </a:solidFill>
                  </a:tcPr>
                </a:tc>
                <a:extLst>
                  <a:ext uri="{0D108BD9-81ED-4DB2-BD59-A6C34878D82A}">
                    <a16:rowId xmlns:a16="http://schemas.microsoft.com/office/drawing/2014/main" val="10004"/>
                  </a:ext>
                </a:extLst>
              </a:tr>
              <a:tr h="699063">
                <a:tc>
                  <a:txBody>
                    <a:bodyPr/>
                    <a:lstStyle/>
                    <a:p>
                      <a:pPr algn="ctr" rtl="0" fontAlgn="b"/>
                      <a:r>
                        <a:rPr lang="nl-BE" sz="2400">
                          <a:effectLst/>
                          <a:latin typeface="Century Gothic" panose="020B0502020202020204" pitchFamily="34" charset="0"/>
                        </a:rPr>
                        <a:t>goed</a:t>
                      </a:r>
                    </a:p>
                  </a:txBody>
                  <a:tcPr marL="30956" marR="30956" marT="20638" marB="20638">
                    <a:solidFill>
                      <a:srgbClr val="E7E7FF"/>
                    </a:solidFill>
                  </a:tcPr>
                </a:tc>
                <a:tc>
                  <a:txBody>
                    <a:bodyPr/>
                    <a:lstStyle/>
                    <a:p>
                      <a:pPr algn="ctr" rtl="0" fontAlgn="b"/>
                      <a:r>
                        <a:rPr lang="nl-BE" sz="2400">
                          <a:effectLst/>
                          <a:latin typeface="Century Gothic" panose="020B0502020202020204" pitchFamily="34" charset="0"/>
                        </a:rPr>
                        <a:t>nu</a:t>
                      </a:r>
                    </a:p>
                  </a:txBody>
                  <a:tcPr marL="30956" marR="30956" marT="20638" marB="20638">
                    <a:solidFill>
                      <a:srgbClr val="AFEAFF"/>
                    </a:solidFill>
                  </a:tcPr>
                </a:tc>
                <a:tc>
                  <a:txBody>
                    <a:bodyPr/>
                    <a:lstStyle/>
                    <a:p>
                      <a:pPr algn="ctr" rtl="0" fontAlgn="b"/>
                      <a:r>
                        <a:rPr lang="nl-BE" sz="2400">
                          <a:effectLst/>
                          <a:latin typeface="Century Gothic" panose="020B0502020202020204" pitchFamily="34" charset="0"/>
                        </a:rPr>
                        <a:t>pijn</a:t>
                      </a:r>
                    </a:p>
                  </a:txBody>
                  <a:tcPr marL="30956" marR="30956" marT="20638" marB="20638"/>
                </a:tc>
                <a:tc>
                  <a:txBody>
                    <a:bodyPr/>
                    <a:lstStyle/>
                    <a:p>
                      <a:pPr algn="ctr" rtl="0" fontAlgn="b"/>
                      <a:r>
                        <a:rPr lang="nl-BE" sz="2400">
                          <a:effectLst/>
                          <a:latin typeface="Century Gothic" panose="020B0502020202020204" pitchFamily="34" charset="0"/>
                        </a:rPr>
                        <a:t>gezondheid</a:t>
                      </a:r>
                    </a:p>
                  </a:txBody>
                  <a:tcPr marL="30956" marR="30956" marT="20638" marB="20638">
                    <a:solidFill>
                      <a:srgbClr val="FF8585"/>
                    </a:solidFill>
                  </a:tcPr>
                </a:tc>
                <a:extLst>
                  <a:ext uri="{0D108BD9-81ED-4DB2-BD59-A6C34878D82A}">
                    <a16:rowId xmlns:a16="http://schemas.microsoft.com/office/drawing/2014/main" val="10005"/>
                  </a:ext>
                </a:extLst>
              </a:tr>
              <a:tr h="699063">
                <a:tc>
                  <a:txBody>
                    <a:bodyPr/>
                    <a:lstStyle/>
                    <a:p>
                      <a:pPr algn="ctr" rtl="0" fontAlgn="b"/>
                      <a:r>
                        <a:rPr lang="nl-BE" sz="2400">
                          <a:effectLst/>
                          <a:latin typeface="Century Gothic" panose="020B0502020202020204" pitchFamily="34" charset="0"/>
                        </a:rPr>
                        <a:t>slecht</a:t>
                      </a:r>
                    </a:p>
                  </a:txBody>
                  <a:tcPr marL="30956" marR="30956" marT="20638" marB="20638">
                    <a:solidFill>
                      <a:srgbClr val="E7E7FF"/>
                    </a:solidFill>
                  </a:tcPr>
                </a:tc>
                <a:tc>
                  <a:txBody>
                    <a:bodyPr/>
                    <a:lstStyle/>
                    <a:p>
                      <a:pPr algn="ctr" rtl="0" fontAlgn="b"/>
                      <a:r>
                        <a:rPr lang="nl-BE" sz="2400">
                          <a:effectLst/>
                          <a:latin typeface="Century Gothic" panose="020B0502020202020204" pitchFamily="34" charset="0"/>
                        </a:rPr>
                        <a:t>later</a:t>
                      </a:r>
                    </a:p>
                  </a:txBody>
                  <a:tcPr marL="30956" marR="30956" marT="20638" marB="20638">
                    <a:solidFill>
                      <a:srgbClr val="AFEAFF"/>
                    </a:solidFill>
                  </a:tcPr>
                </a:tc>
                <a:tc>
                  <a:txBody>
                    <a:bodyPr/>
                    <a:lstStyle/>
                    <a:p>
                      <a:pPr algn="ctr" rtl="0" fontAlgn="b"/>
                      <a:r>
                        <a:rPr lang="nl-BE" sz="2400" dirty="0">
                          <a:effectLst/>
                          <a:latin typeface="Century Gothic" panose="020B0502020202020204" pitchFamily="34" charset="0"/>
                        </a:rPr>
                        <a:t>geneeskunde</a:t>
                      </a:r>
                    </a:p>
                  </a:txBody>
                  <a:tcPr marL="30956" marR="30956" marT="20638" marB="20638"/>
                </a:tc>
                <a:tc>
                  <a:txBody>
                    <a:bodyPr/>
                    <a:lstStyle/>
                    <a:p>
                      <a:pPr algn="ctr" rtl="0" fontAlgn="b"/>
                      <a:r>
                        <a:rPr lang="nl-BE" sz="2400">
                          <a:effectLst/>
                          <a:latin typeface="Century Gothic" panose="020B0502020202020204" pitchFamily="34" charset="0"/>
                        </a:rPr>
                        <a:t>afspraak</a:t>
                      </a:r>
                    </a:p>
                  </a:txBody>
                  <a:tcPr marL="30956" marR="30956" marT="20638" marB="20638">
                    <a:solidFill>
                      <a:srgbClr val="FF8585"/>
                    </a:solidFill>
                  </a:tcPr>
                </a:tc>
                <a:extLst>
                  <a:ext uri="{0D108BD9-81ED-4DB2-BD59-A6C34878D82A}">
                    <a16:rowId xmlns:a16="http://schemas.microsoft.com/office/drawing/2014/main" val="10006"/>
                  </a:ext>
                </a:extLst>
              </a:tr>
              <a:tr h="742614">
                <a:tc>
                  <a:txBody>
                    <a:bodyPr/>
                    <a:lstStyle/>
                    <a:p>
                      <a:pPr algn="ctr" rtl="0" fontAlgn="b"/>
                      <a:r>
                        <a:rPr lang="nl-BE" sz="2400">
                          <a:effectLst/>
                          <a:latin typeface="Century Gothic" panose="020B0502020202020204" pitchFamily="34" charset="0"/>
                        </a:rPr>
                        <a:t>iets anders</a:t>
                      </a:r>
                    </a:p>
                  </a:txBody>
                  <a:tcPr marL="30956" marR="30956" marT="20638" marB="20638">
                    <a:solidFill>
                      <a:srgbClr val="E7E7FF"/>
                    </a:solidFill>
                  </a:tcPr>
                </a:tc>
                <a:tc>
                  <a:txBody>
                    <a:bodyPr/>
                    <a:lstStyle/>
                    <a:p>
                      <a:pPr algn="ctr" rtl="0" fontAlgn="b"/>
                      <a:r>
                        <a:rPr lang="nl-BE" sz="2400">
                          <a:effectLst/>
                          <a:latin typeface="Century Gothic" panose="020B0502020202020204" pitchFamily="34" charset="0"/>
                        </a:rPr>
                        <a:t>verleden</a:t>
                      </a:r>
                    </a:p>
                  </a:txBody>
                  <a:tcPr marL="30956" marR="30956" marT="20638" marB="20638">
                    <a:solidFill>
                      <a:srgbClr val="AFEAFF"/>
                    </a:solidFill>
                  </a:tcPr>
                </a:tc>
                <a:tc>
                  <a:txBody>
                    <a:bodyPr/>
                    <a:lstStyle/>
                    <a:p>
                      <a:pPr algn="ctr" rtl="0" fontAlgn="b"/>
                      <a:r>
                        <a:rPr lang="nl-BE" sz="2400">
                          <a:effectLst/>
                          <a:latin typeface="Century Gothic" panose="020B0502020202020204" pitchFamily="34" charset="0"/>
                        </a:rPr>
                        <a:t>iets anders</a:t>
                      </a:r>
                    </a:p>
                  </a:txBody>
                  <a:tcPr marL="30956" marR="30956" marT="20638" marB="20638"/>
                </a:tc>
                <a:tc>
                  <a:txBody>
                    <a:bodyPr/>
                    <a:lstStyle/>
                    <a:p>
                      <a:pPr algn="ctr" rtl="0" fontAlgn="b"/>
                      <a:r>
                        <a:rPr lang="nl-BE" sz="2400" dirty="0">
                          <a:effectLst/>
                          <a:latin typeface="Century Gothic" panose="020B0502020202020204" pitchFamily="34" charset="0"/>
                        </a:rPr>
                        <a:t>iets anders</a:t>
                      </a:r>
                    </a:p>
                  </a:txBody>
                  <a:tcPr marL="30956" marR="30956" marT="20638" marB="20638">
                    <a:solidFill>
                      <a:srgbClr val="FF8585"/>
                    </a:solidFill>
                  </a:tcPr>
                </a:tc>
                <a:extLst>
                  <a:ext uri="{0D108BD9-81ED-4DB2-BD59-A6C34878D82A}">
                    <a16:rowId xmlns:a16="http://schemas.microsoft.com/office/drawing/2014/main" val="10007"/>
                  </a:ext>
                </a:extLst>
              </a:tr>
            </a:tbl>
          </a:graphicData>
        </a:graphic>
      </p:graphicFrame>
      <p:sp>
        <p:nvSpPr>
          <p:cNvPr id="4" name="Footer Placeholder 2">
            <a:extLst>
              <a:ext uri="{FF2B5EF4-FFF2-40B4-BE49-F238E27FC236}">
                <a16:creationId xmlns:a16="http://schemas.microsoft.com/office/drawing/2014/main" id="{51089C53-FAD5-4E56-AAA0-7FAD014DA269}"/>
              </a:ext>
            </a:extLst>
          </p:cNvPr>
          <p:cNvSpPr>
            <a:spLocks noGrp="1"/>
          </p:cNvSpPr>
          <p:nvPr>
            <p:ph type="ftr" sz="quarter" idx="11"/>
          </p:nvPr>
        </p:nvSpPr>
        <p:spPr>
          <a:xfrm>
            <a:off x="2590800" y="6356351"/>
            <a:ext cx="4495800" cy="365125"/>
          </a:xfrm>
        </p:spPr>
        <p:txBody>
          <a:bodyPr/>
          <a:lstStyle/>
          <a:p>
            <a:r>
              <a:rPr lang="en-US" dirty="0"/>
              <a:t>www.PrAACticalAAC.org</a:t>
            </a:r>
          </a:p>
        </p:txBody>
      </p:sp>
      <p:pic>
        <p:nvPicPr>
          <p:cNvPr id="7" name="Afbeelding 6" descr="Afbeelding met tekst&#10;&#10;Automatisch gegenereerde beschrijving">
            <a:extLst>
              <a:ext uri="{FF2B5EF4-FFF2-40B4-BE49-F238E27FC236}">
                <a16:creationId xmlns:a16="http://schemas.microsoft.com/office/drawing/2014/main" id="{4BB16D66-79ED-489A-BA92-AD23DD5ACE6F}"/>
              </a:ext>
            </a:extLst>
          </p:cNvPr>
          <p:cNvPicPr>
            <a:picLocks noChangeAspect="1"/>
          </p:cNvPicPr>
          <p:nvPr/>
        </p:nvPicPr>
        <p:blipFill>
          <a:blip r:embed="rId2" cstate="print">
            <a:extLst>
              <a:ext uri="{28A0092B-C50C-407E-A947-70E740481C1C}">
                <a14:useLocalDpi xmlns:a14="http://schemas.microsoft.com/office/drawing/2010/main" val="0"/>
              </a:ext>
            </a:extLst>
          </a:blip>
          <a:srcRect l="2890" t="19728" b="18398"/>
          <a:stretch>
            <a:fillRect/>
          </a:stretch>
        </p:blipFill>
        <p:spPr bwMode="auto">
          <a:xfrm>
            <a:off x="200268" y="6502401"/>
            <a:ext cx="2265680" cy="219075"/>
          </a:xfrm>
          <a:prstGeom prst="rect">
            <a:avLst/>
          </a:prstGeom>
          <a:noFill/>
          <a:ln>
            <a:noFill/>
          </a:ln>
        </p:spPr>
      </p:pic>
      <p:sp>
        <p:nvSpPr>
          <p:cNvPr id="9" name="Tekstvak 2">
            <a:extLst>
              <a:ext uri="{FF2B5EF4-FFF2-40B4-BE49-F238E27FC236}">
                <a16:creationId xmlns:a16="http://schemas.microsoft.com/office/drawing/2014/main" id="{94E0387E-4874-46C6-90EF-9FD146B80548}"/>
              </a:ext>
            </a:extLst>
          </p:cNvPr>
          <p:cNvSpPr txBox="1">
            <a:spLocks noChangeArrowheads="1"/>
          </p:cNvSpPr>
          <p:nvPr/>
        </p:nvSpPr>
        <p:spPr bwMode="auto">
          <a:xfrm>
            <a:off x="8342933" y="6268244"/>
            <a:ext cx="1444626" cy="541338"/>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ts val="800"/>
              </a:spcAft>
              <a:buClrTx/>
              <a:buSzTx/>
              <a:buFontTx/>
              <a:buNone/>
              <a:tabLst/>
            </a:pPr>
            <a:r>
              <a:rPr kumimoji="0" lang="nl-BE" altLang="nl-BE" sz="800" b="0" i="0" u="none" strike="noStrike" cap="none" normalizeH="0" baseline="0" dirty="0">
                <a:ln>
                  <a:noFill/>
                </a:ln>
                <a:solidFill>
                  <a:schemeClr val="tx1"/>
                </a:solidFill>
                <a:effectLst/>
                <a:latin typeface="Barlow" panose="00000500000000000000" pitchFamily="2" charset="0"/>
                <a:hlinkClick r:id="rId3"/>
              </a:rPr>
              <a:t>www.ikkannietpraten.be</a:t>
            </a:r>
            <a:br>
              <a:rPr kumimoji="0" lang="nl-BE" altLang="nl-BE" sz="800" b="0" i="0" u="none" strike="noStrike" cap="none" normalizeH="0" baseline="0" dirty="0">
                <a:ln>
                  <a:noFill/>
                </a:ln>
                <a:solidFill>
                  <a:srgbClr val="009CAB"/>
                </a:solidFill>
                <a:effectLst/>
                <a:latin typeface="Barlow" panose="00000500000000000000" pitchFamily="2" charset="0"/>
              </a:rPr>
            </a:br>
            <a:r>
              <a:rPr kumimoji="0" lang="nl-BE" altLang="nl-BE" sz="800" b="0" i="0" u="none" strike="noStrike" cap="none" normalizeH="0" baseline="0" dirty="0">
                <a:ln>
                  <a:noFill/>
                </a:ln>
                <a:solidFill>
                  <a:schemeClr val="tx1"/>
                </a:solidFill>
                <a:effectLst/>
                <a:latin typeface="Barlow" panose="00000500000000000000" pitchFamily="2" charset="0"/>
                <a:hlinkClick r:id="rId4"/>
              </a:rPr>
              <a:t>www.modemadvies.be</a:t>
            </a:r>
            <a:r>
              <a:rPr kumimoji="0" lang="nl-BE" altLang="nl-BE" sz="800" b="0" i="0" u="none" strike="noStrike" cap="none" normalizeH="0" baseline="0" dirty="0">
                <a:ln>
                  <a:noFill/>
                </a:ln>
                <a:solidFill>
                  <a:srgbClr val="009CAB"/>
                </a:solidFill>
                <a:effectLst/>
                <a:latin typeface="Barlow" panose="00000500000000000000" pitchFamily="2" charset="0"/>
              </a:rPr>
              <a:t> </a:t>
            </a:r>
            <a:br>
              <a:rPr kumimoji="0" lang="nl-BE" altLang="nl-BE" sz="800" b="0" i="0" u="none" strike="noStrike" cap="none" normalizeH="0" baseline="0" dirty="0">
                <a:ln>
                  <a:noFill/>
                </a:ln>
                <a:solidFill>
                  <a:srgbClr val="009CAB"/>
                </a:solidFill>
                <a:effectLst/>
                <a:latin typeface="Barlow" panose="00000500000000000000" pitchFamily="2" charset="0"/>
              </a:rPr>
            </a:br>
            <a:r>
              <a:rPr kumimoji="0" lang="nl-BE" altLang="nl-BE" sz="800" b="0" i="0" u="none" strike="noStrike" cap="none" normalizeH="0" baseline="0" dirty="0">
                <a:ln>
                  <a:noFill/>
                </a:ln>
                <a:solidFill>
                  <a:schemeClr val="tx1"/>
                </a:solidFill>
                <a:effectLst/>
                <a:latin typeface="Barlow" panose="00000500000000000000" pitchFamily="2" charset="0"/>
                <a:hlinkClick r:id="rId5"/>
              </a:rPr>
              <a:t>modem@thomasmore.be</a:t>
            </a:r>
            <a:endParaRPr kumimoji="0" lang="nl-BE" altLang="nl-BE" sz="800" b="0" i="0" u="sng" strike="noStrike" cap="none" normalizeH="0" baseline="0" dirty="0">
              <a:ln>
                <a:noFill/>
              </a:ln>
              <a:solidFill>
                <a:srgbClr val="009CAB"/>
              </a:solidFill>
              <a:effectLst/>
              <a:latin typeface="Barlow" panose="000005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30720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096962166"/>
              </p:ext>
            </p:extLst>
          </p:nvPr>
        </p:nvGraphicFramePr>
        <p:xfrm>
          <a:off x="-1" y="0"/>
          <a:ext cx="9906001" cy="6248398"/>
        </p:xfrm>
        <a:graphic>
          <a:graphicData uri="http://schemas.openxmlformats.org/drawingml/2006/table">
            <a:tbl>
              <a:tblPr firstRow="1" bandRow="1">
                <a:tableStyleId>{5940675A-B579-460E-94D1-54222C63F5DA}</a:tableStyleId>
              </a:tblPr>
              <a:tblGrid>
                <a:gridCol w="1524000">
                  <a:extLst>
                    <a:ext uri="{9D8B030D-6E8A-4147-A177-3AD203B41FA5}">
                      <a16:colId xmlns:a16="http://schemas.microsoft.com/office/drawing/2014/main" val="20000"/>
                    </a:ext>
                  </a:extLst>
                </a:gridCol>
                <a:gridCol w="1306286">
                  <a:extLst>
                    <a:ext uri="{9D8B030D-6E8A-4147-A177-3AD203B41FA5}">
                      <a16:colId xmlns:a16="http://schemas.microsoft.com/office/drawing/2014/main" val="20001"/>
                    </a:ext>
                  </a:extLst>
                </a:gridCol>
                <a:gridCol w="1415143">
                  <a:extLst>
                    <a:ext uri="{9D8B030D-6E8A-4147-A177-3AD203B41FA5}">
                      <a16:colId xmlns:a16="http://schemas.microsoft.com/office/drawing/2014/main" val="20002"/>
                    </a:ext>
                  </a:extLst>
                </a:gridCol>
                <a:gridCol w="1415143">
                  <a:extLst>
                    <a:ext uri="{9D8B030D-6E8A-4147-A177-3AD203B41FA5}">
                      <a16:colId xmlns:a16="http://schemas.microsoft.com/office/drawing/2014/main" val="20003"/>
                    </a:ext>
                  </a:extLst>
                </a:gridCol>
                <a:gridCol w="1415143">
                  <a:extLst>
                    <a:ext uri="{9D8B030D-6E8A-4147-A177-3AD203B41FA5}">
                      <a16:colId xmlns:a16="http://schemas.microsoft.com/office/drawing/2014/main" val="20004"/>
                    </a:ext>
                  </a:extLst>
                </a:gridCol>
                <a:gridCol w="1415143">
                  <a:extLst>
                    <a:ext uri="{9D8B030D-6E8A-4147-A177-3AD203B41FA5}">
                      <a16:colId xmlns:a16="http://schemas.microsoft.com/office/drawing/2014/main" val="20005"/>
                    </a:ext>
                  </a:extLst>
                </a:gridCol>
                <a:gridCol w="1415143">
                  <a:extLst>
                    <a:ext uri="{9D8B030D-6E8A-4147-A177-3AD203B41FA5}">
                      <a16:colId xmlns:a16="http://schemas.microsoft.com/office/drawing/2014/main" val="20006"/>
                    </a:ext>
                  </a:extLst>
                </a:gridCol>
              </a:tblGrid>
              <a:tr h="620575">
                <a:tc>
                  <a:txBody>
                    <a:bodyPr/>
                    <a:lstStyle/>
                    <a:p>
                      <a:pPr algn="ctr" rtl="0" fontAlgn="b"/>
                      <a:r>
                        <a:rPr lang="nl-BE" sz="2000" b="1">
                          <a:solidFill>
                            <a:srgbClr val="333333"/>
                          </a:solidFill>
                          <a:effectLst/>
                          <a:latin typeface="Century Gothic" panose="020B0502020202020204" pitchFamily="34" charset="0"/>
                        </a:rPr>
                        <a:t>mensen</a:t>
                      </a:r>
                    </a:p>
                  </a:txBody>
                  <a:tcPr marL="30956" marR="30956" marT="20638" marB="20638">
                    <a:solidFill>
                      <a:srgbClr val="FFFF99"/>
                    </a:solidFill>
                  </a:tcPr>
                </a:tc>
                <a:tc>
                  <a:txBody>
                    <a:bodyPr/>
                    <a:lstStyle/>
                    <a:p>
                      <a:pPr algn="ctr" rtl="0" fontAlgn="b"/>
                      <a:r>
                        <a:rPr lang="nl-BE" sz="2000" b="1">
                          <a:solidFill>
                            <a:srgbClr val="333333"/>
                          </a:solidFill>
                          <a:effectLst/>
                          <a:latin typeface="Century Gothic" panose="020B0502020202020204" pitchFamily="34" charset="0"/>
                        </a:rPr>
                        <a:t>plaatsen</a:t>
                      </a:r>
                    </a:p>
                  </a:txBody>
                  <a:tcPr marL="30956" marR="30956" marT="20638" marB="20638">
                    <a:solidFill>
                      <a:srgbClr val="FF6699"/>
                    </a:solidFill>
                  </a:tcPr>
                </a:tc>
                <a:tc>
                  <a:txBody>
                    <a:bodyPr/>
                    <a:lstStyle/>
                    <a:p>
                      <a:pPr algn="ctr" rtl="0" fontAlgn="b"/>
                      <a:r>
                        <a:rPr lang="nl-BE" sz="2000" b="1">
                          <a:solidFill>
                            <a:srgbClr val="333333"/>
                          </a:solidFill>
                          <a:effectLst/>
                          <a:latin typeface="Century Gothic" panose="020B0502020202020204" pitchFamily="34" charset="0"/>
                        </a:rPr>
                        <a:t>ding</a:t>
                      </a:r>
                    </a:p>
                  </a:txBody>
                  <a:tcPr marL="30956" marR="30956" marT="20638" marB="20638">
                    <a:solidFill>
                      <a:srgbClr val="FFC000"/>
                    </a:solidFill>
                  </a:tcPr>
                </a:tc>
                <a:tc>
                  <a:txBody>
                    <a:bodyPr/>
                    <a:lstStyle/>
                    <a:p>
                      <a:pPr algn="ctr" rtl="0" fontAlgn="b"/>
                      <a:r>
                        <a:rPr lang="nl-BE" sz="2000" b="1">
                          <a:solidFill>
                            <a:srgbClr val="333333"/>
                          </a:solidFill>
                          <a:effectLst/>
                          <a:latin typeface="Century Gothic" panose="020B0502020202020204" pitchFamily="34" charset="0"/>
                        </a:rPr>
                        <a:t>tijd</a:t>
                      </a:r>
                    </a:p>
                  </a:txBody>
                  <a:tcPr marL="30956" marR="30956" marT="20638" marB="20638">
                    <a:solidFill>
                      <a:srgbClr val="25C6FF"/>
                    </a:solidFill>
                  </a:tcPr>
                </a:tc>
                <a:tc>
                  <a:txBody>
                    <a:bodyPr/>
                    <a:lstStyle/>
                    <a:p>
                      <a:pPr algn="ctr" rtl="0" fontAlgn="b"/>
                      <a:r>
                        <a:rPr lang="nl-BE" sz="2000" b="1">
                          <a:solidFill>
                            <a:srgbClr val="333333"/>
                          </a:solidFill>
                          <a:effectLst/>
                          <a:latin typeface="Century Gothic" panose="020B0502020202020204" pitchFamily="34" charset="0"/>
                        </a:rPr>
                        <a:t>vraag</a:t>
                      </a:r>
                    </a:p>
                  </a:txBody>
                  <a:tcPr marL="30956" marR="30956" marT="20638" marB="20638">
                    <a:solidFill>
                      <a:srgbClr val="C5C5FF"/>
                    </a:solidFill>
                  </a:tcPr>
                </a:tc>
                <a:tc>
                  <a:txBody>
                    <a:bodyPr/>
                    <a:lstStyle/>
                    <a:p>
                      <a:pPr algn="ctr" rtl="0" fontAlgn="b"/>
                      <a:r>
                        <a:rPr lang="nl-BE" sz="1700" b="1">
                          <a:solidFill>
                            <a:srgbClr val="333333"/>
                          </a:solidFill>
                          <a:effectLst/>
                          <a:latin typeface="Century Gothic" panose="020B0502020202020204" pitchFamily="34" charset="0"/>
                        </a:rPr>
                        <a:t>beschrijven</a:t>
                      </a:r>
                      <a:endParaRPr lang="nl-BE" sz="2000" b="1">
                        <a:solidFill>
                          <a:srgbClr val="333333"/>
                        </a:solidFill>
                        <a:effectLst/>
                        <a:latin typeface="Century Gothic" panose="020B0502020202020204" pitchFamily="34" charset="0"/>
                      </a:endParaRPr>
                    </a:p>
                  </a:txBody>
                  <a:tcPr marL="30956" marR="30956" marT="20638" marB="20638">
                    <a:solidFill>
                      <a:srgbClr val="25C6FF"/>
                    </a:solidFill>
                  </a:tcPr>
                </a:tc>
                <a:tc>
                  <a:txBody>
                    <a:bodyPr/>
                    <a:lstStyle/>
                    <a:p>
                      <a:pPr algn="ctr" rtl="0" fontAlgn="b"/>
                      <a:r>
                        <a:rPr lang="nl-BE" sz="2000" b="1">
                          <a:solidFill>
                            <a:srgbClr val="333333"/>
                          </a:solidFill>
                          <a:effectLst/>
                          <a:latin typeface="Century Gothic" panose="020B0502020202020204" pitchFamily="34" charset="0"/>
                        </a:rPr>
                        <a:t>actie</a:t>
                      </a:r>
                    </a:p>
                  </a:txBody>
                  <a:tcPr marL="30956" marR="30956" marT="20638" marB="20638">
                    <a:solidFill>
                      <a:srgbClr val="92D050"/>
                    </a:solidFill>
                  </a:tcPr>
                </a:tc>
                <a:extLst>
                  <a:ext uri="{0D108BD9-81ED-4DB2-BD59-A6C34878D82A}">
                    <a16:rowId xmlns:a16="http://schemas.microsoft.com/office/drawing/2014/main" val="10000"/>
                  </a:ext>
                </a:extLst>
              </a:tr>
              <a:tr h="972881">
                <a:tc>
                  <a:txBody>
                    <a:bodyPr/>
                    <a:lstStyle/>
                    <a:p>
                      <a:pPr algn="ctr" rtl="0" fontAlgn="b"/>
                      <a:r>
                        <a:rPr lang="nl-BE" sz="2000" b="0">
                          <a:solidFill>
                            <a:srgbClr val="333333"/>
                          </a:solidFill>
                          <a:effectLst/>
                          <a:latin typeface="Century Gothic" panose="020B0502020202020204" pitchFamily="34" charset="0"/>
                        </a:rPr>
                        <a:t>familie</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huis</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eten</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nu</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wie?</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lijkt op</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willen / nodig hebben</a:t>
                      </a:r>
                    </a:p>
                  </a:txBody>
                  <a:tcPr marL="30956" marR="30956" marT="20638" marB="20638">
                    <a:solidFill>
                      <a:srgbClr val="C9E7A7"/>
                    </a:solidFill>
                  </a:tcPr>
                </a:tc>
                <a:extLst>
                  <a:ext uri="{0D108BD9-81ED-4DB2-BD59-A6C34878D82A}">
                    <a16:rowId xmlns:a16="http://schemas.microsoft.com/office/drawing/2014/main" val="10001"/>
                  </a:ext>
                </a:extLst>
              </a:tr>
              <a:tr h="755119">
                <a:tc>
                  <a:txBody>
                    <a:bodyPr/>
                    <a:lstStyle/>
                    <a:p>
                      <a:pPr algn="ctr" rtl="0" fontAlgn="b"/>
                      <a:r>
                        <a:rPr lang="nl-BE" sz="2000" b="0">
                          <a:solidFill>
                            <a:srgbClr val="333333"/>
                          </a:solidFill>
                          <a:effectLst/>
                          <a:latin typeface="Century Gothic" panose="020B0502020202020204" pitchFamily="34" charset="0"/>
                        </a:rPr>
                        <a:t>vrienden</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school</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tv</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voor/</a:t>
                      </a:r>
                      <a:br>
                        <a:rPr lang="nl-BE" sz="2000" b="0">
                          <a:solidFill>
                            <a:srgbClr val="333333"/>
                          </a:solidFill>
                          <a:effectLst/>
                          <a:latin typeface="Century Gothic" panose="020B0502020202020204" pitchFamily="34" charset="0"/>
                        </a:rPr>
                      </a:br>
                      <a:r>
                        <a:rPr lang="nl-BE" sz="2000" b="0">
                          <a:solidFill>
                            <a:srgbClr val="333333"/>
                          </a:solidFill>
                          <a:effectLst/>
                          <a:latin typeface="Century Gothic" panose="020B0502020202020204" pitchFamily="34" charset="0"/>
                        </a:rPr>
                        <a:t> verleden</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wat?</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gebruikt voor</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helpen</a:t>
                      </a:r>
                    </a:p>
                  </a:txBody>
                  <a:tcPr marL="30956" marR="30956" marT="20638" marB="20638">
                    <a:solidFill>
                      <a:srgbClr val="C9E7A7"/>
                    </a:solidFill>
                  </a:tcPr>
                </a:tc>
                <a:extLst>
                  <a:ext uri="{0D108BD9-81ED-4DB2-BD59-A6C34878D82A}">
                    <a16:rowId xmlns:a16="http://schemas.microsoft.com/office/drawing/2014/main" val="10002"/>
                  </a:ext>
                </a:extLst>
              </a:tr>
              <a:tr h="786176">
                <a:tc>
                  <a:txBody>
                    <a:bodyPr/>
                    <a:lstStyle/>
                    <a:p>
                      <a:pPr algn="ctr" rtl="0" fontAlgn="b"/>
                      <a:r>
                        <a:rPr lang="nl-BE" sz="2000" b="0">
                          <a:solidFill>
                            <a:srgbClr val="333333"/>
                          </a:solidFill>
                          <a:effectLst/>
                          <a:latin typeface="Century Gothic" panose="020B0502020202020204" pitchFamily="34" charset="0"/>
                        </a:rPr>
                        <a:t>collega</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werk</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radio / muziek</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later / toekomst</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wanneer?</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grootte</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vertellen</a:t>
                      </a:r>
                    </a:p>
                  </a:txBody>
                  <a:tcPr marL="30956" marR="30956" marT="20638" marB="20638">
                    <a:solidFill>
                      <a:srgbClr val="C9E7A7"/>
                    </a:solidFill>
                  </a:tcPr>
                </a:tc>
                <a:extLst>
                  <a:ext uri="{0D108BD9-81ED-4DB2-BD59-A6C34878D82A}">
                    <a16:rowId xmlns:a16="http://schemas.microsoft.com/office/drawing/2014/main" val="10003"/>
                  </a:ext>
                </a:extLst>
              </a:tr>
              <a:tr h="786176">
                <a:tc>
                  <a:txBody>
                    <a:bodyPr/>
                    <a:lstStyle/>
                    <a:p>
                      <a:pPr algn="ctr" rtl="0" fontAlgn="b"/>
                      <a:r>
                        <a:rPr lang="nl-BE" sz="2000" b="0">
                          <a:solidFill>
                            <a:srgbClr val="333333"/>
                          </a:solidFill>
                          <a:effectLst/>
                          <a:latin typeface="Century Gothic" panose="020B0502020202020204" pitchFamily="34" charset="0"/>
                        </a:rPr>
                        <a:t>klasgenoot</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winkelen</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transport</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minuten of uren</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waar?</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vorm</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doen</a:t>
                      </a:r>
                    </a:p>
                  </a:txBody>
                  <a:tcPr marL="30956" marR="30956" marT="20638" marB="20638">
                    <a:solidFill>
                      <a:srgbClr val="C9E7A7"/>
                    </a:solidFill>
                  </a:tcPr>
                </a:tc>
                <a:extLst>
                  <a:ext uri="{0D108BD9-81ED-4DB2-BD59-A6C34878D82A}">
                    <a16:rowId xmlns:a16="http://schemas.microsoft.com/office/drawing/2014/main" val="10004"/>
                  </a:ext>
                </a:extLst>
              </a:tr>
              <a:tr h="755119">
                <a:tc>
                  <a:txBody>
                    <a:bodyPr/>
                    <a:lstStyle/>
                    <a:p>
                      <a:pPr algn="ctr" rtl="0" fontAlgn="b"/>
                      <a:r>
                        <a:rPr lang="nl-BE" sz="2000" b="0">
                          <a:solidFill>
                            <a:srgbClr val="333333"/>
                          </a:solidFill>
                          <a:effectLst/>
                          <a:latin typeface="Century Gothic" panose="020B0502020202020204" pitchFamily="34" charset="0"/>
                        </a:rPr>
                        <a:t>medisch</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ziekenhuis</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telefoon</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week of maand</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hoe?</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plaats</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repareren</a:t>
                      </a:r>
                    </a:p>
                  </a:txBody>
                  <a:tcPr marL="30956" marR="30956" marT="20638" marB="20638">
                    <a:solidFill>
                      <a:srgbClr val="C9E7A7"/>
                    </a:solidFill>
                  </a:tcPr>
                </a:tc>
                <a:extLst>
                  <a:ext uri="{0D108BD9-81ED-4DB2-BD59-A6C34878D82A}">
                    <a16:rowId xmlns:a16="http://schemas.microsoft.com/office/drawing/2014/main" val="10005"/>
                  </a:ext>
                </a:extLst>
              </a:tr>
              <a:tr h="786176">
                <a:tc>
                  <a:txBody>
                    <a:bodyPr/>
                    <a:lstStyle/>
                    <a:p>
                      <a:pPr algn="ctr" rtl="0" fontAlgn="b"/>
                      <a:r>
                        <a:rPr lang="nl-BE" sz="2000" b="0" err="1">
                          <a:solidFill>
                            <a:srgbClr val="333333"/>
                          </a:solidFill>
                          <a:effectLst/>
                          <a:latin typeface="Century Gothic" panose="020B0502020202020204" pitchFamily="34" charset="0"/>
                        </a:rPr>
                        <a:t>gemeen-schap</a:t>
                      </a:r>
                      <a:endParaRPr lang="nl-BE" sz="2000" b="0">
                        <a:solidFill>
                          <a:srgbClr val="333333"/>
                        </a:solidFill>
                        <a:effectLst/>
                        <a:latin typeface="Century Gothic" panose="020B0502020202020204" pitchFamily="34" charset="0"/>
                      </a:endParaRPr>
                    </a:p>
                  </a:txBody>
                  <a:tcPr marL="30956" marR="30956" marT="20638" marB="20638">
                    <a:solidFill>
                      <a:srgbClr val="FFFFD9"/>
                    </a:solidFill>
                  </a:tcPr>
                </a:tc>
                <a:tc>
                  <a:txBody>
                    <a:bodyPr/>
                    <a:lstStyle/>
                    <a:p>
                      <a:pPr algn="ctr" rtl="0" fontAlgn="b"/>
                      <a:r>
                        <a:rPr lang="nl-BE" sz="2000" b="0" err="1">
                          <a:solidFill>
                            <a:srgbClr val="333333"/>
                          </a:solidFill>
                          <a:effectLst/>
                          <a:latin typeface="Century Gothic" panose="020B0502020202020204" pitchFamily="34" charset="0"/>
                        </a:rPr>
                        <a:t>gemeen-schap</a:t>
                      </a:r>
                      <a:endParaRPr lang="nl-BE" sz="2000" b="0">
                        <a:solidFill>
                          <a:srgbClr val="333333"/>
                        </a:solidFill>
                        <a:effectLst/>
                        <a:latin typeface="Century Gothic" panose="020B0502020202020204" pitchFamily="34" charset="0"/>
                      </a:endParaRP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computer</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jaar</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waarom?</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iets wat ik heb</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praten over</a:t>
                      </a:r>
                    </a:p>
                  </a:txBody>
                  <a:tcPr marL="30956" marR="30956" marT="20638" marB="20638">
                    <a:solidFill>
                      <a:srgbClr val="C9E7A7"/>
                    </a:solidFill>
                  </a:tcPr>
                </a:tc>
                <a:extLst>
                  <a:ext uri="{0D108BD9-81ED-4DB2-BD59-A6C34878D82A}">
                    <a16:rowId xmlns:a16="http://schemas.microsoft.com/office/drawing/2014/main" val="10006"/>
                  </a:ext>
                </a:extLst>
              </a:tr>
              <a:tr h="786176">
                <a:tc>
                  <a:txBody>
                    <a:bodyPr/>
                    <a:lstStyle/>
                    <a:p>
                      <a:pPr algn="ctr" rtl="0" fontAlgn="b"/>
                      <a:r>
                        <a:rPr lang="nl-BE" sz="2000" b="0">
                          <a:solidFill>
                            <a:srgbClr val="333333"/>
                          </a:solidFill>
                          <a:effectLst/>
                          <a:latin typeface="Century Gothic" panose="020B0502020202020204" pitchFamily="34" charset="0"/>
                        </a:rPr>
                        <a:t>iemand anders</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ergens anders</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iets anders</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iets anders</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iets anders</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iets anders</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iets anders</a:t>
                      </a:r>
                    </a:p>
                  </a:txBody>
                  <a:tcPr marL="30956" marR="30956" marT="20638" marB="20638">
                    <a:solidFill>
                      <a:srgbClr val="C9E7A7"/>
                    </a:solidFill>
                  </a:tcPr>
                </a:tc>
                <a:extLst>
                  <a:ext uri="{0D108BD9-81ED-4DB2-BD59-A6C34878D82A}">
                    <a16:rowId xmlns:a16="http://schemas.microsoft.com/office/drawing/2014/main" val="10007"/>
                  </a:ext>
                </a:extLst>
              </a:tr>
            </a:tbl>
          </a:graphicData>
        </a:graphic>
      </p:graphicFrame>
      <p:sp>
        <p:nvSpPr>
          <p:cNvPr id="5" name="Footer Placeholder 2">
            <a:extLst>
              <a:ext uri="{FF2B5EF4-FFF2-40B4-BE49-F238E27FC236}">
                <a16:creationId xmlns:a16="http://schemas.microsoft.com/office/drawing/2014/main" id="{F807ED27-3B73-4D21-9BA4-57D7392841B5}"/>
              </a:ext>
            </a:extLst>
          </p:cNvPr>
          <p:cNvSpPr>
            <a:spLocks noGrp="1"/>
          </p:cNvSpPr>
          <p:nvPr>
            <p:ph type="ftr" sz="quarter" idx="11"/>
          </p:nvPr>
        </p:nvSpPr>
        <p:spPr>
          <a:xfrm>
            <a:off x="2590800" y="6356351"/>
            <a:ext cx="4495800" cy="365125"/>
          </a:xfrm>
        </p:spPr>
        <p:txBody>
          <a:bodyPr/>
          <a:lstStyle/>
          <a:p>
            <a:r>
              <a:rPr lang="en-US" dirty="0"/>
              <a:t>www.PrAACticalAAC.org</a:t>
            </a:r>
          </a:p>
        </p:txBody>
      </p:sp>
      <p:sp>
        <p:nvSpPr>
          <p:cNvPr id="3" name="Tekstvak 2">
            <a:extLst>
              <a:ext uri="{FF2B5EF4-FFF2-40B4-BE49-F238E27FC236}">
                <a16:creationId xmlns:a16="http://schemas.microsoft.com/office/drawing/2014/main" id="{38F1188E-7FCC-4B75-95BA-071E7E37418A}"/>
              </a:ext>
            </a:extLst>
          </p:cNvPr>
          <p:cNvSpPr txBox="1">
            <a:spLocks noChangeArrowheads="1"/>
          </p:cNvSpPr>
          <p:nvPr/>
        </p:nvSpPr>
        <p:spPr bwMode="auto">
          <a:xfrm>
            <a:off x="8305226" y="6318250"/>
            <a:ext cx="1444626" cy="403226"/>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ts val="800"/>
              </a:spcAft>
              <a:buClrTx/>
              <a:buSzTx/>
              <a:buFontTx/>
              <a:buNone/>
              <a:tabLst/>
            </a:pPr>
            <a:r>
              <a:rPr kumimoji="0" lang="nl-BE" altLang="nl-BE" sz="800" b="0" i="0" u="none" strike="noStrike" cap="none" normalizeH="0" baseline="0" dirty="0">
                <a:ln>
                  <a:noFill/>
                </a:ln>
                <a:solidFill>
                  <a:schemeClr val="tx1"/>
                </a:solidFill>
                <a:effectLst/>
                <a:latin typeface="Barlow" panose="00000500000000000000" pitchFamily="2" charset="0"/>
                <a:hlinkClick r:id="rId2"/>
              </a:rPr>
              <a:t>www.ikkannietpraten.be</a:t>
            </a:r>
            <a:br>
              <a:rPr kumimoji="0" lang="nl-BE" altLang="nl-BE" sz="800" b="0" i="0" u="none" strike="noStrike" cap="none" normalizeH="0" baseline="0" dirty="0">
                <a:ln>
                  <a:noFill/>
                </a:ln>
                <a:solidFill>
                  <a:srgbClr val="009CAB"/>
                </a:solidFill>
                <a:effectLst/>
                <a:latin typeface="Barlow" panose="00000500000000000000" pitchFamily="2" charset="0"/>
              </a:rPr>
            </a:br>
            <a:r>
              <a:rPr kumimoji="0" lang="nl-BE" altLang="nl-BE" sz="800" b="0" i="0" u="none" strike="noStrike" cap="none" normalizeH="0" baseline="0" dirty="0">
                <a:ln>
                  <a:noFill/>
                </a:ln>
                <a:solidFill>
                  <a:schemeClr val="tx1"/>
                </a:solidFill>
                <a:effectLst/>
                <a:latin typeface="Barlow" panose="00000500000000000000" pitchFamily="2" charset="0"/>
                <a:hlinkClick r:id="rId3"/>
              </a:rPr>
              <a:t>www.modemadvies.be</a:t>
            </a:r>
            <a:r>
              <a:rPr kumimoji="0" lang="nl-BE" altLang="nl-BE" sz="800" b="0" i="0" u="none" strike="noStrike" cap="none" normalizeH="0" baseline="0" dirty="0">
                <a:ln>
                  <a:noFill/>
                </a:ln>
                <a:solidFill>
                  <a:srgbClr val="009CAB"/>
                </a:solidFill>
                <a:effectLst/>
                <a:latin typeface="Barlow" panose="00000500000000000000" pitchFamily="2" charset="0"/>
              </a:rPr>
              <a:t> </a:t>
            </a:r>
            <a:br>
              <a:rPr kumimoji="0" lang="nl-BE" altLang="nl-BE" sz="800" b="0" i="0" u="none" strike="noStrike" cap="none" normalizeH="0" baseline="0" dirty="0">
                <a:ln>
                  <a:noFill/>
                </a:ln>
                <a:solidFill>
                  <a:srgbClr val="009CAB"/>
                </a:solidFill>
                <a:effectLst/>
                <a:latin typeface="Barlow" panose="00000500000000000000" pitchFamily="2" charset="0"/>
              </a:rPr>
            </a:br>
            <a:r>
              <a:rPr kumimoji="0" lang="nl-BE" altLang="nl-BE" sz="800" b="0" i="0" u="none" strike="noStrike" cap="none" normalizeH="0" baseline="0" dirty="0">
                <a:ln>
                  <a:noFill/>
                </a:ln>
                <a:solidFill>
                  <a:schemeClr val="tx1"/>
                </a:solidFill>
                <a:effectLst/>
                <a:latin typeface="Barlow" panose="00000500000000000000" pitchFamily="2" charset="0"/>
                <a:hlinkClick r:id="rId4"/>
              </a:rPr>
              <a:t>modem@thomasmore.be</a:t>
            </a:r>
            <a:endParaRPr kumimoji="0" lang="nl-BE" altLang="nl-BE" sz="800" b="0" i="0" u="sng" strike="noStrike" cap="none" normalizeH="0" baseline="0" dirty="0">
              <a:ln>
                <a:noFill/>
              </a:ln>
              <a:solidFill>
                <a:srgbClr val="009CAB"/>
              </a:solidFill>
              <a:effectLst/>
              <a:latin typeface="Barlow" panose="000005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pic>
        <p:nvPicPr>
          <p:cNvPr id="6" name="Afbeelding 5" descr="Afbeelding met tekst&#10;&#10;Automatisch gegenereerde beschrijving">
            <a:extLst>
              <a:ext uri="{FF2B5EF4-FFF2-40B4-BE49-F238E27FC236}">
                <a16:creationId xmlns:a16="http://schemas.microsoft.com/office/drawing/2014/main" id="{B214853D-B922-41B8-A44C-D55A5F8BB786}"/>
              </a:ext>
            </a:extLst>
          </p:cNvPr>
          <p:cNvPicPr>
            <a:picLocks noChangeAspect="1"/>
          </p:cNvPicPr>
          <p:nvPr/>
        </p:nvPicPr>
        <p:blipFill>
          <a:blip r:embed="rId5" cstate="print">
            <a:extLst>
              <a:ext uri="{28A0092B-C50C-407E-A947-70E740481C1C}">
                <a14:useLocalDpi xmlns:a14="http://schemas.microsoft.com/office/drawing/2010/main" val="0"/>
              </a:ext>
            </a:extLst>
          </a:blip>
          <a:srcRect l="2890" t="19728" b="18398"/>
          <a:stretch>
            <a:fillRect/>
          </a:stretch>
        </p:blipFill>
        <p:spPr bwMode="auto">
          <a:xfrm>
            <a:off x="200268" y="6502401"/>
            <a:ext cx="2265680" cy="219075"/>
          </a:xfrm>
          <a:prstGeom prst="rect">
            <a:avLst/>
          </a:prstGeom>
          <a:noFill/>
          <a:ln>
            <a:noFill/>
          </a:ln>
        </p:spPr>
      </p:pic>
    </p:spTree>
    <p:extLst>
      <p:ext uri="{BB962C8B-B14F-4D97-AF65-F5344CB8AC3E}">
        <p14:creationId xmlns:p14="http://schemas.microsoft.com/office/powerpoint/2010/main" val="21883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68865472"/>
              </p:ext>
            </p:extLst>
          </p:nvPr>
        </p:nvGraphicFramePr>
        <p:xfrm>
          <a:off x="-1" y="13526"/>
          <a:ext cx="9906001" cy="6388691"/>
        </p:xfrm>
        <a:graphic>
          <a:graphicData uri="http://schemas.openxmlformats.org/drawingml/2006/table">
            <a:tbl>
              <a:tblPr firstRow="1" bandRow="1">
                <a:tableStyleId>{5940675A-B579-460E-94D1-54222C63F5DA}</a:tableStyleId>
              </a:tblPr>
              <a:tblGrid>
                <a:gridCol w="1415143">
                  <a:extLst>
                    <a:ext uri="{9D8B030D-6E8A-4147-A177-3AD203B41FA5}">
                      <a16:colId xmlns:a16="http://schemas.microsoft.com/office/drawing/2014/main" val="20000"/>
                    </a:ext>
                  </a:extLst>
                </a:gridCol>
                <a:gridCol w="1415143">
                  <a:extLst>
                    <a:ext uri="{9D8B030D-6E8A-4147-A177-3AD203B41FA5}">
                      <a16:colId xmlns:a16="http://schemas.microsoft.com/office/drawing/2014/main" val="20001"/>
                    </a:ext>
                  </a:extLst>
                </a:gridCol>
                <a:gridCol w="1415143">
                  <a:extLst>
                    <a:ext uri="{9D8B030D-6E8A-4147-A177-3AD203B41FA5}">
                      <a16:colId xmlns:a16="http://schemas.microsoft.com/office/drawing/2014/main" val="20002"/>
                    </a:ext>
                  </a:extLst>
                </a:gridCol>
                <a:gridCol w="1415143">
                  <a:extLst>
                    <a:ext uri="{9D8B030D-6E8A-4147-A177-3AD203B41FA5}">
                      <a16:colId xmlns:a16="http://schemas.microsoft.com/office/drawing/2014/main" val="20003"/>
                    </a:ext>
                  </a:extLst>
                </a:gridCol>
                <a:gridCol w="1415143">
                  <a:extLst>
                    <a:ext uri="{9D8B030D-6E8A-4147-A177-3AD203B41FA5}">
                      <a16:colId xmlns:a16="http://schemas.microsoft.com/office/drawing/2014/main" val="20004"/>
                    </a:ext>
                  </a:extLst>
                </a:gridCol>
                <a:gridCol w="1415143">
                  <a:extLst>
                    <a:ext uri="{9D8B030D-6E8A-4147-A177-3AD203B41FA5}">
                      <a16:colId xmlns:a16="http://schemas.microsoft.com/office/drawing/2014/main" val="20005"/>
                    </a:ext>
                  </a:extLst>
                </a:gridCol>
                <a:gridCol w="1415143">
                  <a:extLst>
                    <a:ext uri="{9D8B030D-6E8A-4147-A177-3AD203B41FA5}">
                      <a16:colId xmlns:a16="http://schemas.microsoft.com/office/drawing/2014/main" val="20006"/>
                    </a:ext>
                  </a:extLst>
                </a:gridCol>
              </a:tblGrid>
              <a:tr h="764884">
                <a:tc>
                  <a:txBody>
                    <a:bodyPr/>
                    <a:lstStyle/>
                    <a:p>
                      <a:pPr algn="ctr" rtl="0" fontAlgn="b"/>
                      <a:r>
                        <a:rPr lang="nl-BE" sz="2000" b="1">
                          <a:solidFill>
                            <a:srgbClr val="333333"/>
                          </a:solidFill>
                          <a:effectLst/>
                          <a:latin typeface="Century Gothic" panose="020B0502020202020204" pitchFamily="34" charset="0"/>
                        </a:rPr>
                        <a:t>mensen</a:t>
                      </a:r>
                    </a:p>
                  </a:txBody>
                  <a:tcPr marL="30956" marR="30956" marT="20638" marB="20638">
                    <a:solidFill>
                      <a:srgbClr val="FFFF99"/>
                    </a:solidFill>
                  </a:tcPr>
                </a:tc>
                <a:tc>
                  <a:txBody>
                    <a:bodyPr/>
                    <a:lstStyle/>
                    <a:p>
                      <a:pPr algn="ctr" rtl="0" fontAlgn="b"/>
                      <a:r>
                        <a:rPr lang="nl-BE" sz="2000" b="1">
                          <a:solidFill>
                            <a:srgbClr val="333333"/>
                          </a:solidFill>
                          <a:effectLst/>
                          <a:latin typeface="Century Gothic" panose="020B0502020202020204" pitchFamily="34" charset="0"/>
                        </a:rPr>
                        <a:t>plaatsen</a:t>
                      </a:r>
                    </a:p>
                  </a:txBody>
                  <a:tcPr marL="30956" marR="30956" marT="20638" marB="20638">
                    <a:solidFill>
                      <a:srgbClr val="FF6699"/>
                    </a:solidFill>
                  </a:tcPr>
                </a:tc>
                <a:tc>
                  <a:txBody>
                    <a:bodyPr/>
                    <a:lstStyle/>
                    <a:p>
                      <a:pPr algn="ctr" rtl="0" fontAlgn="b"/>
                      <a:r>
                        <a:rPr lang="nl-BE" sz="2000" b="1">
                          <a:solidFill>
                            <a:srgbClr val="333333"/>
                          </a:solidFill>
                          <a:effectLst/>
                          <a:latin typeface="Century Gothic" panose="020B0502020202020204" pitchFamily="34" charset="0"/>
                        </a:rPr>
                        <a:t>ding</a:t>
                      </a:r>
                    </a:p>
                  </a:txBody>
                  <a:tcPr marL="30956" marR="30956" marT="20638" marB="20638">
                    <a:solidFill>
                      <a:srgbClr val="FFC000"/>
                    </a:solidFill>
                  </a:tcPr>
                </a:tc>
                <a:tc>
                  <a:txBody>
                    <a:bodyPr/>
                    <a:lstStyle/>
                    <a:p>
                      <a:pPr algn="ctr" rtl="0" fontAlgn="b"/>
                      <a:r>
                        <a:rPr lang="nl-BE" sz="2000" b="1">
                          <a:solidFill>
                            <a:srgbClr val="333333"/>
                          </a:solidFill>
                          <a:effectLst/>
                          <a:latin typeface="Century Gothic" panose="020B0502020202020204" pitchFamily="34" charset="0"/>
                        </a:rPr>
                        <a:t>tijd</a:t>
                      </a:r>
                    </a:p>
                  </a:txBody>
                  <a:tcPr marL="30956" marR="30956" marT="20638" marB="20638">
                    <a:solidFill>
                      <a:srgbClr val="25C6FF"/>
                    </a:solidFill>
                  </a:tcPr>
                </a:tc>
                <a:tc>
                  <a:txBody>
                    <a:bodyPr/>
                    <a:lstStyle/>
                    <a:p>
                      <a:pPr algn="ctr" rtl="0" fontAlgn="b"/>
                      <a:r>
                        <a:rPr lang="nl-BE" sz="2000" b="1">
                          <a:solidFill>
                            <a:srgbClr val="333333"/>
                          </a:solidFill>
                          <a:effectLst/>
                          <a:latin typeface="Century Gothic" panose="020B0502020202020204" pitchFamily="34" charset="0"/>
                        </a:rPr>
                        <a:t>vraag</a:t>
                      </a:r>
                    </a:p>
                  </a:txBody>
                  <a:tcPr marL="30956" marR="30956" marT="20638" marB="20638">
                    <a:solidFill>
                      <a:srgbClr val="C5C5FF"/>
                    </a:solidFill>
                  </a:tcPr>
                </a:tc>
                <a:tc>
                  <a:txBody>
                    <a:bodyPr/>
                    <a:lstStyle/>
                    <a:p>
                      <a:pPr algn="ctr" rtl="0" fontAlgn="b"/>
                      <a:r>
                        <a:rPr lang="nl-BE" sz="1700" b="1">
                          <a:solidFill>
                            <a:srgbClr val="333333"/>
                          </a:solidFill>
                          <a:effectLst/>
                          <a:latin typeface="Century Gothic" panose="020B0502020202020204" pitchFamily="34" charset="0"/>
                        </a:rPr>
                        <a:t>beschrijven</a:t>
                      </a:r>
                    </a:p>
                  </a:txBody>
                  <a:tcPr marL="30956" marR="30956" marT="20638" marB="20638">
                    <a:solidFill>
                      <a:srgbClr val="25C6FF"/>
                    </a:solidFill>
                  </a:tcPr>
                </a:tc>
                <a:tc>
                  <a:txBody>
                    <a:bodyPr/>
                    <a:lstStyle/>
                    <a:p>
                      <a:pPr algn="ctr" rtl="0" fontAlgn="b"/>
                      <a:r>
                        <a:rPr lang="nl-BE" sz="2000" b="1">
                          <a:solidFill>
                            <a:srgbClr val="333333"/>
                          </a:solidFill>
                          <a:effectLst/>
                          <a:latin typeface="Century Gothic" panose="020B0502020202020204" pitchFamily="34" charset="0"/>
                        </a:rPr>
                        <a:t>actie</a:t>
                      </a:r>
                    </a:p>
                  </a:txBody>
                  <a:tcPr marL="30956" marR="30956" marT="20638" marB="20638">
                    <a:solidFill>
                      <a:srgbClr val="92D050"/>
                    </a:solidFill>
                  </a:tcPr>
                </a:tc>
                <a:extLst>
                  <a:ext uri="{0D108BD9-81ED-4DB2-BD59-A6C34878D82A}">
                    <a16:rowId xmlns:a16="http://schemas.microsoft.com/office/drawing/2014/main" val="10000"/>
                  </a:ext>
                </a:extLst>
              </a:tr>
              <a:tr h="940388">
                <a:tc>
                  <a:txBody>
                    <a:bodyPr/>
                    <a:lstStyle/>
                    <a:p>
                      <a:pPr algn="ctr" rtl="0" fontAlgn="b"/>
                      <a:r>
                        <a:rPr lang="nl-BE" sz="2000" b="0">
                          <a:solidFill>
                            <a:srgbClr val="333333"/>
                          </a:solidFill>
                          <a:effectLst/>
                          <a:latin typeface="Century Gothic" panose="020B0502020202020204" pitchFamily="34" charset="0"/>
                        </a:rPr>
                        <a:t>moeder</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huis</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eten</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nu vandaag</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wie?</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lijkt op</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willen of nodig hebben</a:t>
                      </a:r>
                    </a:p>
                  </a:txBody>
                  <a:tcPr marL="30956" marR="30956" marT="20638" marB="20638">
                    <a:solidFill>
                      <a:srgbClr val="C9E7A7"/>
                    </a:solidFill>
                  </a:tcPr>
                </a:tc>
                <a:extLst>
                  <a:ext uri="{0D108BD9-81ED-4DB2-BD59-A6C34878D82A}">
                    <a16:rowId xmlns:a16="http://schemas.microsoft.com/office/drawing/2014/main" val="10001"/>
                  </a:ext>
                </a:extLst>
              </a:tr>
              <a:tr h="940388">
                <a:tc>
                  <a:txBody>
                    <a:bodyPr/>
                    <a:lstStyle/>
                    <a:p>
                      <a:pPr algn="ctr" rtl="0" fontAlgn="b"/>
                      <a:r>
                        <a:rPr lang="nl-BE" sz="2000" b="0">
                          <a:solidFill>
                            <a:srgbClr val="333333"/>
                          </a:solidFill>
                          <a:effectLst/>
                          <a:latin typeface="Century Gothic" panose="020B0502020202020204" pitchFamily="34" charset="0"/>
                        </a:rPr>
                        <a:t>vader</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school</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tv / radio</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voor/</a:t>
                      </a:r>
                      <a:br>
                        <a:rPr lang="nl-BE" sz="2000" b="0">
                          <a:solidFill>
                            <a:srgbClr val="333333"/>
                          </a:solidFill>
                          <a:effectLst/>
                          <a:latin typeface="Century Gothic" panose="020B0502020202020204" pitchFamily="34" charset="0"/>
                        </a:rPr>
                      </a:br>
                      <a:r>
                        <a:rPr lang="nl-BE" sz="2000" b="0">
                          <a:solidFill>
                            <a:srgbClr val="333333"/>
                          </a:solidFill>
                          <a:effectLst/>
                          <a:latin typeface="Century Gothic" panose="020B0502020202020204" pitchFamily="34" charset="0"/>
                        </a:rPr>
                        <a:t> gisteren / verleden</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wat?</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gebruikt voor</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helpen</a:t>
                      </a:r>
                    </a:p>
                  </a:txBody>
                  <a:tcPr marL="30956" marR="30956" marT="20638" marB="20638">
                    <a:solidFill>
                      <a:srgbClr val="C9E7A7"/>
                    </a:solidFill>
                  </a:tcPr>
                </a:tc>
                <a:extLst>
                  <a:ext uri="{0D108BD9-81ED-4DB2-BD59-A6C34878D82A}">
                    <a16:rowId xmlns:a16="http://schemas.microsoft.com/office/drawing/2014/main" val="10002"/>
                  </a:ext>
                </a:extLst>
              </a:tr>
              <a:tr h="940388">
                <a:tc>
                  <a:txBody>
                    <a:bodyPr/>
                    <a:lstStyle/>
                    <a:p>
                      <a:pPr algn="ctr" rtl="0" fontAlgn="b"/>
                      <a:r>
                        <a:rPr lang="nl-BE" sz="2000" b="0" dirty="0">
                          <a:solidFill>
                            <a:srgbClr val="333333"/>
                          </a:solidFill>
                          <a:effectLst/>
                          <a:latin typeface="Century Gothic" panose="020B0502020202020204" pitchFamily="34" charset="0"/>
                        </a:rPr>
                        <a:t>broer of zus</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park</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boeken of muziek</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later/</a:t>
                      </a:r>
                      <a:br>
                        <a:rPr lang="nl-BE" sz="2000" b="0">
                          <a:solidFill>
                            <a:srgbClr val="333333"/>
                          </a:solidFill>
                          <a:effectLst/>
                          <a:latin typeface="Century Gothic" panose="020B0502020202020204" pitchFamily="34" charset="0"/>
                        </a:rPr>
                      </a:br>
                      <a:r>
                        <a:rPr lang="nl-BE" sz="2000" b="0">
                          <a:solidFill>
                            <a:srgbClr val="333333"/>
                          </a:solidFill>
                          <a:effectLst/>
                          <a:latin typeface="Century Gothic" panose="020B0502020202020204" pitchFamily="34" charset="0"/>
                        </a:rPr>
                        <a:t> morgen / toekomst</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wanneer?</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grootte</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vertellen</a:t>
                      </a:r>
                    </a:p>
                  </a:txBody>
                  <a:tcPr marL="30956" marR="30956" marT="20638" marB="20638">
                    <a:solidFill>
                      <a:srgbClr val="C9E7A7"/>
                    </a:solidFill>
                  </a:tcPr>
                </a:tc>
                <a:extLst>
                  <a:ext uri="{0D108BD9-81ED-4DB2-BD59-A6C34878D82A}">
                    <a16:rowId xmlns:a16="http://schemas.microsoft.com/office/drawing/2014/main" val="10003"/>
                  </a:ext>
                </a:extLst>
              </a:tr>
              <a:tr h="696069">
                <a:tc>
                  <a:txBody>
                    <a:bodyPr/>
                    <a:lstStyle/>
                    <a:p>
                      <a:pPr algn="ctr" rtl="0" fontAlgn="b"/>
                      <a:r>
                        <a:rPr lang="nl-BE" sz="2000" b="0">
                          <a:solidFill>
                            <a:srgbClr val="333333"/>
                          </a:solidFill>
                          <a:effectLst/>
                          <a:latin typeface="Century Gothic" panose="020B0502020202020204" pitchFamily="34" charset="0"/>
                        </a:rPr>
                        <a:t>oma of opa</a:t>
                      </a:r>
                    </a:p>
                  </a:txBody>
                  <a:tcPr marL="30956" marR="30956" marT="20638" marB="20638">
                    <a:solidFill>
                      <a:srgbClr val="FFFFD9"/>
                    </a:solidFill>
                  </a:tcPr>
                </a:tc>
                <a:tc>
                  <a:txBody>
                    <a:bodyPr/>
                    <a:lstStyle/>
                    <a:p>
                      <a:pPr algn="ctr" rtl="0" fontAlgn="b"/>
                      <a:r>
                        <a:rPr lang="nl-BE" sz="1800" b="0">
                          <a:solidFill>
                            <a:srgbClr val="333333"/>
                          </a:solidFill>
                          <a:effectLst/>
                          <a:latin typeface="Century Gothic" panose="020B0502020202020204" pitchFamily="34" charset="0"/>
                        </a:rPr>
                        <a:t>bibliotheek</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auto</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minuten of uren</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waar?</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vorm</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doen</a:t>
                      </a:r>
                    </a:p>
                  </a:txBody>
                  <a:tcPr marL="30956" marR="30956" marT="20638" marB="20638">
                    <a:solidFill>
                      <a:srgbClr val="C9E7A7"/>
                    </a:solidFill>
                  </a:tcPr>
                </a:tc>
                <a:extLst>
                  <a:ext uri="{0D108BD9-81ED-4DB2-BD59-A6C34878D82A}">
                    <a16:rowId xmlns:a16="http://schemas.microsoft.com/office/drawing/2014/main" val="10004"/>
                  </a:ext>
                </a:extLst>
              </a:tr>
              <a:tr h="668572">
                <a:tc>
                  <a:txBody>
                    <a:bodyPr/>
                    <a:lstStyle/>
                    <a:p>
                      <a:pPr algn="ctr" rtl="0" fontAlgn="b"/>
                      <a:r>
                        <a:rPr lang="nl-BE" sz="2000" b="0">
                          <a:solidFill>
                            <a:srgbClr val="333333"/>
                          </a:solidFill>
                          <a:effectLst/>
                          <a:latin typeface="Century Gothic" panose="020B0502020202020204" pitchFamily="34" charset="0"/>
                        </a:rPr>
                        <a:t>andere familie</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winkel</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spel</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week of maand</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hoe?</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plaats</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spelen</a:t>
                      </a:r>
                    </a:p>
                  </a:txBody>
                  <a:tcPr marL="30956" marR="30956" marT="20638" marB="20638">
                    <a:solidFill>
                      <a:srgbClr val="C9E7A7"/>
                    </a:solidFill>
                  </a:tcPr>
                </a:tc>
                <a:extLst>
                  <a:ext uri="{0D108BD9-81ED-4DB2-BD59-A6C34878D82A}">
                    <a16:rowId xmlns:a16="http://schemas.microsoft.com/office/drawing/2014/main" val="10005"/>
                  </a:ext>
                </a:extLst>
              </a:tr>
              <a:tr h="696069">
                <a:tc>
                  <a:txBody>
                    <a:bodyPr/>
                    <a:lstStyle/>
                    <a:p>
                      <a:pPr algn="ctr" rtl="0" fontAlgn="b"/>
                      <a:r>
                        <a:rPr lang="nl-BE" sz="2000" b="0">
                          <a:solidFill>
                            <a:srgbClr val="333333"/>
                          </a:solidFill>
                          <a:effectLst/>
                          <a:latin typeface="Century Gothic" panose="020B0502020202020204" pitchFamily="34" charset="0"/>
                        </a:rPr>
                        <a:t>vriend</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kamp</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computer</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jaar</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waarom?</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iets wat ik heb</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praten over</a:t>
                      </a:r>
                    </a:p>
                  </a:txBody>
                  <a:tcPr marL="30956" marR="30956" marT="20638" marB="20638">
                    <a:solidFill>
                      <a:srgbClr val="C9E7A7"/>
                    </a:solidFill>
                  </a:tcPr>
                </a:tc>
                <a:extLst>
                  <a:ext uri="{0D108BD9-81ED-4DB2-BD59-A6C34878D82A}">
                    <a16:rowId xmlns:a16="http://schemas.microsoft.com/office/drawing/2014/main" val="10006"/>
                  </a:ext>
                </a:extLst>
              </a:tr>
              <a:tr h="696069">
                <a:tc>
                  <a:txBody>
                    <a:bodyPr/>
                    <a:lstStyle/>
                    <a:p>
                      <a:pPr algn="ctr" rtl="0" fontAlgn="b"/>
                      <a:r>
                        <a:rPr lang="nl-BE" sz="2000" b="0">
                          <a:solidFill>
                            <a:srgbClr val="333333"/>
                          </a:solidFill>
                          <a:effectLst/>
                          <a:latin typeface="Century Gothic" panose="020B0502020202020204" pitchFamily="34" charset="0"/>
                        </a:rPr>
                        <a:t>iemand anders</a:t>
                      </a:r>
                    </a:p>
                  </a:txBody>
                  <a:tcPr marL="30956" marR="30956" marT="20638" marB="20638">
                    <a:solidFill>
                      <a:srgbClr val="FFFFD9"/>
                    </a:solidFill>
                  </a:tcPr>
                </a:tc>
                <a:tc>
                  <a:txBody>
                    <a:bodyPr/>
                    <a:lstStyle/>
                    <a:p>
                      <a:pPr algn="ctr" rtl="0" fontAlgn="b"/>
                      <a:r>
                        <a:rPr lang="nl-BE" sz="2000" b="0">
                          <a:solidFill>
                            <a:srgbClr val="333333"/>
                          </a:solidFill>
                          <a:effectLst/>
                          <a:latin typeface="Century Gothic" panose="020B0502020202020204" pitchFamily="34" charset="0"/>
                        </a:rPr>
                        <a:t>ergens anders</a:t>
                      </a:r>
                    </a:p>
                  </a:txBody>
                  <a:tcPr marL="30956" marR="30956" marT="20638" marB="20638">
                    <a:solidFill>
                      <a:srgbClr val="FFAFCA"/>
                    </a:solidFill>
                  </a:tcPr>
                </a:tc>
                <a:tc>
                  <a:txBody>
                    <a:bodyPr/>
                    <a:lstStyle/>
                    <a:p>
                      <a:pPr algn="ctr" rtl="0" fontAlgn="b"/>
                      <a:r>
                        <a:rPr lang="nl-BE" sz="2000" b="0">
                          <a:solidFill>
                            <a:srgbClr val="333333"/>
                          </a:solidFill>
                          <a:effectLst/>
                          <a:latin typeface="Century Gothic" panose="020B0502020202020204" pitchFamily="34" charset="0"/>
                        </a:rPr>
                        <a:t>iets anders</a:t>
                      </a:r>
                    </a:p>
                  </a:txBody>
                  <a:tcPr marL="30956" marR="30956" marT="20638" marB="20638">
                    <a:solidFill>
                      <a:srgbClr val="FFDE75"/>
                    </a:solidFill>
                  </a:tcPr>
                </a:tc>
                <a:tc>
                  <a:txBody>
                    <a:bodyPr/>
                    <a:lstStyle/>
                    <a:p>
                      <a:pPr algn="ctr" rtl="0" fontAlgn="b"/>
                      <a:r>
                        <a:rPr lang="nl-BE" sz="2000" b="0">
                          <a:solidFill>
                            <a:srgbClr val="333333"/>
                          </a:solidFill>
                          <a:effectLst/>
                          <a:latin typeface="Century Gothic" panose="020B0502020202020204" pitchFamily="34" charset="0"/>
                        </a:rPr>
                        <a:t>iets anders</a:t>
                      </a:r>
                    </a:p>
                  </a:txBody>
                  <a:tcPr marL="30956" marR="30956" marT="20638" marB="20638">
                    <a:solidFill>
                      <a:srgbClr val="ABE9FF"/>
                    </a:solidFill>
                  </a:tcPr>
                </a:tc>
                <a:tc>
                  <a:txBody>
                    <a:bodyPr/>
                    <a:lstStyle/>
                    <a:p>
                      <a:pPr algn="ctr" rtl="0" fontAlgn="b"/>
                      <a:r>
                        <a:rPr lang="nl-BE" sz="2000" b="0">
                          <a:solidFill>
                            <a:srgbClr val="333333"/>
                          </a:solidFill>
                          <a:effectLst/>
                          <a:latin typeface="Century Gothic" panose="020B0502020202020204" pitchFamily="34" charset="0"/>
                        </a:rPr>
                        <a:t>iets anders</a:t>
                      </a:r>
                    </a:p>
                  </a:txBody>
                  <a:tcPr marL="30956" marR="30956" marT="20638" marB="20638">
                    <a:solidFill>
                      <a:srgbClr val="DDDDFF"/>
                    </a:solidFill>
                  </a:tcPr>
                </a:tc>
                <a:tc>
                  <a:txBody>
                    <a:bodyPr/>
                    <a:lstStyle/>
                    <a:p>
                      <a:pPr algn="ctr" rtl="0" fontAlgn="b"/>
                      <a:r>
                        <a:rPr lang="nl-BE" sz="2000" b="0">
                          <a:solidFill>
                            <a:srgbClr val="333333"/>
                          </a:solidFill>
                          <a:effectLst/>
                          <a:latin typeface="Century Gothic" panose="020B0502020202020204" pitchFamily="34" charset="0"/>
                        </a:rPr>
                        <a:t>iets anders</a:t>
                      </a:r>
                    </a:p>
                  </a:txBody>
                  <a:tcPr marL="30956" marR="30956" marT="20638" marB="20638">
                    <a:solidFill>
                      <a:srgbClr val="ABE9FF"/>
                    </a:solidFill>
                  </a:tcPr>
                </a:tc>
                <a:tc>
                  <a:txBody>
                    <a:bodyPr/>
                    <a:lstStyle/>
                    <a:p>
                      <a:pPr algn="ctr" rtl="0" fontAlgn="b"/>
                      <a:r>
                        <a:rPr lang="nl-BE" sz="2000" b="0" dirty="0">
                          <a:solidFill>
                            <a:srgbClr val="333333"/>
                          </a:solidFill>
                          <a:effectLst/>
                          <a:latin typeface="Century Gothic" panose="020B0502020202020204" pitchFamily="34" charset="0"/>
                        </a:rPr>
                        <a:t>iets anders</a:t>
                      </a:r>
                    </a:p>
                  </a:txBody>
                  <a:tcPr marL="30956" marR="30956" marT="20638" marB="20638">
                    <a:solidFill>
                      <a:srgbClr val="C9E7A7"/>
                    </a:solidFill>
                  </a:tcPr>
                </a:tc>
                <a:extLst>
                  <a:ext uri="{0D108BD9-81ED-4DB2-BD59-A6C34878D82A}">
                    <a16:rowId xmlns:a16="http://schemas.microsoft.com/office/drawing/2014/main" val="10007"/>
                  </a:ext>
                </a:extLst>
              </a:tr>
            </a:tbl>
          </a:graphicData>
        </a:graphic>
      </p:graphicFrame>
      <p:sp>
        <p:nvSpPr>
          <p:cNvPr id="5" name="Footer Placeholder 2">
            <a:extLst>
              <a:ext uri="{FF2B5EF4-FFF2-40B4-BE49-F238E27FC236}">
                <a16:creationId xmlns:a16="http://schemas.microsoft.com/office/drawing/2014/main" id="{19BC35B3-C567-4F4A-8D22-1CC2E466AC09}"/>
              </a:ext>
            </a:extLst>
          </p:cNvPr>
          <p:cNvSpPr>
            <a:spLocks noGrp="1"/>
          </p:cNvSpPr>
          <p:nvPr>
            <p:ph type="ftr" sz="quarter" idx="11"/>
          </p:nvPr>
        </p:nvSpPr>
        <p:spPr>
          <a:xfrm>
            <a:off x="2590800" y="6477000"/>
            <a:ext cx="4495800" cy="365125"/>
          </a:xfrm>
        </p:spPr>
        <p:txBody>
          <a:bodyPr/>
          <a:lstStyle/>
          <a:p>
            <a:r>
              <a:rPr lang="en-US" dirty="0"/>
              <a:t>www.PrAACticalAAC.org</a:t>
            </a:r>
          </a:p>
        </p:txBody>
      </p:sp>
      <p:sp>
        <p:nvSpPr>
          <p:cNvPr id="3" name="Tekstvak 2">
            <a:extLst>
              <a:ext uri="{FF2B5EF4-FFF2-40B4-BE49-F238E27FC236}">
                <a16:creationId xmlns:a16="http://schemas.microsoft.com/office/drawing/2014/main" id="{63C547FD-E0BF-45C4-94D5-AED9FFCD9C41}"/>
              </a:ext>
            </a:extLst>
          </p:cNvPr>
          <p:cNvSpPr txBox="1">
            <a:spLocks noChangeArrowheads="1"/>
          </p:cNvSpPr>
          <p:nvPr/>
        </p:nvSpPr>
        <p:spPr bwMode="auto">
          <a:xfrm>
            <a:off x="8201319" y="6448719"/>
            <a:ext cx="1633374" cy="366543"/>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ts val="800"/>
              </a:spcAft>
              <a:buClrTx/>
              <a:buSzTx/>
              <a:buFontTx/>
              <a:buNone/>
              <a:tabLst/>
            </a:pPr>
            <a:r>
              <a:rPr kumimoji="0" lang="nl-BE" altLang="nl-BE" sz="700" b="0" i="0" u="none" strike="noStrike" cap="none" normalizeH="0" baseline="0" dirty="0">
                <a:ln>
                  <a:noFill/>
                </a:ln>
                <a:solidFill>
                  <a:schemeClr val="tx1"/>
                </a:solidFill>
                <a:effectLst/>
                <a:latin typeface="Barlow" panose="00000500000000000000" pitchFamily="2" charset="0"/>
                <a:hlinkClick r:id="rId2"/>
              </a:rPr>
              <a:t>www.ikkannietpraten.be</a:t>
            </a:r>
            <a:br>
              <a:rPr kumimoji="0" lang="nl-BE" altLang="nl-BE" sz="700" b="0" i="0" u="none" strike="noStrike" cap="none" normalizeH="0" baseline="0" dirty="0">
                <a:ln>
                  <a:noFill/>
                </a:ln>
                <a:solidFill>
                  <a:srgbClr val="009CAB"/>
                </a:solidFill>
                <a:effectLst/>
                <a:latin typeface="Barlow" panose="00000500000000000000" pitchFamily="2" charset="0"/>
              </a:rPr>
            </a:br>
            <a:r>
              <a:rPr kumimoji="0" lang="nl-BE" altLang="nl-BE" sz="700" b="0" i="0" u="none" strike="noStrike" cap="none" normalizeH="0" baseline="0" dirty="0">
                <a:ln>
                  <a:noFill/>
                </a:ln>
                <a:solidFill>
                  <a:schemeClr val="tx1"/>
                </a:solidFill>
                <a:effectLst/>
                <a:latin typeface="Barlow" panose="00000500000000000000" pitchFamily="2" charset="0"/>
                <a:hlinkClick r:id="rId3"/>
              </a:rPr>
              <a:t>www.modemadvies.be</a:t>
            </a:r>
            <a:r>
              <a:rPr kumimoji="0" lang="nl-BE" altLang="nl-BE" sz="700" b="0" i="0" u="none" strike="noStrike" cap="none" normalizeH="0" baseline="0" dirty="0">
                <a:ln>
                  <a:noFill/>
                </a:ln>
                <a:solidFill>
                  <a:srgbClr val="009CAB"/>
                </a:solidFill>
                <a:effectLst/>
                <a:latin typeface="Barlow" panose="00000500000000000000" pitchFamily="2" charset="0"/>
              </a:rPr>
              <a:t> </a:t>
            </a:r>
            <a:br>
              <a:rPr kumimoji="0" lang="nl-BE" altLang="nl-BE" sz="700" b="0" i="0" u="none" strike="noStrike" cap="none" normalizeH="0" baseline="0" dirty="0">
                <a:ln>
                  <a:noFill/>
                </a:ln>
                <a:solidFill>
                  <a:srgbClr val="009CAB"/>
                </a:solidFill>
                <a:effectLst/>
                <a:latin typeface="Barlow" panose="00000500000000000000" pitchFamily="2" charset="0"/>
              </a:rPr>
            </a:br>
            <a:r>
              <a:rPr kumimoji="0" lang="nl-BE" altLang="nl-BE" sz="700" b="0" i="0" u="none" strike="noStrike" cap="none" normalizeH="0" baseline="0" dirty="0">
                <a:ln>
                  <a:noFill/>
                </a:ln>
                <a:solidFill>
                  <a:schemeClr val="tx1"/>
                </a:solidFill>
                <a:effectLst/>
                <a:latin typeface="Barlow" panose="00000500000000000000" pitchFamily="2" charset="0"/>
                <a:hlinkClick r:id="rId4"/>
              </a:rPr>
              <a:t>modem@thomasmore.be</a:t>
            </a:r>
            <a:endParaRPr kumimoji="0" lang="nl-BE" altLang="nl-BE" sz="700" b="0" i="0" u="sng" strike="noStrike" cap="none" normalizeH="0" baseline="0" dirty="0">
              <a:ln>
                <a:noFill/>
              </a:ln>
              <a:solidFill>
                <a:srgbClr val="009CAB"/>
              </a:solidFill>
              <a:effectLst/>
              <a:latin typeface="Barlow" panose="000005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1800" b="0" i="0" u="none" strike="noStrike" cap="none" normalizeH="0" baseline="0" dirty="0">
              <a:ln>
                <a:noFill/>
              </a:ln>
              <a:solidFill>
                <a:schemeClr val="tx1"/>
              </a:solidFill>
              <a:effectLst/>
              <a:latin typeface="Arial" panose="020B0604020202020204" pitchFamily="34" charset="0"/>
            </a:endParaRPr>
          </a:p>
        </p:txBody>
      </p:sp>
      <p:pic>
        <p:nvPicPr>
          <p:cNvPr id="6" name="Afbeelding 5" descr="Afbeelding met tekst&#10;&#10;Automatisch gegenereerde beschrijving">
            <a:extLst>
              <a:ext uri="{FF2B5EF4-FFF2-40B4-BE49-F238E27FC236}">
                <a16:creationId xmlns:a16="http://schemas.microsoft.com/office/drawing/2014/main" id="{E891FF0C-4587-4384-A752-21CE1B0ECE1A}"/>
              </a:ext>
            </a:extLst>
          </p:cNvPr>
          <p:cNvPicPr>
            <a:picLocks noChangeAspect="1"/>
          </p:cNvPicPr>
          <p:nvPr/>
        </p:nvPicPr>
        <p:blipFill>
          <a:blip r:embed="rId5" cstate="print">
            <a:extLst>
              <a:ext uri="{28A0092B-C50C-407E-A947-70E740481C1C}">
                <a14:useLocalDpi xmlns:a14="http://schemas.microsoft.com/office/drawing/2010/main" val="0"/>
              </a:ext>
            </a:extLst>
          </a:blip>
          <a:srcRect l="2890" t="19728" b="18398"/>
          <a:stretch>
            <a:fillRect/>
          </a:stretch>
        </p:blipFill>
        <p:spPr bwMode="auto">
          <a:xfrm>
            <a:off x="200268" y="6550024"/>
            <a:ext cx="2265680" cy="219075"/>
          </a:xfrm>
          <a:prstGeom prst="rect">
            <a:avLst/>
          </a:prstGeom>
          <a:noFill/>
          <a:ln>
            <a:noFill/>
          </a:ln>
        </p:spPr>
      </p:pic>
    </p:spTree>
    <p:extLst>
      <p:ext uri="{BB962C8B-B14F-4D97-AF65-F5344CB8AC3E}">
        <p14:creationId xmlns:p14="http://schemas.microsoft.com/office/powerpoint/2010/main" val="40236243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84d885aa-b661-4290-bb1e-1733ca75a5c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73FEAB7872919428DA9C194AEA5B7B9" ma:contentTypeVersion="12" ma:contentTypeDescription="Een nieuw document maken." ma:contentTypeScope="" ma:versionID="fc14e1e7ba0c4a752838bc2d30174408">
  <xsd:schema xmlns:xsd="http://www.w3.org/2001/XMLSchema" xmlns:xs="http://www.w3.org/2001/XMLSchema" xmlns:p="http://schemas.microsoft.com/office/2006/metadata/properties" xmlns:ns2="aa6fe1f4-a80e-4cb6-8677-e4614e6d495a" xmlns:ns3="5afeff5f-b65e-4d28-8832-d15479e89c81" targetNamespace="http://schemas.microsoft.com/office/2006/metadata/properties" ma:root="true" ma:fieldsID="9b7c0dd32938f7f006e701c377784564" ns2:_="" ns3:_="">
    <xsd:import namespace="aa6fe1f4-a80e-4cb6-8677-e4614e6d495a"/>
    <xsd:import namespace="5afeff5f-b65e-4d28-8832-d15479e89c8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6fe1f4-a80e-4cb6-8677-e4614e6d49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afeff5f-b65e-4d28-8832-d15479e89c81"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9EC3435-9544-4ECD-B12E-193AABF3CCB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3532DDB-ECED-4EDC-842E-70EFC718A76D}">
  <ds:schemaRefs>
    <ds:schemaRef ds:uri="http://schemas.microsoft.com/sharepoint/v3/contenttype/forms"/>
  </ds:schemaRefs>
</ds:datastoreItem>
</file>

<file path=customXml/itemProps3.xml><?xml version="1.0" encoding="utf-8"?>
<ds:datastoreItem xmlns:ds="http://schemas.openxmlformats.org/officeDocument/2006/customXml" ds:itemID="{F2813E12-FA0D-48BC-A666-445644D5D41E}"/>
</file>

<file path=docProps/app.xml><?xml version="1.0" encoding="utf-8"?>
<Properties xmlns="http://schemas.openxmlformats.org/officeDocument/2006/extended-properties" xmlns:vt="http://schemas.openxmlformats.org/officeDocument/2006/docPropsVTypes">
  <TotalTime>0</TotalTime>
  <Words>533</Words>
  <Application>Microsoft Office PowerPoint</Application>
  <PresentationFormat>A4 (210 x 297 mm)</PresentationFormat>
  <Paragraphs>173</Paragraphs>
  <Slides>5</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5</vt:i4>
      </vt:variant>
    </vt:vector>
  </HeadingPairs>
  <TitlesOfParts>
    <vt:vector size="11" baseType="lpstr">
      <vt:lpstr>Arial</vt:lpstr>
      <vt:lpstr>Barlow</vt:lpstr>
      <vt:lpstr>Calibri</vt:lpstr>
      <vt:lpstr>Century Gothic</vt:lpstr>
      <vt:lpstr>MTF Jotted</vt:lpstr>
      <vt:lpstr>Office Theme</vt:lpstr>
      <vt:lpstr>Onderwerp kaarten   (Topic cards)</vt:lpstr>
      <vt:lpstr>Onderwerpkaarten gebruiken</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Carole</dc:creator>
  <cp:lastModifiedBy>Kirsten Denis</cp:lastModifiedBy>
  <cp:revision>1</cp:revision>
  <dcterms:created xsi:type="dcterms:W3CDTF">2012-10-14T14:31:59Z</dcterms:created>
  <dcterms:modified xsi:type="dcterms:W3CDTF">2021-12-10T14:34:53Z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0x010100A73FEAB7872919428DA9C194AEA5B7B9</vt:lpwstr>
  </property>
</Properties>
</file>