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ags/tag29.xml" ContentType="application/vnd.openxmlformats-officedocument.presentationml.tags+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38.xml" ContentType="application/vnd.openxmlformats-officedocument.presentationml.tag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ags/tag39.xml" ContentType="application/vnd.openxmlformats-officedocument.presentationml.tags+xml"/>
  <Override PartName="/ppt/tags/tag40.xml" ContentType="application/vnd.openxmlformats-officedocument.presentationml.tags+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5.xml" ContentType="application/vnd.openxmlformats-officedocument.them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6.xml" ContentType="application/vnd.openxmlformats-officedocument.theme+xml"/>
  <Override PartName="/ppt/tags/tag45.xml" ContentType="application/vnd.openxmlformats-officedocument.presentationml.tags+xml"/>
  <Override PartName="/ppt/tags/tag46.xml" ContentType="application/vnd.openxmlformats-officedocument.presentationml.tags+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7.xml" ContentType="application/vnd.openxmlformats-officedocument.them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8.xml" ContentType="application/vnd.openxmlformats-officedocument.them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9.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10.xml" ContentType="application/vnd.openxmlformats-officedocument.them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11.xml" ContentType="application/vnd.openxmlformats-officedocument.theme+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heme/theme12.xml" ContentType="application/vnd.openxmlformats-officedocument.theme+xml"/>
  <Override PartName="/ppt/theme/theme13.xml" ContentType="application/vnd.openxmlformats-officedocument.theme+xml"/>
  <Override PartName="/ppt/tags/tag80.xml" ContentType="application/vnd.openxmlformats-officedocument.presentationml.tags+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ags/tag81.xml" ContentType="application/vnd.openxmlformats-officedocument.presentationml.tags+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tags/tag82.xml" ContentType="application/vnd.openxmlformats-officedocument.presentationml.tags+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tags/tag83.xml" ContentType="application/vnd.openxmlformats-officedocument.presentationml.tags+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1.xml" ContentType="application/vnd.openxmlformats-officedocument.presentationml.notesSlide+xml"/>
  <Override PartName="/ppt/tags/tag84.xml" ContentType="application/vnd.openxmlformats-officedocument.presentationml.tags+xml"/>
  <Override PartName="/ppt/notesSlides/notesSlide2.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tags/tag85.xml" ContentType="application/vnd.openxmlformats-officedocument.presentationml.tags+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tags/tag86.xml" ContentType="application/vnd.openxmlformats-officedocument.presentationml.tags+xml"/>
  <Override PartName="/ppt/notesSlides/notesSlide3.xml" ContentType="application/vnd.openxmlformats-officedocument.presentationml.notesSlid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tags/tag87.xml" ContentType="application/vnd.openxmlformats-officedocument.presentationml.tags+xml"/>
  <Override PartName="/ppt/notesSlides/notesSlide4.xml" ContentType="application/vnd.openxmlformats-officedocument.presentationml.notesSlid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tags/tag88.xml" ContentType="application/vnd.openxmlformats-officedocument.presentationml.tags+xml"/>
  <Override PartName="/ppt/charts/chart22.xml" ContentType="application/vnd.openxmlformats-officedocument.drawingml.chart+xml"/>
  <Override PartName="/ppt/charts/style22.xml" ContentType="application/vnd.ms-office.chartstyle+xml"/>
  <Override PartName="/ppt/charts/colors22.xml" ContentType="application/vnd.ms-office.chartcolorstyle+xml"/>
  <Override PartName="/ppt/tags/tag89.xml" ContentType="application/vnd.openxmlformats-officedocument.presentationml.tags+xml"/>
  <Override PartName="/ppt/tags/tag90.xml" ContentType="application/vnd.openxmlformats-officedocument.presentationml.tags+xml"/>
  <Override PartName="/ppt/charts/chart23.xml" ContentType="application/vnd.openxmlformats-officedocument.drawingml.chart+xml"/>
  <Override PartName="/ppt/charts/style23.xml" ContentType="application/vnd.ms-office.chartstyle+xml"/>
  <Override PartName="/ppt/charts/colors23.xml" ContentType="application/vnd.ms-office.chartcolorstyle+xml"/>
  <Override PartName="/ppt/tags/tag91.xml" ContentType="application/vnd.openxmlformats-officedocument.presentationml.tags+xml"/>
  <Override PartName="/ppt/charts/chart24.xml" ContentType="application/vnd.openxmlformats-officedocument.drawingml.chart+xml"/>
  <Override PartName="/ppt/charts/style24.xml" ContentType="application/vnd.ms-office.chartstyle+xml"/>
  <Override PartName="/ppt/charts/colors24.xml" ContentType="application/vnd.ms-office.chartcolorstyle+xml"/>
  <Override PartName="/ppt/charts/chart25.xml" ContentType="application/vnd.openxmlformats-officedocument.drawingml.chart+xml"/>
  <Override PartName="/ppt/charts/style25.xml" ContentType="application/vnd.ms-office.chartstyle+xml"/>
  <Override PartName="/ppt/charts/colors25.xml" ContentType="application/vnd.ms-office.chartcolorstyle+xml"/>
  <Override PartName="/ppt/notesSlides/notesSlide5.xml" ContentType="application/vnd.openxmlformats-officedocument.presentationml.notesSlide+xml"/>
  <Override PartName="/ppt/charts/chart26.xml" ContentType="application/vnd.openxmlformats-officedocument.drawingml.chart+xml"/>
  <Override PartName="/ppt/charts/style26.xml" ContentType="application/vnd.ms-office.chartstyle+xml"/>
  <Override PartName="/ppt/charts/colors26.xml" ContentType="application/vnd.ms-office.chartcolorstyle+xml"/>
  <Override PartName="/ppt/notesSlides/notesSlide6.xml" ContentType="application/vnd.openxmlformats-officedocument.presentationml.notesSlide+xml"/>
  <Override PartName="/ppt/charts/chart27.xml" ContentType="application/vnd.openxmlformats-officedocument.drawingml.chart+xml"/>
  <Override PartName="/ppt/charts/style27.xml" ContentType="application/vnd.ms-office.chartstyle+xml"/>
  <Override PartName="/ppt/charts/colors27.xml" ContentType="application/vnd.ms-office.chartcolorstyle+xml"/>
  <Override PartName="/ppt/tags/tag92.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notesSlides/notesSlide9.xml" ContentType="application/vnd.openxmlformats-officedocument.presentationml.notesSlide+xml"/>
  <Override PartName="/ppt/tags/tag96.xml" ContentType="application/vnd.openxmlformats-officedocument.presentationml.tags+xml"/>
  <Override PartName="/ppt/notesSlides/notesSlide10.xml" ContentType="application/vnd.openxmlformats-officedocument.presentationml.notesSlide+xml"/>
  <Override PartName="/ppt/charts/chart28.xml" ContentType="application/vnd.openxmlformats-officedocument.drawingml.chart+xml"/>
  <Override PartName="/ppt/charts/style28.xml" ContentType="application/vnd.ms-office.chartstyle+xml"/>
  <Override PartName="/ppt/charts/colors28.xml" ContentType="application/vnd.ms-office.chartcolorstyle+xml"/>
  <Override PartName="/ppt/notesSlides/notesSlide11.xml" ContentType="application/vnd.openxmlformats-officedocument.presentationml.notesSlide+xml"/>
  <Override PartName="/ppt/charts/chart29.xml" ContentType="application/vnd.openxmlformats-officedocument.drawingml.chart+xml"/>
  <Override PartName="/ppt/charts/style29.xml" ContentType="application/vnd.ms-office.chartstyle+xml"/>
  <Override PartName="/ppt/charts/colors29.xml" ContentType="application/vnd.ms-office.chartcolorstyle+xml"/>
  <Override PartName="/ppt/charts/chart30.xml" ContentType="application/vnd.openxmlformats-officedocument.drawingml.chart+xml"/>
  <Override PartName="/ppt/charts/style30.xml" ContentType="application/vnd.ms-office.chartstyle+xml"/>
  <Override PartName="/ppt/charts/colors30.xml" ContentType="application/vnd.ms-office.chartcolorstyle+xml"/>
  <Override PartName="/ppt/charts/chart31.xml" ContentType="application/vnd.openxmlformats-officedocument.drawingml.chart+xml"/>
  <Override PartName="/ppt/charts/style31.xml" ContentType="application/vnd.ms-office.chartstyle+xml"/>
  <Override PartName="/ppt/charts/colors31.xml" ContentType="application/vnd.ms-office.chartcolorstyle+xml"/>
  <Override PartName="/ppt/tags/tag97.xml" ContentType="application/vnd.openxmlformats-officedocument.presentationml.tags+xml"/>
  <Override PartName="/ppt/charts/chart32.xml" ContentType="application/vnd.openxmlformats-officedocument.drawingml.chart+xml"/>
  <Override PartName="/ppt/charts/style32.xml" ContentType="application/vnd.ms-office.chartstyle+xml"/>
  <Override PartName="/ppt/charts/colors32.xml" ContentType="application/vnd.ms-office.chartcolorstyle+xml"/>
  <Override PartName="/ppt/charts/chart33.xml" ContentType="application/vnd.openxmlformats-officedocument.drawingml.chart+xml"/>
  <Override PartName="/ppt/charts/style33.xml" ContentType="application/vnd.ms-office.chartstyle+xml"/>
  <Override PartName="/ppt/charts/colors33.xml" ContentType="application/vnd.ms-office.chartcolorstyle+xml"/>
  <Override PartName="/ppt/tags/tag98.xml" ContentType="application/vnd.openxmlformats-officedocument.presentationml.tags+xml"/>
  <Override PartName="/ppt/notesSlides/notesSlide12.xml" ContentType="application/vnd.openxmlformats-officedocument.presentationml.notesSlide+xml"/>
  <Override PartName="/ppt/tags/tag99.xml" ContentType="application/vnd.openxmlformats-officedocument.presentationml.tags+xml"/>
  <Override PartName="/ppt/notesSlides/notesSlide13.xml" ContentType="application/vnd.openxmlformats-officedocument.presentationml.notesSlide+xml"/>
  <Override PartName="/ppt/tags/tag100.xml" ContentType="application/vnd.openxmlformats-officedocument.presentationml.tags+xml"/>
  <Override PartName="/ppt/notesSlides/notesSlide14.xml" ContentType="application/vnd.openxmlformats-officedocument.presentationml.notesSlide+xml"/>
  <Override PartName="/ppt/tags/tag101.xml" ContentType="application/vnd.openxmlformats-officedocument.presentationml.tags+xml"/>
  <Override PartName="/ppt/notesSlides/notesSlide15.xml" ContentType="application/vnd.openxmlformats-officedocument.presentationml.notesSlide+xml"/>
  <Override PartName="/ppt/tags/tag102.xml" ContentType="application/vnd.openxmlformats-officedocument.presentationml.tags+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8" r:id="rId4"/>
    <p:sldMasterId id="2147483704" r:id="rId5"/>
    <p:sldMasterId id="2147483723" r:id="rId6"/>
    <p:sldMasterId id="2147483736" r:id="rId7"/>
    <p:sldMasterId id="2147483755" r:id="rId8"/>
    <p:sldMasterId id="2147483776" r:id="rId9"/>
    <p:sldMasterId id="2147483783" r:id="rId10"/>
    <p:sldMasterId id="2147483790" r:id="rId11"/>
    <p:sldMasterId id="2147483805" r:id="rId12"/>
    <p:sldMasterId id="2147483809" r:id="rId13"/>
    <p:sldMasterId id="2147483816" r:id="rId14"/>
  </p:sldMasterIdLst>
  <p:notesMasterIdLst>
    <p:notesMasterId r:id="rId72"/>
  </p:notesMasterIdLst>
  <p:handoutMasterIdLst>
    <p:handoutMasterId r:id="rId73"/>
  </p:handoutMasterIdLst>
  <p:sldIdLst>
    <p:sldId id="2474" r:id="rId15"/>
    <p:sldId id="2629" r:id="rId16"/>
    <p:sldId id="1506" r:id="rId17"/>
    <p:sldId id="2147471962" r:id="rId18"/>
    <p:sldId id="2147471357" r:id="rId19"/>
    <p:sldId id="257" r:id="rId20"/>
    <p:sldId id="259" r:id="rId21"/>
    <p:sldId id="1161" r:id="rId22"/>
    <p:sldId id="2147471957" r:id="rId23"/>
    <p:sldId id="2147471958" r:id="rId24"/>
    <p:sldId id="2147471954" r:id="rId25"/>
    <p:sldId id="2147471704" r:id="rId26"/>
    <p:sldId id="2147471705" r:id="rId27"/>
    <p:sldId id="2147376711" r:id="rId28"/>
    <p:sldId id="2147471684" r:id="rId29"/>
    <p:sldId id="2147471895" r:id="rId30"/>
    <p:sldId id="2147471968" r:id="rId31"/>
    <p:sldId id="2147471964" r:id="rId32"/>
    <p:sldId id="2156" r:id="rId33"/>
    <p:sldId id="2147471963" r:id="rId34"/>
    <p:sldId id="2147471966" r:id="rId35"/>
    <p:sldId id="2147471965" r:id="rId36"/>
    <p:sldId id="2147471967" r:id="rId37"/>
    <p:sldId id="2147471385" r:id="rId38"/>
    <p:sldId id="2147471739" r:id="rId39"/>
    <p:sldId id="2147471888" r:id="rId40"/>
    <p:sldId id="2147471673" r:id="rId41"/>
    <p:sldId id="2147471670" r:id="rId42"/>
    <p:sldId id="2147471671" r:id="rId43"/>
    <p:sldId id="2147471672" r:id="rId44"/>
    <p:sldId id="2147471742" r:id="rId45"/>
    <p:sldId id="2147471960" r:id="rId46"/>
    <p:sldId id="2147471961" r:id="rId47"/>
    <p:sldId id="2147471703" r:id="rId48"/>
    <p:sldId id="2147471721" r:id="rId49"/>
    <p:sldId id="2765" r:id="rId50"/>
    <p:sldId id="2147471939" r:id="rId51"/>
    <p:sldId id="2147471663" r:id="rId52"/>
    <p:sldId id="2147471699" r:id="rId53"/>
    <p:sldId id="1956" r:id="rId54"/>
    <p:sldId id="2798" r:id="rId55"/>
    <p:sldId id="2147471755" r:id="rId56"/>
    <p:sldId id="258" r:id="rId57"/>
    <p:sldId id="2147471970" r:id="rId58"/>
    <p:sldId id="2147471969" r:id="rId59"/>
    <p:sldId id="2147471886" r:id="rId60"/>
    <p:sldId id="2147471919" r:id="rId61"/>
    <p:sldId id="2147471938" r:id="rId62"/>
    <p:sldId id="2147471905" r:id="rId63"/>
    <p:sldId id="2147471971" r:id="rId64"/>
    <p:sldId id="269" r:id="rId65"/>
    <p:sldId id="270" r:id="rId66"/>
    <p:sldId id="272" r:id="rId67"/>
    <p:sldId id="271" r:id="rId68"/>
    <p:sldId id="273" r:id="rId69"/>
    <p:sldId id="260" r:id="rId70"/>
    <p:sldId id="2147471354" r:id="rId71"/>
  </p:sldIdLst>
  <p:sldSz cx="12192000" cy="6858000"/>
  <p:notesSz cx="6858000" cy="9144000"/>
  <p:custDataLst>
    <p:tags r:id="rId74"/>
  </p:custDataLst>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345FE"/>
    <a:srgbClr val="003C61"/>
    <a:srgbClr val="00ADEF"/>
    <a:srgbClr val="FF2121"/>
    <a:srgbClr val="FF9F9F"/>
    <a:srgbClr val="FF4B4B"/>
    <a:srgbClr val="FC7CE1"/>
    <a:srgbClr val="919191"/>
    <a:srgbClr val="4C4C4C"/>
    <a:srgbClr val="7778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F73BD07-2FBD-4F35-AD0C-B489376A7B32}" v="128" dt="2025-11-03T11:42:26.662"/>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195" autoAdjust="0"/>
    <p:restoredTop sz="95411" autoAdjust="0"/>
  </p:normalViewPr>
  <p:slideViewPr>
    <p:cSldViewPr snapToGrid="0">
      <p:cViewPr varScale="1">
        <p:scale>
          <a:sx n="105" d="100"/>
          <a:sy n="105" d="100"/>
        </p:scale>
        <p:origin x="1164" y="114"/>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65" d="100"/>
          <a:sy n="65" d="100"/>
        </p:scale>
        <p:origin x="3082" y="53"/>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2.xml"/><Relationship Id="rId21" Type="http://schemas.openxmlformats.org/officeDocument/2006/relationships/slide" Target="slides/slide7.xml"/><Relationship Id="rId42" Type="http://schemas.openxmlformats.org/officeDocument/2006/relationships/slide" Target="slides/slide28.xml"/><Relationship Id="rId47" Type="http://schemas.openxmlformats.org/officeDocument/2006/relationships/slide" Target="slides/slide33.xml"/><Relationship Id="rId63" Type="http://schemas.openxmlformats.org/officeDocument/2006/relationships/slide" Target="slides/slide49.xml"/><Relationship Id="rId68" Type="http://schemas.openxmlformats.org/officeDocument/2006/relationships/slide" Target="slides/slide54.xml"/><Relationship Id="rId16" Type="http://schemas.openxmlformats.org/officeDocument/2006/relationships/slide" Target="slides/slide2.xml"/><Relationship Id="rId11" Type="http://schemas.openxmlformats.org/officeDocument/2006/relationships/slideMaster" Target="slideMasters/slideMaster8.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slide" Target="slides/slide23.xml"/><Relationship Id="rId40" Type="http://schemas.openxmlformats.org/officeDocument/2006/relationships/slide" Target="slides/slide26.xml"/><Relationship Id="rId45" Type="http://schemas.openxmlformats.org/officeDocument/2006/relationships/slide" Target="slides/slide31.xml"/><Relationship Id="rId53" Type="http://schemas.openxmlformats.org/officeDocument/2006/relationships/slide" Target="slides/slide39.xml"/><Relationship Id="rId58" Type="http://schemas.openxmlformats.org/officeDocument/2006/relationships/slide" Target="slides/slide44.xml"/><Relationship Id="rId66" Type="http://schemas.openxmlformats.org/officeDocument/2006/relationships/slide" Target="slides/slide52.xml"/><Relationship Id="rId74" Type="http://schemas.openxmlformats.org/officeDocument/2006/relationships/tags" Target="tags/tag1.xml"/><Relationship Id="rId79" Type="http://schemas.microsoft.com/office/2016/11/relationships/changesInfo" Target="changesInfos/changesInfo1.xml"/><Relationship Id="rId5" Type="http://schemas.openxmlformats.org/officeDocument/2006/relationships/slideMaster" Target="slideMasters/slideMaster2.xml"/><Relationship Id="rId61" Type="http://schemas.openxmlformats.org/officeDocument/2006/relationships/slide" Target="slides/slide47.xml"/><Relationship Id="rId19" Type="http://schemas.openxmlformats.org/officeDocument/2006/relationships/slide" Target="slides/slide5.xml"/><Relationship Id="rId14" Type="http://schemas.openxmlformats.org/officeDocument/2006/relationships/slideMaster" Target="slideMasters/slideMaster11.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 Id="rId43" Type="http://schemas.openxmlformats.org/officeDocument/2006/relationships/slide" Target="slides/slide29.xml"/><Relationship Id="rId48" Type="http://schemas.openxmlformats.org/officeDocument/2006/relationships/slide" Target="slides/slide34.xml"/><Relationship Id="rId56" Type="http://schemas.openxmlformats.org/officeDocument/2006/relationships/slide" Target="slides/slide42.xml"/><Relationship Id="rId64" Type="http://schemas.openxmlformats.org/officeDocument/2006/relationships/slide" Target="slides/slide50.xml"/><Relationship Id="rId69" Type="http://schemas.openxmlformats.org/officeDocument/2006/relationships/slide" Target="slides/slide55.xml"/><Relationship Id="rId77" Type="http://schemas.openxmlformats.org/officeDocument/2006/relationships/theme" Target="theme/theme1.xml"/><Relationship Id="rId8" Type="http://schemas.openxmlformats.org/officeDocument/2006/relationships/slideMaster" Target="slideMasters/slideMaster5.xml"/><Relationship Id="rId51" Type="http://schemas.openxmlformats.org/officeDocument/2006/relationships/slide" Target="slides/slide37.xml"/><Relationship Id="rId72" Type="http://schemas.openxmlformats.org/officeDocument/2006/relationships/notesMaster" Target="notesMasters/notesMaster1.xml"/><Relationship Id="rId80"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slide" Target="slides/slide24.xml"/><Relationship Id="rId46" Type="http://schemas.openxmlformats.org/officeDocument/2006/relationships/slide" Target="slides/slide32.xml"/><Relationship Id="rId59" Type="http://schemas.openxmlformats.org/officeDocument/2006/relationships/slide" Target="slides/slide45.xml"/><Relationship Id="rId67" Type="http://schemas.openxmlformats.org/officeDocument/2006/relationships/slide" Target="slides/slide53.xml"/><Relationship Id="rId20" Type="http://schemas.openxmlformats.org/officeDocument/2006/relationships/slide" Target="slides/slide6.xml"/><Relationship Id="rId41" Type="http://schemas.openxmlformats.org/officeDocument/2006/relationships/slide" Target="slides/slide27.xml"/><Relationship Id="rId54" Type="http://schemas.openxmlformats.org/officeDocument/2006/relationships/slide" Target="slides/slide40.xml"/><Relationship Id="rId62" Type="http://schemas.openxmlformats.org/officeDocument/2006/relationships/slide" Target="slides/slide48.xml"/><Relationship Id="rId70" Type="http://schemas.openxmlformats.org/officeDocument/2006/relationships/slide" Target="slides/slide56.xml"/><Relationship Id="rId75"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slide" Target="slides/slide22.xml"/><Relationship Id="rId49" Type="http://schemas.openxmlformats.org/officeDocument/2006/relationships/slide" Target="slides/slide35.xml"/><Relationship Id="rId57" Type="http://schemas.openxmlformats.org/officeDocument/2006/relationships/slide" Target="slides/slide43.xml"/><Relationship Id="rId10" Type="http://schemas.openxmlformats.org/officeDocument/2006/relationships/slideMaster" Target="slideMasters/slideMaster7.xml"/><Relationship Id="rId31" Type="http://schemas.openxmlformats.org/officeDocument/2006/relationships/slide" Target="slides/slide17.xml"/><Relationship Id="rId44" Type="http://schemas.openxmlformats.org/officeDocument/2006/relationships/slide" Target="slides/slide30.xml"/><Relationship Id="rId52" Type="http://schemas.openxmlformats.org/officeDocument/2006/relationships/slide" Target="slides/slide38.xml"/><Relationship Id="rId60" Type="http://schemas.openxmlformats.org/officeDocument/2006/relationships/slide" Target="slides/slide46.xml"/><Relationship Id="rId65" Type="http://schemas.openxmlformats.org/officeDocument/2006/relationships/slide" Target="slides/slide51.xml"/><Relationship Id="rId73" Type="http://schemas.openxmlformats.org/officeDocument/2006/relationships/handoutMaster" Target="handoutMasters/handoutMaster1.xml"/><Relationship Id="rId78"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Master" Target="slideMasters/slideMaster10.xml"/><Relationship Id="rId18" Type="http://schemas.openxmlformats.org/officeDocument/2006/relationships/slide" Target="slides/slide4.xml"/><Relationship Id="rId39" Type="http://schemas.openxmlformats.org/officeDocument/2006/relationships/slide" Target="slides/slide25.xml"/><Relationship Id="rId34" Type="http://schemas.openxmlformats.org/officeDocument/2006/relationships/slide" Target="slides/slide20.xml"/><Relationship Id="rId50" Type="http://schemas.openxmlformats.org/officeDocument/2006/relationships/slide" Target="slides/slide36.xml"/><Relationship Id="rId55" Type="http://schemas.openxmlformats.org/officeDocument/2006/relationships/slide" Target="slides/slide41.xml"/><Relationship Id="rId76" Type="http://schemas.openxmlformats.org/officeDocument/2006/relationships/viewProps" Target="viewProps.xml"/><Relationship Id="rId7" Type="http://schemas.openxmlformats.org/officeDocument/2006/relationships/slideMaster" Target="slideMasters/slideMaster4.xml"/><Relationship Id="rId71" Type="http://schemas.openxmlformats.org/officeDocument/2006/relationships/slide" Target="slides/slide57.xml"/><Relationship Id="rId2" Type="http://schemas.openxmlformats.org/officeDocument/2006/relationships/customXml" Target="../customXml/item2.xml"/><Relationship Id="rId29" Type="http://schemas.openxmlformats.org/officeDocument/2006/relationships/slide" Target="slides/slide1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oit Matthys" userId="b9986c23-aa08-4aac-bcc6-f43f05d5a136" providerId="ADAL" clId="{BF73BD07-2FBD-4F35-AD0C-B489376A7B32}"/>
    <pc:docChg chg="undo custSel addSld delSld modSld sldOrd delMainMaster">
      <pc:chgData name="Benoit Matthys" userId="b9986c23-aa08-4aac-bcc6-f43f05d5a136" providerId="ADAL" clId="{BF73BD07-2FBD-4F35-AD0C-B489376A7B32}" dt="2025-11-05T08:58:28.089" v="1272" actId="20577"/>
      <pc:docMkLst>
        <pc:docMk/>
      </pc:docMkLst>
      <pc:sldChg chg="addSp delSp modSp mod delAnim modAnim">
        <pc:chgData name="Benoit Matthys" userId="b9986c23-aa08-4aac-bcc6-f43f05d5a136" providerId="ADAL" clId="{BF73BD07-2FBD-4F35-AD0C-B489376A7B32}" dt="2025-11-03T11:07:10.719" v="956"/>
        <pc:sldMkLst>
          <pc:docMk/>
          <pc:sldMk cId="2278631077" sldId="257"/>
        </pc:sldMkLst>
        <pc:picChg chg="mod">
          <ac:chgData name="Benoit Matthys" userId="b9986c23-aa08-4aac-bcc6-f43f05d5a136" providerId="ADAL" clId="{BF73BD07-2FBD-4F35-AD0C-B489376A7B32}" dt="2025-10-31T10:02:33.756" v="154" actId="1076"/>
          <ac:picMkLst>
            <pc:docMk/>
            <pc:sldMk cId="2278631077" sldId="257"/>
            <ac:picMk id="4" creationId="{FC4C11C3-AEBC-4AD5-4BF0-4EA2EEA3CF04}"/>
          </ac:picMkLst>
        </pc:picChg>
        <pc:picChg chg="add mod">
          <ac:chgData name="Benoit Matthys" userId="b9986c23-aa08-4aac-bcc6-f43f05d5a136" providerId="ADAL" clId="{BF73BD07-2FBD-4F35-AD0C-B489376A7B32}" dt="2025-10-31T10:02:26.396" v="150" actId="1076"/>
          <ac:picMkLst>
            <pc:docMk/>
            <pc:sldMk cId="2278631077" sldId="257"/>
            <ac:picMk id="5" creationId="{E5902D62-4778-5E2D-346D-274EF1EB84FF}"/>
          </ac:picMkLst>
        </pc:picChg>
        <pc:picChg chg="add mod">
          <ac:chgData name="Benoit Matthys" userId="b9986c23-aa08-4aac-bcc6-f43f05d5a136" providerId="ADAL" clId="{BF73BD07-2FBD-4F35-AD0C-B489376A7B32}" dt="2025-10-31T10:02:15.389" v="143" actId="1076"/>
          <ac:picMkLst>
            <pc:docMk/>
            <pc:sldMk cId="2278631077" sldId="257"/>
            <ac:picMk id="8" creationId="{C9E1E513-29F3-6474-15E9-37A796F2F94C}"/>
          </ac:picMkLst>
        </pc:picChg>
        <pc:picChg chg="mod">
          <ac:chgData name="Benoit Matthys" userId="b9986c23-aa08-4aac-bcc6-f43f05d5a136" providerId="ADAL" clId="{BF73BD07-2FBD-4F35-AD0C-B489376A7B32}" dt="2025-10-31T10:02:07.574" v="137" actId="1076"/>
          <ac:picMkLst>
            <pc:docMk/>
            <pc:sldMk cId="2278631077" sldId="257"/>
            <ac:picMk id="9" creationId="{54807558-546A-1A66-8000-408DA39C4958}"/>
          </ac:picMkLst>
        </pc:picChg>
        <pc:picChg chg="add mod">
          <ac:chgData name="Benoit Matthys" userId="b9986c23-aa08-4aac-bcc6-f43f05d5a136" providerId="ADAL" clId="{BF73BD07-2FBD-4F35-AD0C-B489376A7B32}" dt="2025-10-31T10:02:19.357" v="146" actId="1035"/>
          <ac:picMkLst>
            <pc:docMk/>
            <pc:sldMk cId="2278631077" sldId="257"/>
            <ac:picMk id="11" creationId="{B4F91AA1-D69F-2819-22F1-D36DF6C1CA4A}"/>
          </ac:picMkLst>
        </pc:picChg>
        <pc:picChg chg="mod">
          <ac:chgData name="Benoit Matthys" userId="b9986c23-aa08-4aac-bcc6-f43f05d5a136" providerId="ADAL" clId="{BF73BD07-2FBD-4F35-AD0C-B489376A7B32}" dt="2025-10-31T10:02:09.276" v="138" actId="1076"/>
          <ac:picMkLst>
            <pc:docMk/>
            <pc:sldMk cId="2278631077" sldId="257"/>
            <ac:picMk id="30" creationId="{0C081413-AB43-F1E4-9EA1-87E9C974343E}"/>
          </ac:picMkLst>
        </pc:picChg>
        <pc:picChg chg="mod">
          <ac:chgData name="Benoit Matthys" userId="b9986c23-aa08-4aac-bcc6-f43f05d5a136" providerId="ADAL" clId="{BF73BD07-2FBD-4F35-AD0C-B489376A7B32}" dt="2025-10-31T10:02:16.573" v="144" actId="1076"/>
          <ac:picMkLst>
            <pc:docMk/>
            <pc:sldMk cId="2278631077" sldId="257"/>
            <ac:picMk id="31" creationId="{66D09C78-C547-C659-8EA1-96F28890A441}"/>
          </ac:picMkLst>
        </pc:picChg>
        <pc:picChg chg="mod">
          <ac:chgData name="Benoit Matthys" userId="b9986c23-aa08-4aac-bcc6-f43f05d5a136" providerId="ADAL" clId="{BF73BD07-2FBD-4F35-AD0C-B489376A7B32}" dt="2025-10-31T10:02:28.003" v="151" actId="1076"/>
          <ac:picMkLst>
            <pc:docMk/>
            <pc:sldMk cId="2278631077" sldId="257"/>
            <ac:picMk id="32" creationId="{24212748-FD24-008F-5D5F-9BF8C64CDD05}"/>
          </ac:picMkLst>
        </pc:picChg>
        <pc:picChg chg="mod modCrop">
          <ac:chgData name="Benoit Matthys" userId="b9986c23-aa08-4aac-bcc6-f43f05d5a136" providerId="ADAL" clId="{BF73BD07-2FBD-4F35-AD0C-B489376A7B32}" dt="2025-10-31T10:02:14.280" v="142" actId="1076"/>
          <ac:picMkLst>
            <pc:docMk/>
            <pc:sldMk cId="2278631077" sldId="257"/>
            <ac:picMk id="36" creationId="{E505C098-045D-CA86-0AA8-AF706C32CA44}"/>
          </ac:picMkLst>
        </pc:picChg>
        <pc:picChg chg="mod">
          <ac:chgData name="Benoit Matthys" userId="b9986c23-aa08-4aac-bcc6-f43f05d5a136" providerId="ADAL" clId="{BF73BD07-2FBD-4F35-AD0C-B489376A7B32}" dt="2025-10-31T10:02:25.120" v="149" actId="1076"/>
          <ac:picMkLst>
            <pc:docMk/>
            <pc:sldMk cId="2278631077" sldId="257"/>
            <ac:picMk id="38" creationId="{07D5F63F-3DEC-E9D0-9739-8C5ACE740F88}"/>
          </ac:picMkLst>
        </pc:picChg>
      </pc:sldChg>
      <pc:sldChg chg="del">
        <pc:chgData name="Benoit Matthys" userId="b9986c23-aa08-4aac-bcc6-f43f05d5a136" providerId="ADAL" clId="{BF73BD07-2FBD-4F35-AD0C-B489376A7B32}" dt="2025-10-31T09:54:33.677" v="73" actId="47"/>
        <pc:sldMkLst>
          <pc:docMk/>
          <pc:sldMk cId="1488431549" sldId="258"/>
        </pc:sldMkLst>
      </pc:sldChg>
      <pc:sldChg chg="del">
        <pc:chgData name="Benoit Matthys" userId="b9986c23-aa08-4aac-bcc6-f43f05d5a136" providerId="ADAL" clId="{BF73BD07-2FBD-4F35-AD0C-B489376A7B32}" dt="2025-10-31T09:54:34.059" v="74" actId="47"/>
        <pc:sldMkLst>
          <pc:docMk/>
          <pc:sldMk cId="1603770623" sldId="259"/>
        </pc:sldMkLst>
      </pc:sldChg>
      <pc:sldChg chg="delSp add del mod delAnim">
        <pc:chgData name="Benoit Matthys" userId="b9986c23-aa08-4aac-bcc6-f43f05d5a136" providerId="ADAL" clId="{BF73BD07-2FBD-4F35-AD0C-B489376A7B32}" dt="2025-10-31T11:18:16.946" v="340" actId="478"/>
        <pc:sldMkLst>
          <pc:docMk/>
          <pc:sldMk cId="651055998" sldId="260"/>
        </pc:sldMkLst>
      </pc:sldChg>
      <pc:sldChg chg="del">
        <pc:chgData name="Benoit Matthys" userId="b9986c23-aa08-4aac-bcc6-f43f05d5a136" providerId="ADAL" clId="{BF73BD07-2FBD-4F35-AD0C-B489376A7B32}" dt="2025-10-31T09:54:34.800" v="75" actId="47"/>
        <pc:sldMkLst>
          <pc:docMk/>
          <pc:sldMk cId="2555905799" sldId="260"/>
        </pc:sldMkLst>
      </pc:sldChg>
      <pc:sldChg chg="del">
        <pc:chgData name="Benoit Matthys" userId="b9986c23-aa08-4aac-bcc6-f43f05d5a136" providerId="ADAL" clId="{BF73BD07-2FBD-4F35-AD0C-B489376A7B32}" dt="2025-10-31T10:43:35.079" v="242" actId="47"/>
        <pc:sldMkLst>
          <pc:docMk/>
          <pc:sldMk cId="3736100805" sldId="265"/>
        </pc:sldMkLst>
      </pc:sldChg>
      <pc:sldChg chg="add">
        <pc:chgData name="Benoit Matthys" userId="b9986c23-aa08-4aac-bcc6-f43f05d5a136" providerId="ADAL" clId="{BF73BD07-2FBD-4F35-AD0C-B489376A7B32}" dt="2025-10-31T10:43:42.107" v="243"/>
        <pc:sldMkLst>
          <pc:docMk/>
          <pc:sldMk cId="3956021190" sldId="282"/>
        </pc:sldMkLst>
      </pc:sldChg>
      <pc:sldChg chg="del">
        <pc:chgData name="Benoit Matthys" userId="b9986c23-aa08-4aac-bcc6-f43f05d5a136" providerId="ADAL" clId="{BF73BD07-2FBD-4F35-AD0C-B489376A7B32}" dt="2025-10-31T10:43:26.247" v="240" actId="47"/>
        <pc:sldMkLst>
          <pc:docMk/>
          <pc:sldMk cId="3956063818" sldId="288"/>
        </pc:sldMkLst>
      </pc:sldChg>
      <pc:sldChg chg="delSp modSp add del mod">
        <pc:chgData name="Benoit Matthys" userId="b9986c23-aa08-4aac-bcc6-f43f05d5a136" providerId="ADAL" clId="{BF73BD07-2FBD-4F35-AD0C-B489376A7B32}" dt="2025-11-03T11:09:19.234" v="980" actId="20577"/>
        <pc:sldMkLst>
          <pc:docMk/>
          <pc:sldMk cId="2495886930" sldId="1131"/>
        </pc:sldMkLst>
        <pc:spChg chg="mod">
          <ac:chgData name="Benoit Matthys" userId="b9986c23-aa08-4aac-bcc6-f43f05d5a136" providerId="ADAL" clId="{BF73BD07-2FBD-4F35-AD0C-B489376A7B32}" dt="2025-11-03T11:09:19.234" v="980" actId="20577"/>
          <ac:spMkLst>
            <pc:docMk/>
            <pc:sldMk cId="2495886930" sldId="1131"/>
            <ac:spMk id="6" creationId="{73C90AB4-134A-43DC-80C9-FD2BB3118125}"/>
          </ac:spMkLst>
        </pc:spChg>
      </pc:sldChg>
      <pc:sldChg chg="del">
        <pc:chgData name="Benoit Matthys" userId="b9986c23-aa08-4aac-bcc6-f43f05d5a136" providerId="ADAL" clId="{BF73BD07-2FBD-4F35-AD0C-B489376A7B32}" dt="2025-11-03T08:34:01.723" v="471" actId="47"/>
        <pc:sldMkLst>
          <pc:docMk/>
          <pc:sldMk cId="4049081448" sldId="1161"/>
        </pc:sldMkLst>
      </pc:sldChg>
      <pc:sldChg chg="del">
        <pc:chgData name="Benoit Matthys" userId="b9986c23-aa08-4aac-bcc6-f43f05d5a136" providerId="ADAL" clId="{BF73BD07-2FBD-4F35-AD0C-B489376A7B32}" dt="2025-10-31T10:50:39.827" v="255" actId="47"/>
        <pc:sldMkLst>
          <pc:docMk/>
          <pc:sldMk cId="3972583624" sldId="1324"/>
        </pc:sldMkLst>
      </pc:sldChg>
      <pc:sldChg chg="del">
        <pc:chgData name="Benoit Matthys" userId="b9986c23-aa08-4aac-bcc6-f43f05d5a136" providerId="ADAL" clId="{BF73BD07-2FBD-4F35-AD0C-B489376A7B32}" dt="2025-10-31T10:23:46.981" v="159" actId="47"/>
        <pc:sldMkLst>
          <pc:docMk/>
          <pc:sldMk cId="2977152154" sldId="1859"/>
        </pc:sldMkLst>
      </pc:sldChg>
      <pc:sldChg chg="del">
        <pc:chgData name="Benoit Matthys" userId="b9986c23-aa08-4aac-bcc6-f43f05d5a136" providerId="ADAL" clId="{BF73BD07-2FBD-4F35-AD0C-B489376A7B32}" dt="2025-11-03T08:09:07.681" v="436" actId="47"/>
        <pc:sldMkLst>
          <pc:docMk/>
          <pc:sldMk cId="3291937531" sldId="1984"/>
        </pc:sldMkLst>
      </pc:sldChg>
      <pc:sldChg chg="del">
        <pc:chgData name="Benoit Matthys" userId="b9986c23-aa08-4aac-bcc6-f43f05d5a136" providerId="ADAL" clId="{BF73BD07-2FBD-4F35-AD0C-B489376A7B32}" dt="2025-10-31T10:27:12.805" v="174" actId="47"/>
        <pc:sldMkLst>
          <pc:docMk/>
          <pc:sldMk cId="2349865346" sldId="1988"/>
        </pc:sldMkLst>
      </pc:sldChg>
      <pc:sldChg chg="del">
        <pc:chgData name="Benoit Matthys" userId="b9986c23-aa08-4aac-bcc6-f43f05d5a136" providerId="ADAL" clId="{BF73BD07-2FBD-4F35-AD0C-B489376A7B32}" dt="2025-10-31T10:49:58.331" v="251" actId="47"/>
        <pc:sldMkLst>
          <pc:docMk/>
          <pc:sldMk cId="652171423" sldId="2148"/>
        </pc:sldMkLst>
      </pc:sldChg>
      <pc:sldChg chg="del">
        <pc:chgData name="Benoit Matthys" userId="b9986c23-aa08-4aac-bcc6-f43f05d5a136" providerId="ADAL" clId="{BF73BD07-2FBD-4F35-AD0C-B489376A7B32}" dt="2025-10-31T11:32:51.020" v="401" actId="47"/>
        <pc:sldMkLst>
          <pc:docMk/>
          <pc:sldMk cId="2675315937" sldId="2157"/>
        </pc:sldMkLst>
      </pc:sldChg>
      <pc:sldChg chg="add">
        <pc:chgData name="Benoit Matthys" userId="b9986c23-aa08-4aac-bcc6-f43f05d5a136" providerId="ADAL" clId="{BF73BD07-2FBD-4F35-AD0C-B489376A7B32}" dt="2025-10-31T10:49:55.479" v="250"/>
        <pc:sldMkLst>
          <pc:docMk/>
          <pc:sldMk cId="748437613" sldId="2169"/>
        </pc:sldMkLst>
      </pc:sldChg>
      <pc:sldChg chg="addSp delSp modSp mod modAnim">
        <pc:chgData name="Benoit Matthys" userId="b9986c23-aa08-4aac-bcc6-f43f05d5a136" providerId="ADAL" clId="{BF73BD07-2FBD-4F35-AD0C-B489376A7B32}" dt="2025-11-03T11:42:26.662" v="1268"/>
        <pc:sldMkLst>
          <pc:docMk/>
          <pc:sldMk cId="2582541398" sldId="2260"/>
        </pc:sldMkLst>
        <pc:spChg chg="mod">
          <ac:chgData name="Benoit Matthys" userId="b9986c23-aa08-4aac-bcc6-f43f05d5a136" providerId="ADAL" clId="{BF73BD07-2FBD-4F35-AD0C-B489376A7B32}" dt="2025-10-31T11:34:21.819" v="409" actId="20577"/>
          <ac:spMkLst>
            <pc:docMk/>
            <pc:sldMk cId="2582541398" sldId="2260"/>
            <ac:spMk id="18" creationId="{FE0FF285-8574-F7A3-78F8-CEC40B1860C2}"/>
          </ac:spMkLst>
        </pc:spChg>
        <pc:graphicFrameChg chg="add mod">
          <ac:chgData name="Benoit Matthys" userId="b9986c23-aa08-4aac-bcc6-f43f05d5a136" providerId="ADAL" clId="{BF73BD07-2FBD-4F35-AD0C-B489376A7B32}" dt="2025-10-31T11:51:43.622" v="434" actId="14100"/>
          <ac:graphicFrameMkLst>
            <pc:docMk/>
            <pc:sldMk cId="2582541398" sldId="2260"/>
            <ac:graphicFrameMk id="4" creationId="{89EFFE30-F168-0F26-7D71-73153755627E}"/>
          </ac:graphicFrameMkLst>
        </pc:graphicFrameChg>
      </pc:sldChg>
      <pc:sldChg chg="add del">
        <pc:chgData name="Benoit Matthys" userId="b9986c23-aa08-4aac-bcc6-f43f05d5a136" providerId="ADAL" clId="{BF73BD07-2FBD-4F35-AD0C-B489376A7B32}" dt="2025-11-03T08:31:36.023" v="468" actId="47"/>
        <pc:sldMkLst>
          <pc:docMk/>
          <pc:sldMk cId="712340720" sldId="2268"/>
        </pc:sldMkLst>
      </pc:sldChg>
      <pc:sldChg chg="del">
        <pc:chgData name="Benoit Matthys" userId="b9986c23-aa08-4aac-bcc6-f43f05d5a136" providerId="ADAL" clId="{BF73BD07-2FBD-4F35-AD0C-B489376A7B32}" dt="2025-10-31T10:23:25.738" v="157" actId="47"/>
        <pc:sldMkLst>
          <pc:docMk/>
          <pc:sldMk cId="4234329349" sldId="2269"/>
        </pc:sldMkLst>
      </pc:sldChg>
      <pc:sldChg chg="del">
        <pc:chgData name="Benoit Matthys" userId="b9986c23-aa08-4aac-bcc6-f43f05d5a136" providerId="ADAL" clId="{BF73BD07-2FBD-4F35-AD0C-B489376A7B32}" dt="2025-10-31T10:32:25.557" v="198" actId="47"/>
        <pc:sldMkLst>
          <pc:docMk/>
          <pc:sldMk cId="1769479174" sldId="2380"/>
        </pc:sldMkLst>
      </pc:sldChg>
      <pc:sldChg chg="del">
        <pc:chgData name="Benoit Matthys" userId="b9986c23-aa08-4aac-bcc6-f43f05d5a136" providerId="ADAL" clId="{BF73BD07-2FBD-4F35-AD0C-B489376A7B32}" dt="2025-10-31T10:27:44.525" v="179" actId="47"/>
        <pc:sldMkLst>
          <pc:docMk/>
          <pc:sldMk cId="3730251555" sldId="2393"/>
        </pc:sldMkLst>
      </pc:sldChg>
      <pc:sldChg chg="modSp mod">
        <pc:chgData name="Benoit Matthys" userId="b9986c23-aa08-4aac-bcc6-f43f05d5a136" providerId="ADAL" clId="{BF73BD07-2FBD-4F35-AD0C-B489376A7B32}" dt="2025-11-03T08:37:40.559" v="515" actId="20577"/>
        <pc:sldMkLst>
          <pc:docMk/>
          <pc:sldMk cId="188013763" sldId="2474"/>
        </pc:sldMkLst>
        <pc:spChg chg="mod">
          <ac:chgData name="Benoit Matthys" userId="b9986c23-aa08-4aac-bcc6-f43f05d5a136" providerId="ADAL" clId="{BF73BD07-2FBD-4F35-AD0C-B489376A7B32}" dt="2025-11-03T08:37:40.559" v="515" actId="20577"/>
          <ac:spMkLst>
            <pc:docMk/>
            <pc:sldMk cId="188013763" sldId="2474"/>
            <ac:spMk id="2" creationId="{E13DEACF-F6EA-0E2D-CED6-14C9BDE6D419}"/>
          </ac:spMkLst>
        </pc:spChg>
        <pc:spChg chg="mod">
          <ac:chgData name="Benoit Matthys" userId="b9986c23-aa08-4aac-bcc6-f43f05d5a136" providerId="ADAL" clId="{BF73BD07-2FBD-4F35-AD0C-B489376A7B32}" dt="2025-10-31T09:53:46.956" v="9" actId="20577"/>
          <ac:spMkLst>
            <pc:docMk/>
            <pc:sldMk cId="188013763" sldId="2474"/>
            <ac:spMk id="3" creationId="{490FF449-0768-7D2B-2922-92BEBB58DDB2}"/>
          </ac:spMkLst>
        </pc:spChg>
      </pc:sldChg>
      <pc:sldChg chg="del">
        <pc:chgData name="Benoit Matthys" userId="b9986c23-aa08-4aac-bcc6-f43f05d5a136" providerId="ADAL" clId="{BF73BD07-2FBD-4F35-AD0C-B489376A7B32}" dt="2025-10-31T11:21:30.910" v="345" actId="47"/>
        <pc:sldMkLst>
          <pc:docMk/>
          <pc:sldMk cId="2159827982" sldId="2639"/>
        </pc:sldMkLst>
      </pc:sldChg>
      <pc:sldChg chg="del">
        <pc:chgData name="Benoit Matthys" userId="b9986c23-aa08-4aac-bcc6-f43f05d5a136" providerId="ADAL" clId="{BF73BD07-2FBD-4F35-AD0C-B489376A7B32}" dt="2025-10-31T11:18:02.583" v="336" actId="47"/>
        <pc:sldMkLst>
          <pc:docMk/>
          <pc:sldMk cId="36308072" sldId="2646"/>
        </pc:sldMkLst>
      </pc:sldChg>
      <pc:sldChg chg="add">
        <pc:chgData name="Benoit Matthys" userId="b9986c23-aa08-4aac-bcc6-f43f05d5a136" providerId="ADAL" clId="{BF73BD07-2FBD-4F35-AD0C-B489376A7B32}" dt="2025-10-31T10:48:55.939" v="249"/>
        <pc:sldMkLst>
          <pc:docMk/>
          <pc:sldMk cId="3902747702" sldId="2654"/>
        </pc:sldMkLst>
      </pc:sldChg>
      <pc:sldChg chg="add">
        <pc:chgData name="Benoit Matthys" userId="b9986c23-aa08-4aac-bcc6-f43f05d5a136" providerId="ADAL" clId="{BF73BD07-2FBD-4F35-AD0C-B489376A7B32}" dt="2025-10-31T10:50:30.236" v="254"/>
        <pc:sldMkLst>
          <pc:docMk/>
          <pc:sldMk cId="755681936" sldId="2656"/>
        </pc:sldMkLst>
      </pc:sldChg>
      <pc:sldChg chg="add">
        <pc:chgData name="Benoit Matthys" userId="b9986c23-aa08-4aac-bcc6-f43f05d5a136" providerId="ADAL" clId="{BF73BD07-2FBD-4F35-AD0C-B489376A7B32}" dt="2025-10-31T10:41:20.056" v="222"/>
        <pc:sldMkLst>
          <pc:docMk/>
          <pc:sldMk cId="1215024981" sldId="2657"/>
        </pc:sldMkLst>
      </pc:sldChg>
      <pc:sldChg chg="add">
        <pc:chgData name="Benoit Matthys" userId="b9986c23-aa08-4aac-bcc6-f43f05d5a136" providerId="ADAL" clId="{BF73BD07-2FBD-4F35-AD0C-B489376A7B32}" dt="2025-10-31T10:48:38.724" v="245"/>
        <pc:sldMkLst>
          <pc:docMk/>
          <pc:sldMk cId="3692403991" sldId="2658"/>
        </pc:sldMkLst>
      </pc:sldChg>
      <pc:sldChg chg="add">
        <pc:chgData name="Benoit Matthys" userId="b9986c23-aa08-4aac-bcc6-f43f05d5a136" providerId="ADAL" clId="{BF73BD07-2FBD-4F35-AD0C-B489376A7B32}" dt="2025-10-31T10:48:38.724" v="245"/>
        <pc:sldMkLst>
          <pc:docMk/>
          <pc:sldMk cId="1562509368" sldId="2659"/>
        </pc:sldMkLst>
      </pc:sldChg>
      <pc:sldChg chg="delSp modSp add del mod">
        <pc:chgData name="Benoit Matthys" userId="b9986c23-aa08-4aac-bcc6-f43f05d5a136" providerId="ADAL" clId="{BF73BD07-2FBD-4F35-AD0C-B489376A7B32}" dt="2025-11-03T08:36:08.845" v="487" actId="1076"/>
        <pc:sldMkLst>
          <pc:docMk/>
          <pc:sldMk cId="486060120" sldId="2670"/>
        </pc:sldMkLst>
        <pc:picChg chg="mod modCrop">
          <ac:chgData name="Benoit Matthys" userId="b9986c23-aa08-4aac-bcc6-f43f05d5a136" providerId="ADAL" clId="{BF73BD07-2FBD-4F35-AD0C-B489376A7B32}" dt="2025-11-03T08:36:08.845" v="487" actId="1076"/>
          <ac:picMkLst>
            <pc:docMk/>
            <pc:sldMk cId="486060120" sldId="2670"/>
            <ac:picMk id="10" creationId="{5C3593D1-E85F-DE17-4384-F910345889FE}"/>
          </ac:picMkLst>
        </pc:picChg>
      </pc:sldChg>
      <pc:sldChg chg="del">
        <pc:chgData name="Benoit Matthys" userId="b9986c23-aa08-4aac-bcc6-f43f05d5a136" providerId="ADAL" clId="{BF73BD07-2FBD-4F35-AD0C-B489376A7B32}" dt="2025-10-31T11:17:51.623" v="330" actId="47"/>
        <pc:sldMkLst>
          <pc:docMk/>
          <pc:sldMk cId="2803402111" sldId="2677"/>
        </pc:sldMkLst>
      </pc:sldChg>
      <pc:sldChg chg="del">
        <pc:chgData name="Benoit Matthys" userId="b9986c23-aa08-4aac-bcc6-f43f05d5a136" providerId="ADAL" clId="{BF73BD07-2FBD-4F35-AD0C-B489376A7B32}" dt="2025-10-31T10:27:14.389" v="175" actId="47"/>
        <pc:sldMkLst>
          <pc:docMk/>
          <pc:sldMk cId="3499141561" sldId="2764"/>
        </pc:sldMkLst>
      </pc:sldChg>
      <pc:sldChg chg="delSp add mod">
        <pc:chgData name="Benoit Matthys" userId="b9986c23-aa08-4aac-bcc6-f43f05d5a136" providerId="ADAL" clId="{BF73BD07-2FBD-4F35-AD0C-B489376A7B32}" dt="2025-10-31T10:39:55.647" v="217" actId="478"/>
        <pc:sldMkLst>
          <pc:docMk/>
          <pc:sldMk cId="1849650" sldId="2765"/>
        </pc:sldMkLst>
      </pc:sldChg>
      <pc:sldChg chg="del">
        <pc:chgData name="Benoit Matthys" userId="b9986c23-aa08-4aac-bcc6-f43f05d5a136" providerId="ADAL" clId="{BF73BD07-2FBD-4F35-AD0C-B489376A7B32}" dt="2025-10-31T10:27:07.902" v="172" actId="47"/>
        <pc:sldMkLst>
          <pc:docMk/>
          <pc:sldMk cId="1813774622" sldId="2766"/>
        </pc:sldMkLst>
      </pc:sldChg>
      <pc:sldChg chg="delSp add del mod">
        <pc:chgData name="Benoit Matthys" userId="b9986c23-aa08-4aac-bcc6-f43f05d5a136" providerId="ADAL" clId="{BF73BD07-2FBD-4F35-AD0C-B489376A7B32}" dt="2025-11-03T08:56:54.692" v="863" actId="47"/>
        <pc:sldMkLst>
          <pc:docMk/>
          <pc:sldMk cId="48894680" sldId="2775"/>
        </pc:sldMkLst>
      </pc:sldChg>
      <pc:sldChg chg="delSp add mod">
        <pc:chgData name="Benoit Matthys" userId="b9986c23-aa08-4aac-bcc6-f43f05d5a136" providerId="ADAL" clId="{BF73BD07-2FBD-4F35-AD0C-B489376A7B32}" dt="2025-10-31T10:40:05.497" v="219" actId="478"/>
        <pc:sldMkLst>
          <pc:docMk/>
          <pc:sldMk cId="2473611821" sldId="2798"/>
        </pc:sldMkLst>
      </pc:sldChg>
      <pc:sldChg chg="modSp del mod">
        <pc:chgData name="Benoit Matthys" userId="b9986c23-aa08-4aac-bcc6-f43f05d5a136" providerId="ADAL" clId="{BF73BD07-2FBD-4F35-AD0C-B489376A7B32}" dt="2025-11-03T11:06:58.646" v="949" actId="47"/>
        <pc:sldMkLst>
          <pc:docMk/>
          <pc:sldMk cId="3748733354" sldId="2801"/>
        </pc:sldMkLst>
      </pc:sldChg>
      <pc:sldChg chg="del">
        <pc:chgData name="Benoit Matthys" userId="b9986c23-aa08-4aac-bcc6-f43f05d5a136" providerId="ADAL" clId="{BF73BD07-2FBD-4F35-AD0C-B489376A7B32}" dt="2025-10-31T10:26:28.178" v="170" actId="47"/>
        <pc:sldMkLst>
          <pc:docMk/>
          <pc:sldMk cId="2308369158" sldId="2808"/>
        </pc:sldMkLst>
      </pc:sldChg>
      <pc:sldChg chg="del">
        <pc:chgData name="Benoit Matthys" userId="b9986c23-aa08-4aac-bcc6-f43f05d5a136" providerId="ADAL" clId="{BF73BD07-2FBD-4F35-AD0C-B489376A7B32}" dt="2025-10-31T10:41:44.086" v="227" actId="47"/>
        <pc:sldMkLst>
          <pc:docMk/>
          <pc:sldMk cId="3357295359" sldId="2853"/>
        </pc:sldMkLst>
      </pc:sldChg>
      <pc:sldChg chg="del">
        <pc:chgData name="Benoit Matthys" userId="b9986c23-aa08-4aac-bcc6-f43f05d5a136" providerId="ADAL" clId="{BF73BD07-2FBD-4F35-AD0C-B489376A7B32}" dt="2025-10-31T10:42:30.405" v="232" actId="47"/>
        <pc:sldMkLst>
          <pc:docMk/>
          <pc:sldMk cId="3072456160" sldId="2864"/>
        </pc:sldMkLst>
      </pc:sldChg>
      <pc:sldChg chg="del">
        <pc:chgData name="Benoit Matthys" userId="b9986c23-aa08-4aac-bcc6-f43f05d5a136" providerId="ADAL" clId="{BF73BD07-2FBD-4F35-AD0C-B489376A7B32}" dt="2025-10-31T10:42:47.644" v="236" actId="47"/>
        <pc:sldMkLst>
          <pc:docMk/>
          <pc:sldMk cId="1389816528" sldId="2865"/>
        </pc:sldMkLst>
      </pc:sldChg>
      <pc:sldChg chg="del">
        <pc:chgData name="Benoit Matthys" userId="b9986c23-aa08-4aac-bcc6-f43f05d5a136" providerId="ADAL" clId="{BF73BD07-2FBD-4F35-AD0C-B489376A7B32}" dt="2025-11-03T08:55:51.532" v="862" actId="47"/>
        <pc:sldMkLst>
          <pc:docMk/>
          <pc:sldMk cId="2085674142" sldId="2866"/>
        </pc:sldMkLst>
      </pc:sldChg>
      <pc:sldChg chg="del">
        <pc:chgData name="Benoit Matthys" userId="b9986c23-aa08-4aac-bcc6-f43f05d5a136" providerId="ADAL" clId="{BF73BD07-2FBD-4F35-AD0C-B489376A7B32}" dt="2025-10-31T10:41:22.824" v="223" actId="47"/>
        <pc:sldMkLst>
          <pc:docMk/>
          <pc:sldMk cId="3646802751" sldId="2871"/>
        </pc:sldMkLst>
      </pc:sldChg>
      <pc:sldChg chg="del">
        <pc:chgData name="Benoit Matthys" userId="b9986c23-aa08-4aac-bcc6-f43f05d5a136" providerId="ADAL" clId="{BF73BD07-2FBD-4F35-AD0C-B489376A7B32}" dt="2025-10-31T10:48:41.008" v="246" actId="47"/>
        <pc:sldMkLst>
          <pc:docMk/>
          <pc:sldMk cId="1393701610" sldId="2876"/>
        </pc:sldMkLst>
      </pc:sldChg>
      <pc:sldChg chg="add">
        <pc:chgData name="Benoit Matthys" userId="b9986c23-aa08-4aac-bcc6-f43f05d5a136" providerId="ADAL" clId="{BF73BD07-2FBD-4F35-AD0C-B489376A7B32}" dt="2025-10-31T10:43:08.605" v="238"/>
        <pc:sldMkLst>
          <pc:docMk/>
          <pc:sldMk cId="1086650769" sldId="2883"/>
        </pc:sldMkLst>
      </pc:sldChg>
      <pc:sldChg chg="add del">
        <pc:chgData name="Benoit Matthys" userId="b9986c23-aa08-4aac-bcc6-f43f05d5a136" providerId="ADAL" clId="{BF73BD07-2FBD-4F35-AD0C-B489376A7B32}" dt="2025-11-03T08:31:00.744" v="452" actId="47"/>
        <pc:sldMkLst>
          <pc:docMk/>
          <pc:sldMk cId="4061215662" sldId="2889"/>
        </pc:sldMkLst>
      </pc:sldChg>
      <pc:sldChg chg="addSp delSp modSp mod">
        <pc:chgData name="Benoit Matthys" userId="b9986c23-aa08-4aac-bcc6-f43f05d5a136" providerId="ADAL" clId="{BF73BD07-2FBD-4F35-AD0C-B489376A7B32}" dt="2025-11-03T10:37:47.557" v="947" actId="1076"/>
        <pc:sldMkLst>
          <pc:docMk/>
          <pc:sldMk cId="2281061771" sldId="2147376698"/>
        </pc:sldMkLst>
        <pc:spChg chg="mod">
          <ac:chgData name="Benoit Matthys" userId="b9986c23-aa08-4aac-bcc6-f43f05d5a136" providerId="ADAL" clId="{BF73BD07-2FBD-4F35-AD0C-B489376A7B32}" dt="2025-11-03T10:37:01.899" v="923" actId="20577"/>
          <ac:spMkLst>
            <pc:docMk/>
            <pc:sldMk cId="2281061771" sldId="2147376698"/>
            <ac:spMk id="2" creationId="{34281361-FAAD-4F66-BA42-2EBFE7323505}"/>
          </ac:spMkLst>
        </pc:spChg>
        <pc:spChg chg="mod">
          <ac:chgData name="Benoit Matthys" userId="b9986c23-aa08-4aac-bcc6-f43f05d5a136" providerId="ADAL" clId="{BF73BD07-2FBD-4F35-AD0C-B489376A7B32}" dt="2025-11-03T10:37:22.483" v="943" actId="20577"/>
          <ac:spMkLst>
            <pc:docMk/>
            <pc:sldMk cId="2281061771" sldId="2147376698"/>
            <ac:spMk id="4" creationId="{812FECE4-30E5-B0EF-16F6-104C8CDB3431}"/>
          </ac:spMkLst>
        </pc:spChg>
        <pc:picChg chg="add mod">
          <ac:chgData name="Benoit Matthys" userId="b9986c23-aa08-4aac-bcc6-f43f05d5a136" providerId="ADAL" clId="{BF73BD07-2FBD-4F35-AD0C-B489376A7B32}" dt="2025-11-03T10:37:47.557" v="947" actId="1076"/>
          <ac:picMkLst>
            <pc:docMk/>
            <pc:sldMk cId="2281061771" sldId="2147376698"/>
            <ac:picMk id="5" creationId="{98BD5363-7FF2-A347-C6E8-8E502E6EFAA7}"/>
          </ac:picMkLst>
        </pc:picChg>
      </pc:sldChg>
      <pc:sldChg chg="add del ord">
        <pc:chgData name="Benoit Matthys" userId="b9986c23-aa08-4aac-bcc6-f43f05d5a136" providerId="ADAL" clId="{BF73BD07-2FBD-4F35-AD0C-B489376A7B32}" dt="2025-11-03T10:32:39.912" v="868" actId="47"/>
        <pc:sldMkLst>
          <pc:docMk/>
          <pc:sldMk cId="2866981627" sldId="2147376709"/>
        </pc:sldMkLst>
      </pc:sldChg>
      <pc:sldChg chg="delSp add mod modAnim">
        <pc:chgData name="Benoit Matthys" userId="b9986c23-aa08-4aac-bcc6-f43f05d5a136" providerId="ADAL" clId="{BF73BD07-2FBD-4F35-AD0C-B489376A7B32}" dt="2025-10-31T11:26:30.697" v="353"/>
        <pc:sldMkLst>
          <pc:docMk/>
          <pc:sldMk cId="2873675285" sldId="2147376711"/>
        </pc:sldMkLst>
      </pc:sldChg>
      <pc:sldChg chg="del">
        <pc:chgData name="Benoit Matthys" userId="b9986c23-aa08-4aac-bcc6-f43f05d5a136" providerId="ADAL" clId="{BF73BD07-2FBD-4F35-AD0C-B489376A7B32}" dt="2025-10-31T10:31:36.693" v="193" actId="47"/>
        <pc:sldMkLst>
          <pc:docMk/>
          <pc:sldMk cId="2693142704" sldId="2147376714"/>
        </pc:sldMkLst>
      </pc:sldChg>
      <pc:sldChg chg="del">
        <pc:chgData name="Benoit Matthys" userId="b9986c23-aa08-4aac-bcc6-f43f05d5a136" providerId="ADAL" clId="{BF73BD07-2FBD-4F35-AD0C-B489376A7B32}" dt="2025-10-31T11:28:26.859" v="366" actId="47"/>
        <pc:sldMkLst>
          <pc:docMk/>
          <pc:sldMk cId="3757486775" sldId="2147376715"/>
        </pc:sldMkLst>
      </pc:sldChg>
      <pc:sldChg chg="del">
        <pc:chgData name="Benoit Matthys" userId="b9986c23-aa08-4aac-bcc6-f43f05d5a136" providerId="ADAL" clId="{BF73BD07-2FBD-4F35-AD0C-B489376A7B32}" dt="2025-10-31T10:36:22.330" v="209" actId="47"/>
        <pc:sldMkLst>
          <pc:docMk/>
          <pc:sldMk cId="1772142928" sldId="2147471348"/>
        </pc:sldMkLst>
      </pc:sldChg>
      <pc:sldChg chg="modSp mod">
        <pc:chgData name="Benoit Matthys" userId="b9986c23-aa08-4aac-bcc6-f43f05d5a136" providerId="ADAL" clId="{BF73BD07-2FBD-4F35-AD0C-B489376A7B32}" dt="2025-11-03T08:10:01.762" v="441" actId="113"/>
        <pc:sldMkLst>
          <pc:docMk/>
          <pc:sldMk cId="2841886254" sldId="2147471354"/>
        </pc:sldMkLst>
        <pc:spChg chg="mod">
          <ac:chgData name="Benoit Matthys" userId="b9986c23-aa08-4aac-bcc6-f43f05d5a136" providerId="ADAL" clId="{BF73BD07-2FBD-4F35-AD0C-B489376A7B32}" dt="2025-11-03T08:10:01.762" v="441" actId="113"/>
          <ac:spMkLst>
            <pc:docMk/>
            <pc:sldMk cId="2841886254" sldId="2147471354"/>
            <ac:spMk id="4" creationId="{89151052-ED99-2D11-F4C8-207DD64F619D}"/>
          </ac:spMkLst>
        </pc:spChg>
      </pc:sldChg>
      <pc:sldChg chg="del">
        <pc:chgData name="Benoit Matthys" userId="b9986c23-aa08-4aac-bcc6-f43f05d5a136" providerId="ADAL" clId="{BF73BD07-2FBD-4F35-AD0C-B489376A7B32}" dt="2025-10-31T09:54:40.781" v="76" actId="47"/>
        <pc:sldMkLst>
          <pc:docMk/>
          <pc:sldMk cId="1110174971" sldId="2147471356"/>
        </pc:sldMkLst>
      </pc:sldChg>
      <pc:sldChg chg="modSp mod">
        <pc:chgData name="Benoit Matthys" userId="b9986c23-aa08-4aac-bcc6-f43f05d5a136" providerId="ADAL" clId="{BF73BD07-2FBD-4F35-AD0C-B489376A7B32}" dt="2025-10-31T11:45:20.578" v="429" actId="20577"/>
        <pc:sldMkLst>
          <pc:docMk/>
          <pc:sldMk cId="1728711038" sldId="2147471357"/>
        </pc:sldMkLst>
        <pc:spChg chg="mod">
          <ac:chgData name="Benoit Matthys" userId="b9986c23-aa08-4aac-bcc6-f43f05d5a136" providerId="ADAL" clId="{BF73BD07-2FBD-4F35-AD0C-B489376A7B32}" dt="2025-10-31T11:45:20.578" v="429" actId="20577"/>
          <ac:spMkLst>
            <pc:docMk/>
            <pc:sldMk cId="1728711038" sldId="2147471357"/>
            <ac:spMk id="3" creationId="{499CECE8-4BBC-E218-2A1C-A617E142DA9F}"/>
          </ac:spMkLst>
        </pc:spChg>
      </pc:sldChg>
      <pc:sldChg chg="del">
        <pc:chgData name="Benoit Matthys" userId="b9986c23-aa08-4aac-bcc6-f43f05d5a136" providerId="ADAL" clId="{BF73BD07-2FBD-4F35-AD0C-B489376A7B32}" dt="2025-10-31T10:28:38.318" v="182" actId="47"/>
        <pc:sldMkLst>
          <pc:docMk/>
          <pc:sldMk cId="3028657577" sldId="2147471358"/>
        </pc:sldMkLst>
      </pc:sldChg>
      <pc:sldChg chg="del">
        <pc:chgData name="Benoit Matthys" userId="b9986c23-aa08-4aac-bcc6-f43f05d5a136" providerId="ADAL" clId="{BF73BD07-2FBD-4F35-AD0C-B489376A7B32}" dt="2025-10-31T10:28:40.560" v="184" actId="47"/>
        <pc:sldMkLst>
          <pc:docMk/>
          <pc:sldMk cId="3823652565" sldId="2147471359"/>
        </pc:sldMkLst>
      </pc:sldChg>
      <pc:sldChg chg="delSp modSp add mod">
        <pc:chgData name="Benoit Matthys" userId="b9986c23-aa08-4aac-bcc6-f43f05d5a136" providerId="ADAL" clId="{BF73BD07-2FBD-4F35-AD0C-B489376A7B32}" dt="2025-10-31T11:06:57.886" v="276" actId="1076"/>
        <pc:sldMkLst>
          <pc:docMk/>
          <pc:sldMk cId="3910225110" sldId="2147471385"/>
        </pc:sldMkLst>
        <pc:graphicFrameChg chg="mod">
          <ac:chgData name="Benoit Matthys" userId="b9986c23-aa08-4aac-bcc6-f43f05d5a136" providerId="ADAL" clId="{BF73BD07-2FBD-4F35-AD0C-B489376A7B32}" dt="2025-10-31T11:06:57.886" v="276" actId="1076"/>
          <ac:graphicFrameMkLst>
            <pc:docMk/>
            <pc:sldMk cId="3910225110" sldId="2147471385"/>
            <ac:graphicFrameMk id="5" creationId="{0690F083-D17F-C191-4A80-1068D7D4F110}"/>
          </ac:graphicFrameMkLst>
        </pc:graphicFrameChg>
      </pc:sldChg>
      <pc:sldChg chg="del">
        <pc:chgData name="Benoit Matthys" userId="b9986c23-aa08-4aac-bcc6-f43f05d5a136" providerId="ADAL" clId="{BF73BD07-2FBD-4F35-AD0C-B489376A7B32}" dt="2025-10-31T11:17:12.741" v="329" actId="47"/>
        <pc:sldMkLst>
          <pc:docMk/>
          <pc:sldMk cId="1507272067" sldId="2147471391"/>
        </pc:sldMkLst>
      </pc:sldChg>
      <pc:sldChg chg="del">
        <pc:chgData name="Benoit Matthys" userId="b9986c23-aa08-4aac-bcc6-f43f05d5a136" providerId="ADAL" clId="{BF73BD07-2FBD-4F35-AD0C-B489376A7B32}" dt="2025-10-31T10:32:13.659" v="197" actId="47"/>
        <pc:sldMkLst>
          <pc:docMk/>
          <pc:sldMk cId="101557488" sldId="2147471544"/>
        </pc:sldMkLst>
      </pc:sldChg>
      <pc:sldChg chg="del">
        <pc:chgData name="Benoit Matthys" userId="b9986c23-aa08-4aac-bcc6-f43f05d5a136" providerId="ADAL" clId="{BF73BD07-2FBD-4F35-AD0C-B489376A7B32}" dt="2025-10-31T10:48:41.613" v="247" actId="47"/>
        <pc:sldMkLst>
          <pc:docMk/>
          <pc:sldMk cId="2845239502" sldId="2147471550"/>
        </pc:sldMkLst>
      </pc:sldChg>
      <pc:sldChg chg="del">
        <pc:chgData name="Benoit Matthys" userId="b9986c23-aa08-4aac-bcc6-f43f05d5a136" providerId="ADAL" clId="{BF73BD07-2FBD-4F35-AD0C-B489376A7B32}" dt="2025-10-31T10:26:26.623" v="169" actId="47"/>
        <pc:sldMkLst>
          <pc:docMk/>
          <pc:sldMk cId="1625599718" sldId="2147471552"/>
        </pc:sldMkLst>
      </pc:sldChg>
      <pc:sldChg chg="del">
        <pc:chgData name="Benoit Matthys" userId="b9986c23-aa08-4aac-bcc6-f43f05d5a136" providerId="ADAL" clId="{BF73BD07-2FBD-4F35-AD0C-B489376A7B32}" dt="2025-10-31T10:27:09.084" v="173" actId="47"/>
        <pc:sldMkLst>
          <pc:docMk/>
          <pc:sldMk cId="1191292128" sldId="2147471568"/>
        </pc:sldMkLst>
      </pc:sldChg>
      <pc:sldChg chg="add del">
        <pc:chgData name="Benoit Matthys" userId="b9986c23-aa08-4aac-bcc6-f43f05d5a136" providerId="ADAL" clId="{BF73BD07-2FBD-4F35-AD0C-B489376A7B32}" dt="2025-11-03T08:34:16.603" v="473" actId="47"/>
        <pc:sldMkLst>
          <pc:docMk/>
          <pc:sldMk cId="2975454451" sldId="2147471596"/>
        </pc:sldMkLst>
      </pc:sldChg>
      <pc:sldChg chg="del">
        <pc:chgData name="Benoit Matthys" userId="b9986c23-aa08-4aac-bcc6-f43f05d5a136" providerId="ADAL" clId="{BF73BD07-2FBD-4F35-AD0C-B489376A7B32}" dt="2025-11-03T11:29:10.655" v="1199" actId="47"/>
        <pc:sldMkLst>
          <pc:docMk/>
          <pc:sldMk cId="2408099729" sldId="2147471621"/>
        </pc:sldMkLst>
      </pc:sldChg>
      <pc:sldChg chg="del">
        <pc:chgData name="Benoit Matthys" userId="b9986c23-aa08-4aac-bcc6-f43f05d5a136" providerId="ADAL" clId="{BF73BD07-2FBD-4F35-AD0C-B489376A7B32}" dt="2025-10-31T11:17:56.542" v="333" actId="47"/>
        <pc:sldMkLst>
          <pc:docMk/>
          <pc:sldMk cId="3146169929" sldId="2147471625"/>
        </pc:sldMkLst>
      </pc:sldChg>
      <pc:sldChg chg="del">
        <pc:chgData name="Benoit Matthys" userId="b9986c23-aa08-4aac-bcc6-f43f05d5a136" providerId="ADAL" clId="{BF73BD07-2FBD-4F35-AD0C-B489376A7B32}" dt="2025-10-31T11:18:01.589" v="335" actId="47"/>
        <pc:sldMkLst>
          <pc:docMk/>
          <pc:sldMk cId="403517375" sldId="2147471657"/>
        </pc:sldMkLst>
      </pc:sldChg>
      <pc:sldChg chg="add del ord">
        <pc:chgData name="Benoit Matthys" userId="b9986c23-aa08-4aac-bcc6-f43f05d5a136" providerId="ADAL" clId="{BF73BD07-2FBD-4F35-AD0C-B489376A7B32}" dt="2025-10-31T10:36:30.035" v="213"/>
        <pc:sldMkLst>
          <pc:docMk/>
          <pc:sldMk cId="2788985279" sldId="2147471663"/>
        </pc:sldMkLst>
      </pc:sldChg>
      <pc:sldChg chg="add del">
        <pc:chgData name="Benoit Matthys" userId="b9986c23-aa08-4aac-bcc6-f43f05d5a136" providerId="ADAL" clId="{BF73BD07-2FBD-4F35-AD0C-B489376A7B32}" dt="2025-10-31T11:07:13.458" v="277" actId="47"/>
        <pc:sldMkLst>
          <pc:docMk/>
          <pc:sldMk cId="1727492623" sldId="2147471665"/>
        </pc:sldMkLst>
      </pc:sldChg>
      <pc:sldChg chg="add del">
        <pc:chgData name="Benoit Matthys" userId="b9986c23-aa08-4aac-bcc6-f43f05d5a136" providerId="ADAL" clId="{BF73BD07-2FBD-4F35-AD0C-B489376A7B32}" dt="2025-11-03T08:34:58.723" v="476" actId="47"/>
        <pc:sldMkLst>
          <pc:docMk/>
          <pc:sldMk cId="218607450" sldId="2147471666"/>
        </pc:sldMkLst>
      </pc:sldChg>
      <pc:sldChg chg="add del">
        <pc:chgData name="Benoit Matthys" userId="b9986c23-aa08-4aac-bcc6-f43f05d5a136" providerId="ADAL" clId="{BF73BD07-2FBD-4F35-AD0C-B489376A7B32}" dt="2025-11-03T10:40:59.046" v="948" actId="47"/>
        <pc:sldMkLst>
          <pc:docMk/>
          <pc:sldMk cId="2311630485" sldId="2147471669"/>
        </pc:sldMkLst>
      </pc:sldChg>
      <pc:sldChg chg="add del">
        <pc:chgData name="Benoit Matthys" userId="b9986c23-aa08-4aac-bcc6-f43f05d5a136" providerId="ADAL" clId="{BF73BD07-2FBD-4F35-AD0C-B489376A7B32}" dt="2025-11-03T08:35:35.506" v="479" actId="47"/>
        <pc:sldMkLst>
          <pc:docMk/>
          <pc:sldMk cId="2325908951" sldId="2147471670"/>
        </pc:sldMkLst>
      </pc:sldChg>
      <pc:sldChg chg="add">
        <pc:chgData name="Benoit Matthys" userId="b9986c23-aa08-4aac-bcc6-f43f05d5a136" providerId="ADAL" clId="{BF73BD07-2FBD-4F35-AD0C-B489376A7B32}" dt="2025-10-31T10:27:27.768" v="176"/>
        <pc:sldMkLst>
          <pc:docMk/>
          <pc:sldMk cId="934880765" sldId="2147471677"/>
        </pc:sldMkLst>
      </pc:sldChg>
      <pc:sldChg chg="add del">
        <pc:chgData name="Benoit Matthys" userId="b9986c23-aa08-4aac-bcc6-f43f05d5a136" providerId="ADAL" clId="{BF73BD07-2FBD-4F35-AD0C-B489376A7B32}" dt="2025-10-31T11:25:55.735" v="352" actId="47"/>
        <pc:sldMkLst>
          <pc:docMk/>
          <pc:sldMk cId="932680009" sldId="2147471680"/>
        </pc:sldMkLst>
      </pc:sldChg>
      <pc:sldChg chg="add del">
        <pc:chgData name="Benoit Matthys" userId="b9986c23-aa08-4aac-bcc6-f43f05d5a136" providerId="ADAL" clId="{BF73BD07-2FBD-4F35-AD0C-B489376A7B32}" dt="2025-11-03T08:26:09.655" v="442" actId="47"/>
        <pc:sldMkLst>
          <pc:docMk/>
          <pc:sldMk cId="3799069588" sldId="2147471682"/>
        </pc:sldMkLst>
      </pc:sldChg>
      <pc:sldChg chg="delSp add del mod">
        <pc:chgData name="Benoit Matthys" userId="b9986c23-aa08-4aac-bcc6-f43f05d5a136" providerId="ADAL" clId="{BF73BD07-2FBD-4F35-AD0C-B489376A7B32}" dt="2025-11-03T08:28:42.429" v="446" actId="47"/>
        <pc:sldMkLst>
          <pc:docMk/>
          <pc:sldMk cId="4054784926" sldId="2147471683"/>
        </pc:sldMkLst>
      </pc:sldChg>
      <pc:sldChg chg="delSp add mod ord">
        <pc:chgData name="Benoit Matthys" userId="b9986c23-aa08-4aac-bcc6-f43f05d5a136" providerId="ADAL" clId="{BF73BD07-2FBD-4F35-AD0C-B489376A7B32}" dt="2025-10-31T11:26:48.932" v="355"/>
        <pc:sldMkLst>
          <pc:docMk/>
          <pc:sldMk cId="921774887" sldId="2147471684"/>
        </pc:sldMkLst>
      </pc:sldChg>
      <pc:sldChg chg="del">
        <pc:chgData name="Benoit Matthys" userId="b9986c23-aa08-4aac-bcc6-f43f05d5a136" providerId="ADAL" clId="{BF73BD07-2FBD-4F35-AD0C-B489376A7B32}" dt="2025-10-31T11:22:07.854" v="347" actId="47"/>
        <pc:sldMkLst>
          <pc:docMk/>
          <pc:sldMk cId="1391758134" sldId="2147471685"/>
        </pc:sldMkLst>
      </pc:sldChg>
      <pc:sldChg chg="add del">
        <pc:chgData name="Benoit Matthys" userId="b9986c23-aa08-4aac-bcc6-f43f05d5a136" providerId="ADAL" clId="{BF73BD07-2FBD-4F35-AD0C-B489376A7B32}" dt="2025-10-31T10:31:07.119" v="191" actId="47"/>
        <pc:sldMkLst>
          <pc:docMk/>
          <pc:sldMk cId="846021824" sldId="2147471690"/>
        </pc:sldMkLst>
      </pc:sldChg>
      <pc:sldChg chg="add del">
        <pc:chgData name="Benoit Matthys" userId="b9986c23-aa08-4aac-bcc6-f43f05d5a136" providerId="ADAL" clId="{BF73BD07-2FBD-4F35-AD0C-B489376A7B32}" dt="2025-11-03T08:29:05.153" v="447" actId="47"/>
        <pc:sldMkLst>
          <pc:docMk/>
          <pc:sldMk cId="764680556" sldId="2147471691"/>
        </pc:sldMkLst>
      </pc:sldChg>
      <pc:sldChg chg="add">
        <pc:chgData name="Benoit Matthys" userId="b9986c23-aa08-4aac-bcc6-f43f05d5a136" providerId="ADAL" clId="{BF73BD07-2FBD-4F35-AD0C-B489376A7B32}" dt="2025-10-31T10:27:42.848" v="178"/>
        <pc:sldMkLst>
          <pc:docMk/>
          <pc:sldMk cId="3744095682" sldId="2147471693"/>
        </pc:sldMkLst>
      </pc:sldChg>
      <pc:sldChg chg="add">
        <pc:chgData name="Benoit Matthys" userId="b9986c23-aa08-4aac-bcc6-f43f05d5a136" providerId="ADAL" clId="{BF73BD07-2FBD-4F35-AD0C-B489376A7B32}" dt="2025-10-31T11:13:39.445" v="313"/>
        <pc:sldMkLst>
          <pc:docMk/>
          <pc:sldMk cId="2345031386" sldId="2147471699"/>
        </pc:sldMkLst>
      </pc:sldChg>
      <pc:sldChg chg="delSp add mod">
        <pc:chgData name="Benoit Matthys" userId="b9986c23-aa08-4aac-bcc6-f43f05d5a136" providerId="ADAL" clId="{BF73BD07-2FBD-4F35-AD0C-B489376A7B32}" dt="2025-11-03T11:39:29.845" v="1258" actId="478"/>
        <pc:sldMkLst>
          <pc:docMk/>
          <pc:sldMk cId="2706987490" sldId="2147471703"/>
        </pc:sldMkLst>
      </pc:sldChg>
      <pc:sldChg chg="modSp ord">
        <pc:chgData name="Benoit Matthys" userId="b9986c23-aa08-4aac-bcc6-f43f05d5a136" providerId="ADAL" clId="{BF73BD07-2FBD-4F35-AD0C-B489376A7B32}" dt="2025-11-03T08:26:26.281" v="445"/>
        <pc:sldMkLst>
          <pc:docMk/>
          <pc:sldMk cId="3107998118" sldId="2147471704"/>
        </pc:sldMkLst>
        <pc:graphicFrameChg chg="mod">
          <ac:chgData name="Benoit Matthys" userId="b9986c23-aa08-4aac-bcc6-f43f05d5a136" providerId="ADAL" clId="{BF73BD07-2FBD-4F35-AD0C-B489376A7B32}" dt="2025-10-31T10:29:37.705" v="187" actId="208"/>
          <ac:graphicFrameMkLst>
            <pc:docMk/>
            <pc:sldMk cId="3107998118" sldId="2147471704"/>
            <ac:graphicFrameMk id="5" creationId="{7408447B-5C93-4C04-FF4E-52010061BDC8}"/>
          </ac:graphicFrameMkLst>
        </pc:graphicFrameChg>
      </pc:sldChg>
      <pc:sldChg chg="modSp">
        <pc:chgData name="Benoit Matthys" userId="b9986c23-aa08-4aac-bcc6-f43f05d5a136" providerId="ADAL" clId="{BF73BD07-2FBD-4F35-AD0C-B489376A7B32}" dt="2025-10-31T10:30:06.599" v="188" actId="208"/>
        <pc:sldMkLst>
          <pc:docMk/>
          <pc:sldMk cId="3381774164" sldId="2147471705"/>
        </pc:sldMkLst>
        <pc:graphicFrameChg chg="mod">
          <ac:chgData name="Benoit Matthys" userId="b9986c23-aa08-4aac-bcc6-f43f05d5a136" providerId="ADAL" clId="{BF73BD07-2FBD-4F35-AD0C-B489376A7B32}" dt="2025-10-31T10:30:06.599" v="188" actId="208"/>
          <ac:graphicFrameMkLst>
            <pc:docMk/>
            <pc:sldMk cId="3381774164" sldId="2147471705"/>
            <ac:graphicFrameMk id="5" creationId="{0069BD67-0A25-A29F-A25C-5FCAF6849FAF}"/>
          </ac:graphicFrameMkLst>
        </pc:graphicFrameChg>
      </pc:sldChg>
      <pc:sldChg chg="delSp modSp add mod">
        <pc:chgData name="Benoit Matthys" userId="b9986c23-aa08-4aac-bcc6-f43f05d5a136" providerId="ADAL" clId="{BF73BD07-2FBD-4F35-AD0C-B489376A7B32}" dt="2025-11-03T11:08:07.471" v="969" actId="20577"/>
        <pc:sldMkLst>
          <pc:docMk/>
          <pc:sldMk cId="1217000728" sldId="2147471710"/>
        </pc:sldMkLst>
        <pc:spChg chg="mod">
          <ac:chgData name="Benoit Matthys" userId="b9986c23-aa08-4aac-bcc6-f43f05d5a136" providerId="ADAL" clId="{BF73BD07-2FBD-4F35-AD0C-B489376A7B32}" dt="2025-11-03T11:08:07.471" v="969" actId="20577"/>
          <ac:spMkLst>
            <pc:docMk/>
            <pc:sldMk cId="1217000728" sldId="2147471710"/>
            <ac:spMk id="4" creationId="{DC16DDA1-9630-4886-A579-445162C24EF7}"/>
          </ac:spMkLst>
        </pc:spChg>
      </pc:sldChg>
      <pc:sldChg chg="delSp add mod">
        <pc:chgData name="Benoit Matthys" userId="b9986c23-aa08-4aac-bcc6-f43f05d5a136" providerId="ADAL" clId="{BF73BD07-2FBD-4F35-AD0C-B489376A7B32}" dt="2025-10-31T10:36:45.689" v="215" actId="478"/>
        <pc:sldMkLst>
          <pc:docMk/>
          <pc:sldMk cId="278723433" sldId="2147471721"/>
        </pc:sldMkLst>
      </pc:sldChg>
      <pc:sldChg chg="del">
        <pc:chgData name="Benoit Matthys" userId="b9986c23-aa08-4aac-bcc6-f43f05d5a136" providerId="ADAL" clId="{BF73BD07-2FBD-4F35-AD0C-B489376A7B32}" dt="2025-10-31T10:32:11.845" v="196" actId="47"/>
        <pc:sldMkLst>
          <pc:docMk/>
          <pc:sldMk cId="3234575907" sldId="2147471723"/>
        </pc:sldMkLst>
      </pc:sldChg>
      <pc:sldChg chg="del">
        <pc:chgData name="Benoit Matthys" userId="b9986c23-aa08-4aac-bcc6-f43f05d5a136" providerId="ADAL" clId="{BF73BD07-2FBD-4F35-AD0C-B489376A7B32}" dt="2025-10-31T10:12:40.776" v="155" actId="47"/>
        <pc:sldMkLst>
          <pc:docMk/>
          <pc:sldMk cId="882549184" sldId="2147471727"/>
        </pc:sldMkLst>
      </pc:sldChg>
      <pc:sldChg chg="del">
        <pc:chgData name="Benoit Matthys" userId="b9986c23-aa08-4aac-bcc6-f43f05d5a136" providerId="ADAL" clId="{BF73BD07-2FBD-4F35-AD0C-B489376A7B32}" dt="2025-10-31T10:27:32.735" v="177" actId="47"/>
        <pc:sldMkLst>
          <pc:docMk/>
          <pc:sldMk cId="4134392930" sldId="2147471737"/>
        </pc:sldMkLst>
      </pc:sldChg>
      <pc:sldChg chg="del">
        <pc:chgData name="Benoit Matthys" userId="b9986c23-aa08-4aac-bcc6-f43f05d5a136" providerId="ADAL" clId="{BF73BD07-2FBD-4F35-AD0C-B489376A7B32}" dt="2025-10-31T10:48:47.025" v="248" actId="47"/>
        <pc:sldMkLst>
          <pc:docMk/>
          <pc:sldMk cId="2476664236" sldId="2147471738"/>
        </pc:sldMkLst>
      </pc:sldChg>
      <pc:sldChg chg="modSp mod">
        <pc:chgData name="Benoit Matthys" userId="b9986c23-aa08-4aac-bcc6-f43f05d5a136" providerId="ADAL" clId="{BF73BD07-2FBD-4F35-AD0C-B489376A7B32}" dt="2025-10-31T11:45:10.779" v="425" actId="20577"/>
        <pc:sldMkLst>
          <pc:docMk/>
          <pc:sldMk cId="2678612524" sldId="2147471739"/>
        </pc:sldMkLst>
        <pc:spChg chg="mod">
          <ac:chgData name="Benoit Matthys" userId="b9986c23-aa08-4aac-bcc6-f43f05d5a136" providerId="ADAL" clId="{BF73BD07-2FBD-4F35-AD0C-B489376A7B32}" dt="2025-10-31T11:45:10.779" v="425" actId="20577"/>
          <ac:spMkLst>
            <pc:docMk/>
            <pc:sldMk cId="2678612524" sldId="2147471739"/>
            <ac:spMk id="3" creationId="{499CECE8-4BBC-E218-2A1C-A617E142DA9F}"/>
          </ac:spMkLst>
        </pc:spChg>
      </pc:sldChg>
      <pc:sldChg chg="del">
        <pc:chgData name="Benoit Matthys" userId="b9986c23-aa08-4aac-bcc6-f43f05d5a136" providerId="ADAL" clId="{BF73BD07-2FBD-4F35-AD0C-B489376A7B32}" dt="2025-10-31T10:25:44.616" v="163" actId="47"/>
        <pc:sldMkLst>
          <pc:docMk/>
          <pc:sldMk cId="2133145818" sldId="2147471740"/>
        </pc:sldMkLst>
      </pc:sldChg>
      <pc:sldChg chg="del">
        <pc:chgData name="Benoit Matthys" userId="b9986c23-aa08-4aac-bcc6-f43f05d5a136" providerId="ADAL" clId="{BF73BD07-2FBD-4F35-AD0C-B489376A7B32}" dt="2025-10-31T10:43:10.204" v="239" actId="47"/>
        <pc:sldMkLst>
          <pc:docMk/>
          <pc:sldMk cId="3450209669" sldId="2147471741"/>
        </pc:sldMkLst>
      </pc:sldChg>
      <pc:sldChg chg="modSp mod">
        <pc:chgData name="Benoit Matthys" userId="b9986c23-aa08-4aac-bcc6-f43f05d5a136" providerId="ADAL" clId="{BF73BD07-2FBD-4F35-AD0C-B489376A7B32}" dt="2025-10-31T11:45:01.946" v="419"/>
        <pc:sldMkLst>
          <pc:docMk/>
          <pc:sldMk cId="3948511977" sldId="2147471742"/>
        </pc:sldMkLst>
        <pc:spChg chg="mod">
          <ac:chgData name="Benoit Matthys" userId="b9986c23-aa08-4aac-bcc6-f43f05d5a136" providerId="ADAL" clId="{BF73BD07-2FBD-4F35-AD0C-B489376A7B32}" dt="2025-10-31T11:45:01.946" v="419"/>
          <ac:spMkLst>
            <pc:docMk/>
            <pc:sldMk cId="3948511977" sldId="2147471742"/>
            <ac:spMk id="3" creationId="{499CECE8-4BBC-E218-2A1C-A617E142DA9F}"/>
          </ac:spMkLst>
        </pc:spChg>
      </pc:sldChg>
      <pc:sldChg chg="del">
        <pc:chgData name="Benoit Matthys" userId="b9986c23-aa08-4aac-bcc6-f43f05d5a136" providerId="ADAL" clId="{BF73BD07-2FBD-4F35-AD0C-B489376A7B32}" dt="2025-10-31T10:26:21.775" v="167" actId="47"/>
        <pc:sldMkLst>
          <pc:docMk/>
          <pc:sldMk cId="3385568674" sldId="2147471749"/>
        </pc:sldMkLst>
      </pc:sldChg>
      <pc:sldChg chg="del">
        <pc:chgData name="Benoit Matthys" userId="b9986c23-aa08-4aac-bcc6-f43f05d5a136" providerId="ADAL" clId="{BF73BD07-2FBD-4F35-AD0C-B489376A7B32}" dt="2025-10-31T10:26:22.599" v="168" actId="47"/>
        <pc:sldMkLst>
          <pc:docMk/>
          <pc:sldMk cId="2897551061" sldId="2147471750"/>
        </pc:sldMkLst>
      </pc:sldChg>
      <pc:sldChg chg="del">
        <pc:chgData name="Benoit Matthys" userId="b9986c23-aa08-4aac-bcc6-f43f05d5a136" providerId="ADAL" clId="{BF73BD07-2FBD-4F35-AD0C-B489376A7B32}" dt="2025-10-31T10:43:45.004" v="244" actId="47"/>
        <pc:sldMkLst>
          <pc:docMk/>
          <pc:sldMk cId="480024357" sldId="2147471754"/>
        </pc:sldMkLst>
      </pc:sldChg>
      <pc:sldChg chg="modSp mod">
        <pc:chgData name="Benoit Matthys" userId="b9986c23-aa08-4aac-bcc6-f43f05d5a136" providerId="ADAL" clId="{BF73BD07-2FBD-4F35-AD0C-B489376A7B32}" dt="2025-10-31T11:44:52.001" v="418" actId="20577"/>
        <pc:sldMkLst>
          <pc:docMk/>
          <pc:sldMk cId="1902302043" sldId="2147471755"/>
        </pc:sldMkLst>
        <pc:spChg chg="mod">
          <ac:chgData name="Benoit Matthys" userId="b9986c23-aa08-4aac-bcc6-f43f05d5a136" providerId="ADAL" clId="{BF73BD07-2FBD-4F35-AD0C-B489376A7B32}" dt="2025-10-31T11:44:52.001" v="418" actId="20577"/>
          <ac:spMkLst>
            <pc:docMk/>
            <pc:sldMk cId="1902302043" sldId="2147471755"/>
            <ac:spMk id="3" creationId="{499CECE8-4BBC-E218-2A1C-A617E142DA9F}"/>
          </ac:spMkLst>
        </pc:spChg>
      </pc:sldChg>
      <pc:sldChg chg="del">
        <pc:chgData name="Benoit Matthys" userId="b9986c23-aa08-4aac-bcc6-f43f05d5a136" providerId="ADAL" clId="{BF73BD07-2FBD-4F35-AD0C-B489376A7B32}" dt="2025-11-03T08:09:06.778" v="435" actId="47"/>
        <pc:sldMkLst>
          <pc:docMk/>
          <pc:sldMk cId="2947701234" sldId="2147471760"/>
        </pc:sldMkLst>
      </pc:sldChg>
      <pc:sldChg chg="del">
        <pc:chgData name="Benoit Matthys" userId="b9986c23-aa08-4aac-bcc6-f43f05d5a136" providerId="ADAL" clId="{BF73BD07-2FBD-4F35-AD0C-B489376A7B32}" dt="2025-10-31T11:17:58.720" v="334" actId="47"/>
        <pc:sldMkLst>
          <pc:docMk/>
          <pc:sldMk cId="3217191715" sldId="2147471767"/>
        </pc:sldMkLst>
      </pc:sldChg>
      <pc:sldChg chg="del">
        <pc:chgData name="Benoit Matthys" userId="b9986c23-aa08-4aac-bcc6-f43f05d5a136" providerId="ADAL" clId="{BF73BD07-2FBD-4F35-AD0C-B489376A7B32}" dt="2025-10-31T11:17:54.537" v="332" actId="47"/>
        <pc:sldMkLst>
          <pc:docMk/>
          <pc:sldMk cId="401874533" sldId="2147471777"/>
        </pc:sldMkLst>
      </pc:sldChg>
      <pc:sldChg chg="del">
        <pc:chgData name="Benoit Matthys" userId="b9986c23-aa08-4aac-bcc6-f43f05d5a136" providerId="ADAL" clId="{BF73BD07-2FBD-4F35-AD0C-B489376A7B32}" dt="2025-10-31T11:17:52.944" v="331" actId="47"/>
        <pc:sldMkLst>
          <pc:docMk/>
          <pc:sldMk cId="280402575" sldId="2147471778"/>
        </pc:sldMkLst>
      </pc:sldChg>
      <pc:sldChg chg="del">
        <pc:chgData name="Benoit Matthys" userId="b9986c23-aa08-4aac-bcc6-f43f05d5a136" providerId="ADAL" clId="{BF73BD07-2FBD-4F35-AD0C-B489376A7B32}" dt="2025-10-31T10:28:38.976" v="183" actId="47"/>
        <pc:sldMkLst>
          <pc:docMk/>
          <pc:sldMk cId="1304032671" sldId="2147471779"/>
        </pc:sldMkLst>
      </pc:sldChg>
      <pc:sldChg chg="del">
        <pc:chgData name="Benoit Matthys" userId="b9986c23-aa08-4aac-bcc6-f43f05d5a136" providerId="ADAL" clId="{BF73BD07-2FBD-4F35-AD0C-B489376A7B32}" dt="2025-10-31T10:26:35" v="171" actId="47"/>
        <pc:sldMkLst>
          <pc:docMk/>
          <pc:sldMk cId="3835378105" sldId="2147471780"/>
        </pc:sldMkLst>
      </pc:sldChg>
      <pc:sldChg chg="del">
        <pc:chgData name="Benoit Matthys" userId="b9986c23-aa08-4aac-bcc6-f43f05d5a136" providerId="ADAL" clId="{BF73BD07-2FBD-4F35-AD0C-B489376A7B32}" dt="2025-10-31T10:26:21.373" v="166" actId="47"/>
        <pc:sldMkLst>
          <pc:docMk/>
          <pc:sldMk cId="1584972837" sldId="2147471781"/>
        </pc:sldMkLst>
      </pc:sldChg>
      <pc:sldChg chg="del">
        <pc:chgData name="Benoit Matthys" userId="b9986c23-aa08-4aac-bcc6-f43f05d5a136" providerId="ADAL" clId="{BF73BD07-2FBD-4F35-AD0C-B489376A7B32}" dt="2025-10-31T10:32:26.828" v="199" actId="47"/>
        <pc:sldMkLst>
          <pc:docMk/>
          <pc:sldMk cId="3199601568" sldId="2147471782"/>
        </pc:sldMkLst>
      </pc:sldChg>
      <pc:sldChg chg="del">
        <pc:chgData name="Benoit Matthys" userId="b9986c23-aa08-4aac-bcc6-f43f05d5a136" providerId="ADAL" clId="{BF73BD07-2FBD-4F35-AD0C-B489376A7B32}" dt="2025-11-03T08:35:55.735" v="483" actId="47"/>
        <pc:sldMkLst>
          <pc:docMk/>
          <pc:sldMk cId="3511045263" sldId="2147471783"/>
        </pc:sldMkLst>
      </pc:sldChg>
      <pc:sldChg chg="add del">
        <pc:chgData name="Benoit Matthys" userId="b9986c23-aa08-4aac-bcc6-f43f05d5a136" providerId="ADAL" clId="{BF73BD07-2FBD-4F35-AD0C-B489376A7B32}" dt="2025-11-03T11:29:11.193" v="1200" actId="47"/>
        <pc:sldMkLst>
          <pc:docMk/>
          <pc:sldMk cId="2721187823" sldId="2147471784"/>
        </pc:sldMkLst>
      </pc:sldChg>
      <pc:sldChg chg="add del">
        <pc:chgData name="Benoit Matthys" userId="b9986c23-aa08-4aac-bcc6-f43f05d5a136" providerId="ADAL" clId="{BF73BD07-2FBD-4F35-AD0C-B489376A7B32}" dt="2025-11-03T08:29:48.096" v="449" actId="47"/>
        <pc:sldMkLst>
          <pc:docMk/>
          <pc:sldMk cId="862458703" sldId="2147471785"/>
        </pc:sldMkLst>
      </pc:sldChg>
      <pc:sldChg chg="delSp modSp add del mod delAnim">
        <pc:chgData name="Benoit Matthys" userId="b9986c23-aa08-4aac-bcc6-f43f05d5a136" providerId="ADAL" clId="{BF73BD07-2FBD-4F35-AD0C-B489376A7B32}" dt="2025-11-03T08:09:41.950" v="437" actId="47"/>
        <pc:sldMkLst>
          <pc:docMk/>
          <pc:sldMk cId="4210963881" sldId="2147471829"/>
        </pc:sldMkLst>
      </pc:sldChg>
      <pc:sldChg chg="delSp add del mod">
        <pc:chgData name="Benoit Matthys" userId="b9986c23-aa08-4aac-bcc6-f43f05d5a136" providerId="ADAL" clId="{BF73BD07-2FBD-4F35-AD0C-B489376A7B32}" dt="2025-11-03T08:09:43.189" v="439" actId="47"/>
        <pc:sldMkLst>
          <pc:docMk/>
          <pc:sldMk cId="3724650798" sldId="2147471832"/>
        </pc:sldMkLst>
      </pc:sldChg>
      <pc:sldChg chg="add ord">
        <pc:chgData name="Benoit Matthys" userId="b9986c23-aa08-4aac-bcc6-f43f05d5a136" providerId="ADAL" clId="{BF73BD07-2FBD-4F35-AD0C-B489376A7B32}" dt="2025-10-31T10:50:02.287" v="253"/>
        <pc:sldMkLst>
          <pc:docMk/>
          <pc:sldMk cId="2062907757" sldId="2147471887"/>
        </pc:sldMkLst>
      </pc:sldChg>
      <pc:sldChg chg="add del">
        <pc:chgData name="Benoit Matthys" userId="b9986c23-aa08-4aac-bcc6-f43f05d5a136" providerId="ADAL" clId="{BF73BD07-2FBD-4F35-AD0C-B489376A7B32}" dt="2025-10-31T10:42:38.995" v="234" actId="2696"/>
        <pc:sldMkLst>
          <pc:docMk/>
          <pc:sldMk cId="3441968060" sldId="2147471888"/>
        </pc:sldMkLst>
      </pc:sldChg>
      <pc:sldChg chg="add">
        <pc:chgData name="Benoit Matthys" userId="b9986c23-aa08-4aac-bcc6-f43f05d5a136" providerId="ADAL" clId="{BF73BD07-2FBD-4F35-AD0C-B489376A7B32}" dt="2025-10-31T10:42:45.717" v="235"/>
        <pc:sldMkLst>
          <pc:docMk/>
          <pc:sldMk cId="3770606623" sldId="2147471888"/>
        </pc:sldMkLst>
      </pc:sldChg>
      <pc:sldChg chg="add">
        <pc:chgData name="Benoit Matthys" userId="b9986c23-aa08-4aac-bcc6-f43f05d5a136" providerId="ADAL" clId="{BF73BD07-2FBD-4F35-AD0C-B489376A7B32}" dt="2025-10-31T10:42:59.223" v="237"/>
        <pc:sldMkLst>
          <pc:docMk/>
          <pc:sldMk cId="2920467467" sldId="2147471889"/>
        </pc:sldMkLst>
      </pc:sldChg>
      <pc:sldChg chg="add">
        <pc:chgData name="Benoit Matthys" userId="b9986c23-aa08-4aac-bcc6-f43f05d5a136" providerId="ADAL" clId="{BF73BD07-2FBD-4F35-AD0C-B489376A7B32}" dt="2025-10-31T10:43:08.605" v="238"/>
        <pc:sldMkLst>
          <pc:docMk/>
          <pc:sldMk cId="2034156373" sldId="2147471890"/>
        </pc:sldMkLst>
      </pc:sldChg>
      <pc:sldChg chg="add">
        <pc:chgData name="Benoit Matthys" userId="b9986c23-aa08-4aac-bcc6-f43f05d5a136" providerId="ADAL" clId="{BF73BD07-2FBD-4F35-AD0C-B489376A7B32}" dt="2025-10-31T10:43:33.753" v="241"/>
        <pc:sldMkLst>
          <pc:docMk/>
          <pc:sldMk cId="3002672737" sldId="2147471891"/>
        </pc:sldMkLst>
      </pc:sldChg>
      <pc:sldChg chg="add">
        <pc:chgData name="Benoit Matthys" userId="b9986c23-aa08-4aac-bcc6-f43f05d5a136" providerId="ADAL" clId="{BF73BD07-2FBD-4F35-AD0C-B489376A7B32}" dt="2025-10-31T10:49:55.479" v="250"/>
        <pc:sldMkLst>
          <pc:docMk/>
          <pc:sldMk cId="1591755459" sldId="2147471892"/>
        </pc:sldMkLst>
      </pc:sldChg>
      <pc:sldChg chg="add">
        <pc:chgData name="Benoit Matthys" userId="b9986c23-aa08-4aac-bcc6-f43f05d5a136" providerId="ADAL" clId="{BF73BD07-2FBD-4F35-AD0C-B489376A7B32}" dt="2025-10-31T10:49:55.479" v="250"/>
        <pc:sldMkLst>
          <pc:docMk/>
          <pc:sldMk cId="2885199169" sldId="2147471893"/>
        </pc:sldMkLst>
      </pc:sldChg>
      <pc:sldChg chg="addSp delSp modSp add mod">
        <pc:chgData name="Benoit Matthys" userId="b9986c23-aa08-4aac-bcc6-f43f05d5a136" providerId="ADAL" clId="{BF73BD07-2FBD-4F35-AD0C-B489376A7B32}" dt="2025-10-31T11:04:59.064" v="270" actId="1076"/>
        <pc:sldMkLst>
          <pc:docMk/>
          <pc:sldMk cId="3794170558" sldId="2147471894"/>
        </pc:sldMkLst>
        <pc:graphicFrameChg chg="add mod">
          <ac:chgData name="Benoit Matthys" userId="b9986c23-aa08-4aac-bcc6-f43f05d5a136" providerId="ADAL" clId="{BF73BD07-2FBD-4F35-AD0C-B489376A7B32}" dt="2025-10-31T11:04:59.064" v="270" actId="1076"/>
          <ac:graphicFrameMkLst>
            <pc:docMk/>
            <pc:sldMk cId="3794170558" sldId="2147471894"/>
            <ac:graphicFrameMk id="6" creationId="{A74F73E3-C83B-78F7-B867-9DCA87DB444B}"/>
          </ac:graphicFrameMkLst>
        </pc:graphicFrameChg>
      </pc:sldChg>
      <pc:sldChg chg="add ord modNotesTx">
        <pc:chgData name="Benoit Matthys" userId="b9986c23-aa08-4aac-bcc6-f43f05d5a136" providerId="ADAL" clId="{BF73BD07-2FBD-4F35-AD0C-B489376A7B32}" dt="2025-11-03T11:47:25.610" v="1270" actId="6549"/>
        <pc:sldMkLst>
          <pc:docMk/>
          <pc:sldMk cId="884906847" sldId="2147471895"/>
        </pc:sldMkLst>
      </pc:sldChg>
      <pc:sldChg chg="addSp delSp modSp new mod modAnim">
        <pc:chgData name="Benoit Matthys" userId="b9986c23-aa08-4aac-bcc6-f43f05d5a136" providerId="ADAL" clId="{BF73BD07-2FBD-4F35-AD0C-B489376A7B32}" dt="2025-11-05T08:58:28.089" v="1272" actId="20577"/>
        <pc:sldMkLst>
          <pc:docMk/>
          <pc:sldMk cId="126138956" sldId="2147471896"/>
        </pc:sldMkLst>
        <pc:spChg chg="mod">
          <ac:chgData name="Benoit Matthys" userId="b9986c23-aa08-4aac-bcc6-f43f05d5a136" providerId="ADAL" clId="{BF73BD07-2FBD-4F35-AD0C-B489376A7B32}" dt="2025-10-31T11:12:56.887" v="312" actId="20577"/>
          <ac:spMkLst>
            <pc:docMk/>
            <pc:sldMk cId="126138956" sldId="2147471896"/>
            <ac:spMk id="2" creationId="{0066B156-7F09-A294-2098-557337266194}"/>
          </ac:spMkLst>
        </pc:spChg>
        <pc:spChg chg="add mod">
          <ac:chgData name="Benoit Matthys" userId="b9986c23-aa08-4aac-bcc6-f43f05d5a136" providerId="ADAL" clId="{BF73BD07-2FBD-4F35-AD0C-B489376A7B32}" dt="2025-11-03T11:27:18.312" v="1195" actId="1038"/>
          <ac:spMkLst>
            <pc:docMk/>
            <pc:sldMk cId="126138956" sldId="2147471896"/>
            <ac:spMk id="4" creationId="{343E508A-F237-35BE-9019-0A3E286FF0BE}"/>
          </ac:spMkLst>
        </pc:spChg>
        <pc:spChg chg="add mod">
          <ac:chgData name="Benoit Matthys" userId="b9986c23-aa08-4aac-bcc6-f43f05d5a136" providerId="ADAL" clId="{BF73BD07-2FBD-4F35-AD0C-B489376A7B32}" dt="2025-11-03T11:19:18.029" v="1069" actId="20577"/>
          <ac:spMkLst>
            <pc:docMk/>
            <pc:sldMk cId="126138956" sldId="2147471896"/>
            <ac:spMk id="7" creationId="{18E979AF-20B5-B783-D0E2-BB5C1C81CD78}"/>
          </ac:spMkLst>
        </pc:spChg>
        <pc:spChg chg="add mod">
          <ac:chgData name="Benoit Matthys" userId="b9986c23-aa08-4aac-bcc6-f43f05d5a136" providerId="ADAL" clId="{BF73BD07-2FBD-4F35-AD0C-B489376A7B32}" dt="2025-11-03T11:27:18.312" v="1195" actId="1038"/>
          <ac:spMkLst>
            <pc:docMk/>
            <pc:sldMk cId="126138956" sldId="2147471896"/>
            <ac:spMk id="8" creationId="{E3C1CDCC-C9DF-1AA2-5038-18AC4DF396ED}"/>
          </ac:spMkLst>
        </pc:spChg>
        <pc:spChg chg="add mod">
          <ac:chgData name="Benoit Matthys" userId="b9986c23-aa08-4aac-bcc6-f43f05d5a136" providerId="ADAL" clId="{BF73BD07-2FBD-4F35-AD0C-B489376A7B32}" dt="2025-11-03T11:27:18.312" v="1195" actId="1038"/>
          <ac:spMkLst>
            <pc:docMk/>
            <pc:sldMk cId="126138956" sldId="2147471896"/>
            <ac:spMk id="9" creationId="{352F44F1-4808-901C-82F2-8DFDE3D17FAD}"/>
          </ac:spMkLst>
        </pc:spChg>
        <pc:spChg chg="add mod">
          <ac:chgData name="Benoit Matthys" userId="b9986c23-aa08-4aac-bcc6-f43f05d5a136" providerId="ADAL" clId="{BF73BD07-2FBD-4F35-AD0C-B489376A7B32}" dt="2025-11-03T11:26:55.487" v="1182" actId="20577"/>
          <ac:spMkLst>
            <pc:docMk/>
            <pc:sldMk cId="126138956" sldId="2147471896"/>
            <ac:spMk id="14" creationId="{7AE7EF3B-D4C1-075B-8F03-E91F2D05D8D8}"/>
          </ac:spMkLst>
        </pc:spChg>
        <pc:spChg chg="add mod">
          <ac:chgData name="Benoit Matthys" userId="b9986c23-aa08-4aac-bcc6-f43f05d5a136" providerId="ADAL" clId="{BF73BD07-2FBD-4F35-AD0C-B489376A7B32}" dt="2025-11-05T08:58:28.089" v="1272" actId="20577"/>
          <ac:spMkLst>
            <pc:docMk/>
            <pc:sldMk cId="126138956" sldId="2147471896"/>
            <ac:spMk id="15" creationId="{19DDD38A-4944-A3BA-BB58-6A95E185B3BA}"/>
          </ac:spMkLst>
        </pc:spChg>
        <pc:graphicFrameChg chg="add mod">
          <ac:chgData name="Benoit Matthys" userId="b9986c23-aa08-4aac-bcc6-f43f05d5a136" providerId="ADAL" clId="{BF73BD07-2FBD-4F35-AD0C-B489376A7B32}" dt="2025-11-03T11:24:27.644" v="1151" actId="20577"/>
          <ac:graphicFrameMkLst>
            <pc:docMk/>
            <pc:sldMk cId="126138956" sldId="2147471896"/>
            <ac:graphicFrameMk id="3" creationId="{4677006D-8E2D-E606-2225-B4A4A08F3C89}"/>
          </ac:graphicFrameMkLst>
        </pc:graphicFrameChg>
        <pc:graphicFrameChg chg="add mod">
          <ac:chgData name="Benoit Matthys" userId="b9986c23-aa08-4aac-bcc6-f43f05d5a136" providerId="ADAL" clId="{BF73BD07-2FBD-4F35-AD0C-B489376A7B32}" dt="2025-11-03T11:26:02.791" v="1157" actId="113"/>
          <ac:graphicFrameMkLst>
            <pc:docMk/>
            <pc:sldMk cId="126138956" sldId="2147471896"/>
            <ac:graphicFrameMk id="13" creationId="{2332C7BA-7AA6-60B6-AD4E-03DEEEEE514B}"/>
          </ac:graphicFrameMkLst>
        </pc:graphicFrameChg>
        <pc:cxnChg chg="add mod">
          <ac:chgData name="Benoit Matthys" userId="b9986c23-aa08-4aac-bcc6-f43f05d5a136" providerId="ADAL" clId="{BF73BD07-2FBD-4F35-AD0C-B489376A7B32}" dt="2025-11-03T11:26:09.668" v="1158" actId="1076"/>
          <ac:cxnSpMkLst>
            <pc:docMk/>
            <pc:sldMk cId="126138956" sldId="2147471896"/>
            <ac:cxnSpMk id="11" creationId="{3862787D-47BA-DBE6-E564-52B3B96B6FEB}"/>
          </ac:cxnSpMkLst>
        </pc:cxnChg>
      </pc:sldChg>
      <pc:sldChg chg="add">
        <pc:chgData name="Benoit Matthys" userId="b9986c23-aa08-4aac-bcc6-f43f05d5a136" providerId="ADAL" clId="{BF73BD07-2FBD-4F35-AD0C-B489376A7B32}" dt="2025-10-31T11:43:36.511" v="410"/>
        <pc:sldMkLst>
          <pc:docMk/>
          <pc:sldMk cId="3282103789" sldId="2147471905"/>
        </pc:sldMkLst>
      </pc:sldChg>
      <pc:sldChg chg="addSp delSp modSp add mod">
        <pc:chgData name="Benoit Matthys" userId="b9986c23-aa08-4aac-bcc6-f43f05d5a136" providerId="ADAL" clId="{BF73BD07-2FBD-4F35-AD0C-B489376A7B32}" dt="2025-11-03T10:17:21.180" v="867" actId="1076"/>
        <pc:sldMkLst>
          <pc:docMk/>
          <pc:sldMk cId="586519200" sldId="2147471939"/>
        </pc:sldMkLst>
        <pc:spChg chg="add mod">
          <ac:chgData name="Benoit Matthys" userId="b9986c23-aa08-4aac-bcc6-f43f05d5a136" providerId="ADAL" clId="{BF73BD07-2FBD-4F35-AD0C-B489376A7B32}" dt="2025-10-31T11:14:54.136" v="317" actId="1076"/>
          <ac:spMkLst>
            <pc:docMk/>
            <pc:sldMk cId="586519200" sldId="2147471939"/>
            <ac:spMk id="6" creationId="{2D867732-8BE9-6F3C-8D7D-52A586D20A24}"/>
          </ac:spMkLst>
        </pc:spChg>
        <pc:spChg chg="add mod">
          <ac:chgData name="Benoit Matthys" userId="b9986c23-aa08-4aac-bcc6-f43f05d5a136" providerId="ADAL" clId="{BF73BD07-2FBD-4F35-AD0C-B489376A7B32}" dt="2025-10-31T11:14:54.136" v="317" actId="1076"/>
          <ac:spMkLst>
            <pc:docMk/>
            <pc:sldMk cId="586519200" sldId="2147471939"/>
            <ac:spMk id="7" creationId="{95E22254-D035-4EF2-7994-C03BC2F27907}"/>
          </ac:spMkLst>
        </pc:spChg>
        <pc:picChg chg="add mod">
          <ac:chgData name="Benoit Matthys" userId="b9986c23-aa08-4aac-bcc6-f43f05d5a136" providerId="ADAL" clId="{BF73BD07-2FBD-4F35-AD0C-B489376A7B32}" dt="2025-10-31T11:14:54.136" v="317" actId="1076"/>
          <ac:picMkLst>
            <pc:docMk/>
            <pc:sldMk cId="586519200" sldId="2147471939"/>
            <ac:picMk id="5" creationId="{B3A79A18-BB5C-734A-C1D2-BDE3054C57DD}"/>
          </ac:picMkLst>
        </pc:picChg>
        <pc:picChg chg="mod">
          <ac:chgData name="Benoit Matthys" userId="b9986c23-aa08-4aac-bcc6-f43f05d5a136" providerId="ADAL" clId="{BF73BD07-2FBD-4F35-AD0C-B489376A7B32}" dt="2025-11-03T10:17:21.180" v="867" actId="1076"/>
          <ac:picMkLst>
            <pc:docMk/>
            <pc:sldMk cId="586519200" sldId="2147471939"/>
            <ac:picMk id="3074" creationId="{6EE2128B-AE6C-E4BA-04BC-7114E0096AA9}"/>
          </ac:picMkLst>
        </pc:picChg>
      </pc:sldChg>
      <pc:sldChg chg="add del">
        <pc:chgData name="Benoit Matthys" userId="b9986c23-aa08-4aac-bcc6-f43f05d5a136" providerId="ADAL" clId="{BF73BD07-2FBD-4F35-AD0C-B489376A7B32}" dt="2025-10-31T11:10:33.211" v="279" actId="47"/>
        <pc:sldMkLst>
          <pc:docMk/>
          <pc:sldMk cId="1134874766" sldId="2147471941"/>
        </pc:sldMkLst>
      </pc:sldChg>
      <pc:sldChg chg="add">
        <pc:chgData name="Benoit Matthys" userId="b9986c23-aa08-4aac-bcc6-f43f05d5a136" providerId="ADAL" clId="{BF73BD07-2FBD-4F35-AD0C-B489376A7B32}" dt="2025-10-31T11:17:11.695" v="328"/>
        <pc:sldMkLst>
          <pc:docMk/>
          <pc:sldMk cId="386808027" sldId="2147471951"/>
        </pc:sldMkLst>
      </pc:sldChg>
      <pc:sldChg chg="delSp modSp add del mod delAnim">
        <pc:chgData name="Benoit Matthys" userId="b9986c23-aa08-4aac-bcc6-f43f05d5a136" providerId="ADAL" clId="{BF73BD07-2FBD-4F35-AD0C-B489376A7B32}" dt="2025-11-03T08:50:26.550" v="861" actId="1036"/>
        <pc:sldMkLst>
          <pc:docMk/>
          <pc:sldMk cId="4072888316" sldId="2147471952"/>
        </pc:sldMkLst>
        <pc:spChg chg="mod">
          <ac:chgData name="Benoit Matthys" userId="b9986c23-aa08-4aac-bcc6-f43f05d5a136" providerId="ADAL" clId="{BF73BD07-2FBD-4F35-AD0C-B489376A7B32}" dt="2025-11-03T08:50:26.550" v="861" actId="1036"/>
          <ac:spMkLst>
            <pc:docMk/>
            <pc:sldMk cId="4072888316" sldId="2147471952"/>
            <ac:spMk id="5" creationId="{5143DE41-F722-433B-298C-B18491AC8320}"/>
          </ac:spMkLst>
        </pc:spChg>
        <pc:spChg chg="mod">
          <ac:chgData name="Benoit Matthys" userId="b9986c23-aa08-4aac-bcc6-f43f05d5a136" providerId="ADAL" clId="{BF73BD07-2FBD-4F35-AD0C-B489376A7B32}" dt="2025-11-03T08:50:26.550" v="861" actId="1036"/>
          <ac:spMkLst>
            <pc:docMk/>
            <pc:sldMk cId="4072888316" sldId="2147471952"/>
            <ac:spMk id="8" creationId="{30F323FF-0849-FB54-E77B-6E9A7D04B17B}"/>
          </ac:spMkLst>
        </pc:spChg>
        <pc:spChg chg="mod">
          <ac:chgData name="Benoit Matthys" userId="b9986c23-aa08-4aac-bcc6-f43f05d5a136" providerId="ADAL" clId="{BF73BD07-2FBD-4F35-AD0C-B489376A7B32}" dt="2025-11-03T08:50:26.550" v="861" actId="1036"/>
          <ac:spMkLst>
            <pc:docMk/>
            <pc:sldMk cId="4072888316" sldId="2147471952"/>
            <ac:spMk id="9" creationId="{AE1A0EA9-BD58-C15C-151B-CE11940EDE8B}"/>
          </ac:spMkLst>
        </pc:spChg>
        <pc:spChg chg="mod">
          <ac:chgData name="Benoit Matthys" userId="b9986c23-aa08-4aac-bcc6-f43f05d5a136" providerId="ADAL" clId="{BF73BD07-2FBD-4F35-AD0C-B489376A7B32}" dt="2025-11-03T08:50:26.550" v="861" actId="1036"/>
          <ac:spMkLst>
            <pc:docMk/>
            <pc:sldMk cId="4072888316" sldId="2147471952"/>
            <ac:spMk id="11" creationId="{C159A323-52ED-2D6F-9175-462F3C6662B6}"/>
          </ac:spMkLst>
        </pc:spChg>
        <pc:spChg chg="mod">
          <ac:chgData name="Benoit Matthys" userId="b9986c23-aa08-4aac-bcc6-f43f05d5a136" providerId="ADAL" clId="{BF73BD07-2FBD-4F35-AD0C-B489376A7B32}" dt="2025-11-03T08:50:26.550" v="861" actId="1036"/>
          <ac:spMkLst>
            <pc:docMk/>
            <pc:sldMk cId="4072888316" sldId="2147471952"/>
            <ac:spMk id="12" creationId="{C53129B8-CBEA-499C-1232-D92027A18523}"/>
          </ac:spMkLst>
        </pc:spChg>
        <pc:spChg chg="mod">
          <ac:chgData name="Benoit Matthys" userId="b9986c23-aa08-4aac-bcc6-f43f05d5a136" providerId="ADAL" clId="{BF73BD07-2FBD-4F35-AD0C-B489376A7B32}" dt="2025-11-03T08:50:26.550" v="861" actId="1036"/>
          <ac:spMkLst>
            <pc:docMk/>
            <pc:sldMk cId="4072888316" sldId="2147471952"/>
            <ac:spMk id="19" creationId="{AF0DD7E1-C342-B253-CB97-287352E8D689}"/>
          </ac:spMkLst>
        </pc:spChg>
        <pc:spChg chg="mod">
          <ac:chgData name="Benoit Matthys" userId="b9986c23-aa08-4aac-bcc6-f43f05d5a136" providerId="ADAL" clId="{BF73BD07-2FBD-4F35-AD0C-B489376A7B32}" dt="2025-11-03T08:50:26.550" v="861" actId="1036"/>
          <ac:spMkLst>
            <pc:docMk/>
            <pc:sldMk cId="4072888316" sldId="2147471952"/>
            <ac:spMk id="21" creationId="{FD81E04B-23F6-BC44-9303-C05F6BCFA152}"/>
          </ac:spMkLst>
        </pc:spChg>
        <pc:spChg chg="mod">
          <ac:chgData name="Benoit Matthys" userId="b9986c23-aa08-4aac-bcc6-f43f05d5a136" providerId="ADAL" clId="{BF73BD07-2FBD-4F35-AD0C-B489376A7B32}" dt="2025-11-03T08:50:26.550" v="861" actId="1036"/>
          <ac:spMkLst>
            <pc:docMk/>
            <pc:sldMk cId="4072888316" sldId="2147471952"/>
            <ac:spMk id="24" creationId="{C96DC5FC-A3CD-EAFE-917F-EA080A07A320}"/>
          </ac:spMkLst>
        </pc:spChg>
        <pc:spChg chg="mod">
          <ac:chgData name="Benoit Matthys" userId="b9986c23-aa08-4aac-bcc6-f43f05d5a136" providerId="ADAL" clId="{BF73BD07-2FBD-4F35-AD0C-B489376A7B32}" dt="2025-11-03T08:50:26.550" v="861" actId="1036"/>
          <ac:spMkLst>
            <pc:docMk/>
            <pc:sldMk cId="4072888316" sldId="2147471952"/>
            <ac:spMk id="27" creationId="{EF6125F4-4EB1-BDAF-73CA-4D575ABE16D5}"/>
          </ac:spMkLst>
        </pc:spChg>
        <pc:spChg chg="mod">
          <ac:chgData name="Benoit Matthys" userId="b9986c23-aa08-4aac-bcc6-f43f05d5a136" providerId="ADAL" clId="{BF73BD07-2FBD-4F35-AD0C-B489376A7B32}" dt="2025-11-03T08:50:26.550" v="861" actId="1036"/>
          <ac:spMkLst>
            <pc:docMk/>
            <pc:sldMk cId="4072888316" sldId="2147471952"/>
            <ac:spMk id="28" creationId="{69C0D5ED-F797-3478-6DD7-E01A396B5190}"/>
          </ac:spMkLst>
        </pc:spChg>
      </pc:sldChg>
      <pc:sldChg chg="addSp modSp new del mod">
        <pc:chgData name="Benoit Matthys" userId="b9986c23-aa08-4aac-bcc6-f43f05d5a136" providerId="ADAL" clId="{BF73BD07-2FBD-4F35-AD0C-B489376A7B32}" dt="2025-11-03T10:12:37.953" v="864" actId="47"/>
        <pc:sldMkLst>
          <pc:docMk/>
          <pc:sldMk cId="2358003751" sldId="2147471953"/>
        </pc:sldMkLst>
      </pc:sldChg>
      <pc:sldChg chg="add">
        <pc:chgData name="Benoit Matthys" userId="b9986c23-aa08-4aac-bcc6-f43f05d5a136" providerId="ADAL" clId="{BF73BD07-2FBD-4F35-AD0C-B489376A7B32}" dt="2025-11-03T08:26:17.276" v="443"/>
        <pc:sldMkLst>
          <pc:docMk/>
          <pc:sldMk cId="28006710" sldId="2147471954"/>
        </pc:sldMkLst>
      </pc:sldChg>
      <pc:sldChg chg="delSp modSp add mod">
        <pc:chgData name="Benoit Matthys" userId="b9986c23-aa08-4aac-bcc6-f43f05d5a136" providerId="ADAL" clId="{BF73BD07-2FBD-4F35-AD0C-B489376A7B32}" dt="2025-11-03T10:36:51.134" v="910" actId="6549"/>
        <pc:sldMkLst>
          <pc:docMk/>
          <pc:sldMk cId="844507855" sldId="2147471955"/>
        </pc:sldMkLst>
        <pc:spChg chg="mod">
          <ac:chgData name="Benoit Matthys" userId="b9986c23-aa08-4aac-bcc6-f43f05d5a136" providerId="ADAL" clId="{BF73BD07-2FBD-4F35-AD0C-B489376A7B32}" dt="2025-11-03T10:36:51.134" v="910" actId="6549"/>
          <ac:spMkLst>
            <pc:docMk/>
            <pc:sldMk cId="844507855" sldId="2147471955"/>
            <ac:spMk id="3" creationId="{86CBA4AC-C802-FABA-2B27-70B671ED43AF}"/>
          </ac:spMkLst>
        </pc:spChg>
      </pc:sldChg>
      <pc:sldChg chg="delSp add mod">
        <pc:chgData name="Benoit Matthys" userId="b9986c23-aa08-4aac-bcc6-f43f05d5a136" providerId="ADAL" clId="{BF73BD07-2FBD-4F35-AD0C-B489376A7B32}" dt="2025-11-03T08:31:34.092" v="467" actId="478"/>
        <pc:sldMkLst>
          <pc:docMk/>
          <pc:sldMk cId="898669181" sldId="2147471956"/>
        </pc:sldMkLst>
      </pc:sldChg>
      <pc:sldChg chg="delSp add mod">
        <pc:chgData name="Benoit Matthys" userId="b9986c23-aa08-4aac-bcc6-f43f05d5a136" providerId="ADAL" clId="{BF73BD07-2FBD-4F35-AD0C-B489376A7B32}" dt="2025-11-03T08:34:18.196" v="474" actId="478"/>
        <pc:sldMkLst>
          <pc:docMk/>
          <pc:sldMk cId="176096996" sldId="2147471957"/>
        </pc:sldMkLst>
      </pc:sldChg>
      <pc:sldChg chg="delSp modSp add mod">
        <pc:chgData name="Benoit Matthys" userId="b9986c23-aa08-4aac-bcc6-f43f05d5a136" providerId="ADAL" clId="{BF73BD07-2FBD-4F35-AD0C-B489376A7B32}" dt="2025-11-03T08:40:23.157" v="632" actId="20577"/>
        <pc:sldMkLst>
          <pc:docMk/>
          <pc:sldMk cId="1507404912" sldId="2147471958"/>
        </pc:sldMkLst>
        <pc:spChg chg="mod">
          <ac:chgData name="Benoit Matthys" userId="b9986c23-aa08-4aac-bcc6-f43f05d5a136" providerId="ADAL" clId="{BF73BD07-2FBD-4F35-AD0C-B489376A7B32}" dt="2025-11-03T08:40:23.157" v="632" actId="20577"/>
          <ac:spMkLst>
            <pc:docMk/>
            <pc:sldMk cId="1507404912" sldId="2147471958"/>
            <ac:spMk id="3" creationId="{FC9471B4-A05F-CB59-531B-86B40D80D7DD}"/>
          </ac:spMkLst>
        </pc:spChg>
      </pc:sldChg>
      <pc:sldChg chg="delSp modSp add mod">
        <pc:chgData name="Benoit Matthys" userId="b9986c23-aa08-4aac-bcc6-f43f05d5a136" providerId="ADAL" clId="{BF73BD07-2FBD-4F35-AD0C-B489376A7B32}" dt="2025-11-03T11:37:36.676" v="1257" actId="20577"/>
        <pc:sldMkLst>
          <pc:docMk/>
          <pc:sldMk cId="3743089411" sldId="2147471959"/>
        </pc:sldMkLst>
        <pc:spChg chg="mod">
          <ac:chgData name="Benoit Matthys" userId="b9986c23-aa08-4aac-bcc6-f43f05d5a136" providerId="ADAL" clId="{BF73BD07-2FBD-4F35-AD0C-B489376A7B32}" dt="2025-11-03T11:37:36.676" v="1257" actId="20577"/>
          <ac:spMkLst>
            <pc:docMk/>
            <pc:sldMk cId="3743089411" sldId="2147471959"/>
            <ac:spMk id="7" creationId="{CE10A06B-E57B-93AA-0EE8-E0EC73D60FDE}"/>
          </ac:spMkLst>
        </pc:spChg>
      </pc:sldChg>
      <pc:sldChg chg="delSp add mod">
        <pc:chgData name="Benoit Matthys" userId="b9986c23-aa08-4aac-bcc6-f43f05d5a136" providerId="ADAL" clId="{BF73BD07-2FBD-4F35-AD0C-B489376A7B32}" dt="2025-11-03T11:29:09.427" v="1198" actId="478"/>
        <pc:sldMkLst>
          <pc:docMk/>
          <pc:sldMk cId="487171308" sldId="2147471960"/>
        </pc:sldMkLst>
      </pc:sldChg>
      <pc:sldChg chg="add">
        <pc:chgData name="Benoit Matthys" userId="b9986c23-aa08-4aac-bcc6-f43f05d5a136" providerId="ADAL" clId="{BF73BD07-2FBD-4F35-AD0C-B489376A7B32}" dt="2025-11-03T11:29:14.645" v="1201"/>
        <pc:sldMkLst>
          <pc:docMk/>
          <pc:sldMk cId="1234136960" sldId="2147471961"/>
        </pc:sldMkLst>
      </pc:sldChg>
      <pc:sldMasterChg chg="del delSldLayout">
        <pc:chgData name="Benoit Matthys" userId="b9986c23-aa08-4aac-bcc6-f43f05d5a136" providerId="ADAL" clId="{BF73BD07-2FBD-4F35-AD0C-B489376A7B32}" dt="2025-10-31T10:48:41.613" v="247" actId="47"/>
        <pc:sldMasterMkLst>
          <pc:docMk/>
          <pc:sldMasterMk cId="297383287" sldId="2147483690"/>
        </pc:sldMasterMkLst>
        <pc:sldLayoutChg chg="del">
          <pc:chgData name="Benoit Matthys" userId="b9986c23-aa08-4aac-bcc6-f43f05d5a136" providerId="ADAL" clId="{BF73BD07-2FBD-4F35-AD0C-B489376A7B32}" dt="2025-10-31T10:48:41.613" v="247" actId="47"/>
          <pc:sldLayoutMkLst>
            <pc:docMk/>
            <pc:sldMasterMk cId="297383287" sldId="2147483690"/>
            <pc:sldLayoutMk cId="4197605027" sldId="2147483691"/>
          </pc:sldLayoutMkLst>
        </pc:sldLayoutChg>
        <pc:sldLayoutChg chg="del">
          <pc:chgData name="Benoit Matthys" userId="b9986c23-aa08-4aac-bcc6-f43f05d5a136" providerId="ADAL" clId="{BF73BD07-2FBD-4F35-AD0C-B489376A7B32}" dt="2025-10-31T10:48:41.613" v="247" actId="47"/>
          <pc:sldLayoutMkLst>
            <pc:docMk/>
            <pc:sldMasterMk cId="297383287" sldId="2147483690"/>
            <pc:sldLayoutMk cId="405136549" sldId="2147483692"/>
          </pc:sldLayoutMkLst>
        </pc:sldLayoutChg>
        <pc:sldLayoutChg chg="del">
          <pc:chgData name="Benoit Matthys" userId="b9986c23-aa08-4aac-bcc6-f43f05d5a136" providerId="ADAL" clId="{BF73BD07-2FBD-4F35-AD0C-B489376A7B32}" dt="2025-10-31T10:48:41.613" v="247" actId="47"/>
          <pc:sldLayoutMkLst>
            <pc:docMk/>
            <pc:sldMasterMk cId="297383287" sldId="2147483690"/>
            <pc:sldLayoutMk cId="4201320141" sldId="2147483693"/>
          </pc:sldLayoutMkLst>
        </pc:sldLayoutChg>
        <pc:sldLayoutChg chg="del">
          <pc:chgData name="Benoit Matthys" userId="b9986c23-aa08-4aac-bcc6-f43f05d5a136" providerId="ADAL" clId="{BF73BD07-2FBD-4F35-AD0C-B489376A7B32}" dt="2025-10-31T10:48:41.613" v="247" actId="47"/>
          <pc:sldLayoutMkLst>
            <pc:docMk/>
            <pc:sldMasterMk cId="297383287" sldId="2147483690"/>
            <pc:sldLayoutMk cId="3858908310" sldId="2147483694"/>
          </pc:sldLayoutMkLst>
        </pc:sldLayoutChg>
        <pc:sldLayoutChg chg="del">
          <pc:chgData name="Benoit Matthys" userId="b9986c23-aa08-4aac-bcc6-f43f05d5a136" providerId="ADAL" clId="{BF73BD07-2FBD-4F35-AD0C-B489376A7B32}" dt="2025-10-31T10:48:41.613" v="247" actId="47"/>
          <pc:sldLayoutMkLst>
            <pc:docMk/>
            <pc:sldMasterMk cId="297383287" sldId="2147483690"/>
            <pc:sldLayoutMk cId="1056226090" sldId="2147483695"/>
          </pc:sldLayoutMkLst>
        </pc:sldLayoutChg>
        <pc:sldLayoutChg chg="del">
          <pc:chgData name="Benoit Matthys" userId="b9986c23-aa08-4aac-bcc6-f43f05d5a136" providerId="ADAL" clId="{BF73BD07-2FBD-4F35-AD0C-B489376A7B32}" dt="2025-10-31T10:48:41.613" v="247" actId="47"/>
          <pc:sldLayoutMkLst>
            <pc:docMk/>
            <pc:sldMasterMk cId="297383287" sldId="2147483690"/>
            <pc:sldLayoutMk cId="1753023650" sldId="2147483696"/>
          </pc:sldLayoutMkLst>
        </pc:sldLayoutChg>
        <pc:sldLayoutChg chg="del">
          <pc:chgData name="Benoit Matthys" userId="b9986c23-aa08-4aac-bcc6-f43f05d5a136" providerId="ADAL" clId="{BF73BD07-2FBD-4F35-AD0C-B489376A7B32}" dt="2025-10-31T10:48:41.613" v="247" actId="47"/>
          <pc:sldLayoutMkLst>
            <pc:docMk/>
            <pc:sldMasterMk cId="297383287" sldId="2147483690"/>
            <pc:sldLayoutMk cId="3777763173" sldId="2147483697"/>
          </pc:sldLayoutMkLst>
        </pc:sldLayoutChg>
        <pc:sldLayoutChg chg="del">
          <pc:chgData name="Benoit Matthys" userId="b9986c23-aa08-4aac-bcc6-f43f05d5a136" providerId="ADAL" clId="{BF73BD07-2FBD-4F35-AD0C-B489376A7B32}" dt="2025-10-31T10:48:41.613" v="247" actId="47"/>
          <pc:sldLayoutMkLst>
            <pc:docMk/>
            <pc:sldMasterMk cId="297383287" sldId="2147483690"/>
            <pc:sldLayoutMk cId="2068370801" sldId="2147483698"/>
          </pc:sldLayoutMkLst>
        </pc:sldLayoutChg>
        <pc:sldLayoutChg chg="del">
          <pc:chgData name="Benoit Matthys" userId="b9986c23-aa08-4aac-bcc6-f43f05d5a136" providerId="ADAL" clId="{BF73BD07-2FBD-4F35-AD0C-B489376A7B32}" dt="2025-10-31T10:48:41.613" v="247" actId="47"/>
          <pc:sldLayoutMkLst>
            <pc:docMk/>
            <pc:sldMasterMk cId="297383287" sldId="2147483690"/>
            <pc:sldLayoutMk cId="3846386468" sldId="2147483699"/>
          </pc:sldLayoutMkLst>
        </pc:sldLayoutChg>
        <pc:sldLayoutChg chg="del">
          <pc:chgData name="Benoit Matthys" userId="b9986c23-aa08-4aac-bcc6-f43f05d5a136" providerId="ADAL" clId="{BF73BD07-2FBD-4F35-AD0C-B489376A7B32}" dt="2025-10-31T10:48:41.613" v="247" actId="47"/>
          <pc:sldLayoutMkLst>
            <pc:docMk/>
            <pc:sldMasterMk cId="297383287" sldId="2147483690"/>
            <pc:sldLayoutMk cId="2859056801" sldId="2147483700"/>
          </pc:sldLayoutMkLst>
        </pc:sldLayoutChg>
        <pc:sldLayoutChg chg="del">
          <pc:chgData name="Benoit Matthys" userId="b9986c23-aa08-4aac-bcc6-f43f05d5a136" providerId="ADAL" clId="{BF73BD07-2FBD-4F35-AD0C-B489376A7B32}" dt="2025-10-31T10:48:41.613" v="247" actId="47"/>
          <pc:sldLayoutMkLst>
            <pc:docMk/>
            <pc:sldMasterMk cId="297383287" sldId="2147483690"/>
            <pc:sldLayoutMk cId="1806736481" sldId="2147483701"/>
          </pc:sldLayoutMkLst>
        </pc:sldLayoutChg>
        <pc:sldLayoutChg chg="del">
          <pc:chgData name="Benoit Matthys" userId="b9986c23-aa08-4aac-bcc6-f43f05d5a136" providerId="ADAL" clId="{BF73BD07-2FBD-4F35-AD0C-B489376A7B32}" dt="2025-10-31T10:48:41.613" v="247" actId="47"/>
          <pc:sldLayoutMkLst>
            <pc:docMk/>
            <pc:sldMasterMk cId="297383287" sldId="2147483690"/>
            <pc:sldLayoutMk cId="450925284" sldId="2147483702"/>
          </pc:sldLayoutMkLst>
        </pc:sldLayoutChg>
        <pc:sldLayoutChg chg="del">
          <pc:chgData name="Benoit Matthys" userId="b9986c23-aa08-4aac-bcc6-f43f05d5a136" providerId="ADAL" clId="{BF73BD07-2FBD-4F35-AD0C-B489376A7B32}" dt="2025-10-31T10:48:41.613" v="247" actId="47"/>
          <pc:sldLayoutMkLst>
            <pc:docMk/>
            <pc:sldMasterMk cId="297383287" sldId="2147483690"/>
            <pc:sldLayoutMk cId="746330800" sldId="2147483703"/>
          </pc:sldLayoutMkLst>
        </pc:sldLayoutChg>
      </pc:sldMasterChg>
      <pc:sldMasterChg chg="delSldLayout">
        <pc:chgData name="Benoit Matthys" userId="b9986c23-aa08-4aac-bcc6-f43f05d5a136" providerId="ADAL" clId="{BF73BD07-2FBD-4F35-AD0C-B489376A7B32}" dt="2025-11-03T08:09:43.189" v="439" actId="47"/>
        <pc:sldMasterMkLst>
          <pc:docMk/>
          <pc:sldMasterMk cId="1980384988" sldId="2147483704"/>
        </pc:sldMasterMkLst>
        <pc:sldLayoutChg chg="del">
          <pc:chgData name="Benoit Matthys" userId="b9986c23-aa08-4aac-bcc6-f43f05d5a136" providerId="ADAL" clId="{BF73BD07-2FBD-4F35-AD0C-B489376A7B32}" dt="2025-11-03T08:09:43.189" v="439" actId="47"/>
          <pc:sldLayoutMkLst>
            <pc:docMk/>
            <pc:sldMasterMk cId="1980384988" sldId="2147483704"/>
            <pc:sldLayoutMk cId="2688644465" sldId="2147483716"/>
          </pc:sldLayoutMkLst>
        </pc:sldLayoutChg>
      </pc:sldMasterChg>
      <pc:sldMasterChg chg="del delSldLayout">
        <pc:chgData name="Benoit Matthys" userId="b9986c23-aa08-4aac-bcc6-f43f05d5a136" providerId="ADAL" clId="{BF73BD07-2FBD-4F35-AD0C-B489376A7B32}" dt="2025-11-03T08:34:01.723" v="471" actId="47"/>
        <pc:sldMasterMkLst>
          <pc:docMk/>
          <pc:sldMasterMk cId="3115218525" sldId="2147483719"/>
        </pc:sldMasterMkLst>
        <pc:sldLayoutChg chg="del">
          <pc:chgData name="Benoit Matthys" userId="b9986c23-aa08-4aac-bcc6-f43f05d5a136" providerId="ADAL" clId="{BF73BD07-2FBD-4F35-AD0C-B489376A7B32}" dt="2025-11-03T08:34:01.723" v="471" actId="47"/>
          <pc:sldLayoutMkLst>
            <pc:docMk/>
            <pc:sldMasterMk cId="3115218525" sldId="2147483719"/>
            <pc:sldLayoutMk cId="240860714" sldId="2147483720"/>
          </pc:sldLayoutMkLst>
        </pc:sldLayoutChg>
        <pc:sldLayoutChg chg="del">
          <pc:chgData name="Benoit Matthys" userId="b9986c23-aa08-4aac-bcc6-f43f05d5a136" providerId="ADAL" clId="{BF73BD07-2FBD-4F35-AD0C-B489376A7B32}" dt="2025-11-03T08:34:01.723" v="471" actId="47"/>
          <pc:sldLayoutMkLst>
            <pc:docMk/>
            <pc:sldMasterMk cId="3115218525" sldId="2147483719"/>
            <pc:sldLayoutMk cId="2061686243" sldId="2147483721"/>
          </pc:sldLayoutMkLst>
        </pc:sldLayoutChg>
        <pc:sldLayoutChg chg="del">
          <pc:chgData name="Benoit Matthys" userId="b9986c23-aa08-4aac-bcc6-f43f05d5a136" providerId="ADAL" clId="{BF73BD07-2FBD-4F35-AD0C-B489376A7B32}" dt="2025-11-03T08:34:01.723" v="471" actId="47"/>
          <pc:sldLayoutMkLst>
            <pc:docMk/>
            <pc:sldMasterMk cId="3115218525" sldId="2147483719"/>
            <pc:sldLayoutMk cId="2347254452" sldId="2147483722"/>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openxmlformats.org/officeDocument/2006/relationships/package" Target="../embeddings/Microsoft_Excel_Worksheet18.xlsx"/><Relationship Id="rId2" Type="http://schemas.microsoft.com/office/2011/relationships/chartColorStyle" Target="colors19.xml"/><Relationship Id="rId1" Type="http://schemas.microsoft.com/office/2011/relationships/chartStyle" Target="style19.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package" Target="../embeddings/Microsoft_Excel_Worksheet19.xlsx"/><Relationship Id="rId2" Type="http://schemas.microsoft.com/office/2011/relationships/chartColorStyle" Target="colors20.xml"/><Relationship Id="rId1" Type="http://schemas.microsoft.com/office/2011/relationships/chartStyle" Target="style20.xml"/></Relationships>
</file>

<file path=ppt/charts/_rels/chart21.xml.rels><?xml version="1.0" encoding="UTF-8" standalone="yes"?>
<Relationships xmlns="http://schemas.openxmlformats.org/package/2006/relationships"><Relationship Id="rId3" Type="http://schemas.openxmlformats.org/officeDocument/2006/relationships/package" Target="../embeddings/Microsoft_Excel_Worksheet20.xlsx"/><Relationship Id="rId2" Type="http://schemas.microsoft.com/office/2011/relationships/chartColorStyle" Target="colors21.xml"/><Relationship Id="rId1" Type="http://schemas.microsoft.com/office/2011/relationships/chartStyle" Target="style21.xml"/></Relationships>
</file>

<file path=ppt/charts/_rels/chart22.xml.rels><?xml version="1.0" encoding="UTF-8" standalone="yes"?>
<Relationships xmlns="http://schemas.openxmlformats.org/package/2006/relationships"><Relationship Id="rId3" Type="http://schemas.openxmlformats.org/officeDocument/2006/relationships/package" Target="../embeddings/Microsoft_Excel_Worksheet21.xlsx"/><Relationship Id="rId2" Type="http://schemas.microsoft.com/office/2011/relationships/chartColorStyle" Target="colors22.xml"/><Relationship Id="rId1" Type="http://schemas.microsoft.com/office/2011/relationships/chartStyle" Target="style22.xml"/></Relationships>
</file>

<file path=ppt/charts/_rels/chart23.xml.rels><?xml version="1.0" encoding="UTF-8" standalone="yes"?>
<Relationships xmlns="http://schemas.openxmlformats.org/package/2006/relationships"><Relationship Id="rId3" Type="http://schemas.openxmlformats.org/officeDocument/2006/relationships/package" Target="../embeddings/Microsoft_Excel_Worksheet22.xlsx"/><Relationship Id="rId2" Type="http://schemas.microsoft.com/office/2011/relationships/chartColorStyle" Target="colors23.xml"/><Relationship Id="rId1" Type="http://schemas.microsoft.com/office/2011/relationships/chartStyle" Target="style23.xml"/></Relationships>
</file>

<file path=ppt/charts/_rels/chart24.xml.rels><?xml version="1.0" encoding="UTF-8" standalone="yes"?>
<Relationships xmlns="http://schemas.openxmlformats.org/package/2006/relationships"><Relationship Id="rId3" Type="http://schemas.openxmlformats.org/officeDocument/2006/relationships/package" Target="../embeddings/Microsoft_Excel_Worksheet23.xlsx"/><Relationship Id="rId2" Type="http://schemas.microsoft.com/office/2011/relationships/chartColorStyle" Target="colors24.xml"/><Relationship Id="rId1" Type="http://schemas.microsoft.com/office/2011/relationships/chartStyle" Target="style24.xml"/></Relationships>
</file>

<file path=ppt/charts/_rels/chart25.xml.rels><?xml version="1.0" encoding="UTF-8" standalone="yes"?>
<Relationships xmlns="http://schemas.openxmlformats.org/package/2006/relationships"><Relationship Id="rId3" Type="http://schemas.openxmlformats.org/officeDocument/2006/relationships/package" Target="../embeddings/Microsoft_Excel_Worksheet24.xlsx"/><Relationship Id="rId2" Type="http://schemas.microsoft.com/office/2011/relationships/chartColorStyle" Target="colors25.xml"/><Relationship Id="rId1" Type="http://schemas.microsoft.com/office/2011/relationships/chartStyle" Target="style25.xml"/></Relationships>
</file>

<file path=ppt/charts/_rels/chart26.xml.rels><?xml version="1.0" encoding="UTF-8" standalone="yes"?>
<Relationships xmlns="http://schemas.openxmlformats.org/package/2006/relationships"><Relationship Id="rId3" Type="http://schemas.openxmlformats.org/officeDocument/2006/relationships/package" Target="../embeddings/Microsoft_Excel_Worksheet25.xlsx"/><Relationship Id="rId2" Type="http://schemas.microsoft.com/office/2011/relationships/chartColorStyle" Target="colors26.xml"/><Relationship Id="rId1" Type="http://schemas.microsoft.com/office/2011/relationships/chartStyle" Target="style26.xml"/></Relationships>
</file>

<file path=ppt/charts/_rels/chart27.xml.rels><?xml version="1.0" encoding="UTF-8" standalone="yes"?>
<Relationships xmlns="http://schemas.openxmlformats.org/package/2006/relationships"><Relationship Id="rId3" Type="http://schemas.openxmlformats.org/officeDocument/2006/relationships/package" Target="../embeddings/Microsoft_Excel_Worksheet26.xlsx"/><Relationship Id="rId2" Type="http://schemas.microsoft.com/office/2011/relationships/chartColorStyle" Target="colors27.xml"/><Relationship Id="rId1" Type="http://schemas.microsoft.com/office/2011/relationships/chartStyle" Target="style27.xml"/></Relationships>
</file>

<file path=ppt/charts/_rels/chart28.xml.rels><?xml version="1.0" encoding="UTF-8" standalone="yes"?>
<Relationships xmlns="http://schemas.openxmlformats.org/package/2006/relationships"><Relationship Id="rId3" Type="http://schemas.openxmlformats.org/officeDocument/2006/relationships/package" Target="../embeddings/Microsoft_Excel_Worksheet27.xlsx"/><Relationship Id="rId2" Type="http://schemas.microsoft.com/office/2011/relationships/chartColorStyle" Target="colors28.xml"/><Relationship Id="rId1" Type="http://schemas.microsoft.com/office/2011/relationships/chartStyle" Target="style28.xml"/></Relationships>
</file>

<file path=ppt/charts/_rels/chart29.xml.rels><?xml version="1.0" encoding="UTF-8" standalone="yes"?>
<Relationships xmlns="http://schemas.openxmlformats.org/package/2006/relationships"><Relationship Id="rId3" Type="http://schemas.openxmlformats.org/officeDocument/2006/relationships/package" Target="../embeddings/Microsoft_Excel_Worksheet28.xlsx"/><Relationship Id="rId2" Type="http://schemas.microsoft.com/office/2011/relationships/chartColorStyle" Target="colors29.xml"/><Relationship Id="rId1" Type="http://schemas.microsoft.com/office/2011/relationships/chartStyle" Target="style29.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30.xml.rels><?xml version="1.0" encoding="UTF-8" standalone="yes"?>
<Relationships xmlns="http://schemas.openxmlformats.org/package/2006/relationships"><Relationship Id="rId3" Type="http://schemas.openxmlformats.org/officeDocument/2006/relationships/package" Target="../embeddings/Microsoft_Excel_Worksheet29.xlsx"/><Relationship Id="rId2" Type="http://schemas.microsoft.com/office/2011/relationships/chartColorStyle" Target="colors30.xml"/><Relationship Id="rId1" Type="http://schemas.microsoft.com/office/2011/relationships/chartStyle" Target="style30.xml"/></Relationships>
</file>

<file path=ppt/charts/_rels/chart31.xml.rels><?xml version="1.0" encoding="UTF-8" standalone="yes"?>
<Relationships xmlns="http://schemas.openxmlformats.org/package/2006/relationships"><Relationship Id="rId3" Type="http://schemas.openxmlformats.org/officeDocument/2006/relationships/package" Target="../embeddings/Microsoft_Excel_Worksheet30.xlsx"/><Relationship Id="rId2" Type="http://schemas.microsoft.com/office/2011/relationships/chartColorStyle" Target="colors31.xml"/><Relationship Id="rId1" Type="http://schemas.microsoft.com/office/2011/relationships/chartStyle" Target="style31.xml"/></Relationships>
</file>

<file path=ppt/charts/_rels/chart32.xml.rels><?xml version="1.0" encoding="UTF-8" standalone="yes"?>
<Relationships xmlns="http://schemas.openxmlformats.org/package/2006/relationships"><Relationship Id="rId3" Type="http://schemas.openxmlformats.org/officeDocument/2006/relationships/package" Target="../embeddings/Microsoft_Excel_Worksheet31.xlsx"/><Relationship Id="rId2" Type="http://schemas.microsoft.com/office/2011/relationships/chartColorStyle" Target="colors32.xml"/><Relationship Id="rId1" Type="http://schemas.microsoft.com/office/2011/relationships/chartStyle" Target="style32.xml"/></Relationships>
</file>

<file path=ppt/charts/_rels/chart33.xml.rels><?xml version="1.0" encoding="UTF-8" standalone="yes"?>
<Relationships xmlns="http://schemas.openxmlformats.org/package/2006/relationships"><Relationship Id="rId3" Type="http://schemas.openxmlformats.org/officeDocument/2006/relationships/package" Target="../embeddings/Microsoft_Excel_Worksheet32.xlsx"/><Relationship Id="rId2" Type="http://schemas.microsoft.com/office/2011/relationships/chartColorStyle" Target="colors33.xml"/><Relationship Id="rId1" Type="http://schemas.microsoft.com/office/2011/relationships/chartStyle" Target="style3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2020</c:v>
                </c:pt>
              </c:strCache>
            </c:strRef>
          </c:tx>
          <c:spPr>
            <a:ln w="28575" cap="rnd">
              <a:solidFill>
                <a:schemeClr val="bg1">
                  <a:lumMod val="85000"/>
                </a:schemeClr>
              </a:solidFill>
              <a:round/>
            </a:ln>
            <a:effectLst/>
          </c:spPr>
          <c:marker>
            <c:symbol val="none"/>
          </c:marker>
          <c:cat>
            <c:numRef>
              <c:f>Sheet1!$A$2:$A$54</c:f>
              <c:numCache>
                <c:formatCode>General</c:formatCode>
                <c:ptCount val="5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numCache>
            </c:numRef>
          </c:cat>
          <c:val>
            <c:numRef>
              <c:f>Sheet1!$B$2:$B$54</c:f>
              <c:numCache>
                <c:formatCode>General</c:formatCode>
                <c:ptCount val="53"/>
                <c:pt idx="1">
                  <c:v>54.862609320000004</c:v>
                </c:pt>
                <c:pt idx="2">
                  <c:v>53.359690764000007</c:v>
                </c:pt>
                <c:pt idx="3">
                  <c:v>66.381873457000012</c:v>
                </c:pt>
                <c:pt idx="4">
                  <c:v>54.169374748999999</c:v>
                </c:pt>
                <c:pt idx="5">
                  <c:v>52.856344970999999</c:v>
                </c:pt>
                <c:pt idx="6">
                  <c:v>52.930723237000002</c:v>
                </c:pt>
                <c:pt idx="7">
                  <c:v>49.347043812999999</c:v>
                </c:pt>
                <c:pt idx="8">
                  <c:v>53.315300444000002</c:v>
                </c:pt>
                <c:pt idx="9">
                  <c:v>54.778179342600005</c:v>
                </c:pt>
                <c:pt idx="10">
                  <c:v>47.116562114250002</c:v>
                </c:pt>
                <c:pt idx="11">
                  <c:v>42.050903239829999</c:v>
                </c:pt>
                <c:pt idx="12">
                  <c:v>45.604691236820003</c:v>
                </c:pt>
                <c:pt idx="13">
                  <c:v>46.493584685670001</c:v>
                </c:pt>
                <c:pt idx="14">
                  <c:v>27.996653573910002</c:v>
                </c:pt>
                <c:pt idx="15">
                  <c:v>29.572453905349995</c:v>
                </c:pt>
                <c:pt idx="16">
                  <c:v>26.714282691959998</c:v>
                </c:pt>
                <c:pt idx="17">
                  <c:v>28.26460186692</c:v>
                </c:pt>
                <c:pt idx="18">
                  <c:v>29.455506087679996</c:v>
                </c:pt>
                <c:pt idx="19">
                  <c:v>32.128729211790002</c:v>
                </c:pt>
                <c:pt idx="20">
                  <c:v>24.139305012009999</c:v>
                </c:pt>
                <c:pt idx="21">
                  <c:v>25.078789888649997</c:v>
                </c:pt>
                <c:pt idx="22">
                  <c:v>23.514995206559998</c:v>
                </c:pt>
                <c:pt idx="23">
                  <c:v>26.548289030989999</c:v>
                </c:pt>
                <c:pt idx="24">
                  <c:v>25.031244936200004</c:v>
                </c:pt>
                <c:pt idx="25">
                  <c:v>23.820773560039996</c:v>
                </c:pt>
                <c:pt idx="26">
                  <c:v>22.988255654539998</c:v>
                </c:pt>
                <c:pt idx="27">
                  <c:v>24.892773833640003</c:v>
                </c:pt>
                <c:pt idx="28">
                  <c:v>25.925208333800001</c:v>
                </c:pt>
                <c:pt idx="29">
                  <c:v>24.916091150200003</c:v>
                </c:pt>
                <c:pt idx="30">
                  <c:v>23.049687859200002</c:v>
                </c:pt>
                <c:pt idx="31">
                  <c:v>22.289169787479999</c:v>
                </c:pt>
                <c:pt idx="32">
                  <c:v>19.707967559399997</c:v>
                </c:pt>
                <c:pt idx="33">
                  <c:v>20.129987873200001</c:v>
                </c:pt>
                <c:pt idx="34">
                  <c:v>23.952253977760002</c:v>
                </c:pt>
                <c:pt idx="35">
                  <c:v>25.576754317179997</c:v>
                </c:pt>
                <c:pt idx="36">
                  <c:v>25.478434724660005</c:v>
                </c:pt>
                <c:pt idx="37">
                  <c:v>24.751647747659998</c:v>
                </c:pt>
                <c:pt idx="38">
                  <c:v>27.370181057179998</c:v>
                </c:pt>
                <c:pt idx="39">
                  <c:v>32.7637911347</c:v>
                </c:pt>
                <c:pt idx="40">
                  <c:v>34.340590400060002</c:v>
                </c:pt>
                <c:pt idx="41">
                  <c:v>43.464363886569998</c:v>
                </c:pt>
                <c:pt idx="42">
                  <c:v>37.150214903239998</c:v>
                </c:pt>
                <c:pt idx="43">
                  <c:v>36.855117576079998</c:v>
                </c:pt>
                <c:pt idx="44">
                  <c:v>41.213631237800001</c:v>
                </c:pt>
                <c:pt idx="45">
                  <c:v>43.471375302980007</c:v>
                </c:pt>
                <c:pt idx="46">
                  <c:v>44.511020173030005</c:v>
                </c:pt>
                <c:pt idx="47">
                  <c:v>55.677942262800002</c:v>
                </c:pt>
                <c:pt idx="48">
                  <c:v>63.521411598499995</c:v>
                </c:pt>
                <c:pt idx="49">
                  <c:v>64.775966915600009</c:v>
                </c:pt>
                <c:pt idx="50">
                  <c:v>52.559879090399996</c:v>
                </c:pt>
                <c:pt idx="51">
                  <c:v>46.906999818220001</c:v>
                </c:pt>
              </c:numCache>
            </c:numRef>
          </c:val>
          <c:smooth val="0"/>
          <c:extLst>
            <c:ext xmlns:c16="http://schemas.microsoft.com/office/drawing/2014/chart" uri="{C3380CC4-5D6E-409C-BE32-E72D297353CC}">
              <c16:uniqueId val="{00000000-2CB2-4EFD-BC0A-8910C9334D32}"/>
            </c:ext>
          </c:extLst>
        </c:ser>
        <c:ser>
          <c:idx val="1"/>
          <c:order val="1"/>
          <c:tx>
            <c:strRef>
              <c:f>Sheet1!$C$1</c:f>
              <c:strCache>
                <c:ptCount val="1"/>
                <c:pt idx="0">
                  <c:v>2021</c:v>
                </c:pt>
              </c:strCache>
            </c:strRef>
          </c:tx>
          <c:spPr>
            <a:ln w="28575" cap="rnd">
              <a:solidFill>
                <a:schemeClr val="bg1">
                  <a:lumMod val="65000"/>
                </a:schemeClr>
              </a:solidFill>
              <a:round/>
            </a:ln>
            <a:effectLst/>
          </c:spPr>
          <c:marker>
            <c:symbol val="none"/>
          </c:marker>
          <c:cat>
            <c:numRef>
              <c:f>Sheet1!$A$2:$A$54</c:f>
              <c:numCache>
                <c:formatCode>General</c:formatCode>
                <c:ptCount val="5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numCache>
            </c:numRef>
          </c:cat>
          <c:val>
            <c:numRef>
              <c:f>Sheet1!$C$2:$C$54</c:f>
              <c:numCache>
                <c:formatCode>General</c:formatCode>
                <c:ptCount val="53"/>
                <c:pt idx="1">
                  <c:v>68.67093728799999</c:v>
                </c:pt>
                <c:pt idx="2">
                  <c:v>68.749450864099998</c:v>
                </c:pt>
                <c:pt idx="3">
                  <c:v>59.939968217690001</c:v>
                </c:pt>
                <c:pt idx="4">
                  <c:v>62.6016039812</c:v>
                </c:pt>
                <c:pt idx="5">
                  <c:v>57.697592783400005</c:v>
                </c:pt>
                <c:pt idx="6">
                  <c:v>80.652161360899996</c:v>
                </c:pt>
                <c:pt idx="7">
                  <c:v>59.401161377190007</c:v>
                </c:pt>
                <c:pt idx="8">
                  <c:v>42.771387451709998</c:v>
                </c:pt>
                <c:pt idx="9">
                  <c:v>54.427736031809999</c:v>
                </c:pt>
                <c:pt idx="10">
                  <c:v>54.335932599900005</c:v>
                </c:pt>
                <c:pt idx="11">
                  <c:v>56.420485640519999</c:v>
                </c:pt>
                <c:pt idx="12">
                  <c:v>49.725537346229999</c:v>
                </c:pt>
                <c:pt idx="13">
                  <c:v>36.414730876589999</c:v>
                </c:pt>
                <c:pt idx="14">
                  <c:v>49.865249505400001</c:v>
                </c:pt>
                <c:pt idx="15">
                  <c:v>51.047008873199999</c:v>
                </c:pt>
                <c:pt idx="16">
                  <c:v>40.646869139909995</c:v>
                </c:pt>
                <c:pt idx="17">
                  <c:v>38.640507748019999</c:v>
                </c:pt>
                <c:pt idx="18">
                  <c:v>39.038010647180002</c:v>
                </c:pt>
                <c:pt idx="19">
                  <c:v>28.814575933910003</c:v>
                </c:pt>
                <c:pt idx="20">
                  <c:v>32.091129175339994</c:v>
                </c:pt>
                <c:pt idx="21">
                  <c:v>30.46594502436</c:v>
                </c:pt>
                <c:pt idx="22">
                  <c:v>23.044825819979998</c:v>
                </c:pt>
                <c:pt idx="23">
                  <c:v>23.226147184950001</c:v>
                </c:pt>
                <c:pt idx="24">
                  <c:v>21.90831557876</c:v>
                </c:pt>
                <c:pt idx="25">
                  <c:v>23.322019977869999</c:v>
                </c:pt>
                <c:pt idx="26">
                  <c:v>23.646323241369998</c:v>
                </c:pt>
                <c:pt idx="27">
                  <c:v>22.572187065870001</c:v>
                </c:pt>
                <c:pt idx="28">
                  <c:v>21.90223793266</c:v>
                </c:pt>
                <c:pt idx="29">
                  <c:v>20.813884368890001</c:v>
                </c:pt>
                <c:pt idx="30">
                  <c:v>19.017250936179998</c:v>
                </c:pt>
                <c:pt idx="31">
                  <c:v>19.505307829140001</c:v>
                </c:pt>
                <c:pt idx="32">
                  <c:v>19.381170582099998</c:v>
                </c:pt>
                <c:pt idx="33">
                  <c:v>20.454675846089998</c:v>
                </c:pt>
                <c:pt idx="34">
                  <c:v>21.694360684919999</c:v>
                </c:pt>
                <c:pt idx="35">
                  <c:v>23.165797369840003</c:v>
                </c:pt>
                <c:pt idx="36">
                  <c:v>23.112955524989999</c:v>
                </c:pt>
                <c:pt idx="37">
                  <c:v>23.928291513640001</c:v>
                </c:pt>
                <c:pt idx="38">
                  <c:v>25.934266705300004</c:v>
                </c:pt>
                <c:pt idx="39">
                  <c:v>25.2687059167</c:v>
                </c:pt>
                <c:pt idx="40">
                  <c:v>28.893724266100001</c:v>
                </c:pt>
                <c:pt idx="41">
                  <c:v>35.116305922700001</c:v>
                </c:pt>
                <c:pt idx="42">
                  <c:v>33.933960004099994</c:v>
                </c:pt>
                <c:pt idx="43">
                  <c:v>36.366956897640002</c:v>
                </c:pt>
                <c:pt idx="44">
                  <c:v>42.3224725492</c:v>
                </c:pt>
                <c:pt idx="45">
                  <c:v>46.9463619665</c:v>
                </c:pt>
                <c:pt idx="46">
                  <c:v>48.440053969799997</c:v>
                </c:pt>
                <c:pt idx="47">
                  <c:v>56.276893349799991</c:v>
                </c:pt>
                <c:pt idx="48">
                  <c:v>58.677862146499997</c:v>
                </c:pt>
                <c:pt idx="49">
                  <c:v>61.574969682900004</c:v>
                </c:pt>
                <c:pt idx="50">
                  <c:v>53.878549895999996</c:v>
                </c:pt>
                <c:pt idx="51">
                  <c:v>59.11963343610001</c:v>
                </c:pt>
              </c:numCache>
            </c:numRef>
          </c:val>
          <c:smooth val="0"/>
          <c:extLst>
            <c:ext xmlns:c16="http://schemas.microsoft.com/office/drawing/2014/chart" uri="{C3380CC4-5D6E-409C-BE32-E72D297353CC}">
              <c16:uniqueId val="{00000001-2CB2-4EFD-BC0A-8910C9334D32}"/>
            </c:ext>
          </c:extLst>
        </c:ser>
        <c:ser>
          <c:idx val="2"/>
          <c:order val="2"/>
          <c:tx>
            <c:strRef>
              <c:f>Sheet1!$D$1</c:f>
              <c:strCache>
                <c:ptCount val="1"/>
                <c:pt idx="0">
                  <c:v>2022</c:v>
                </c:pt>
              </c:strCache>
            </c:strRef>
          </c:tx>
          <c:spPr>
            <a:ln w="28575" cap="rnd">
              <a:solidFill>
                <a:schemeClr val="accent1">
                  <a:lumMod val="60000"/>
                  <a:lumOff val="40000"/>
                </a:schemeClr>
              </a:solidFill>
              <a:round/>
            </a:ln>
            <a:effectLst/>
          </c:spPr>
          <c:marker>
            <c:symbol val="none"/>
          </c:marker>
          <c:cat>
            <c:numRef>
              <c:f>Sheet1!$A$2:$A$54</c:f>
              <c:numCache>
                <c:formatCode>General</c:formatCode>
                <c:ptCount val="5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numCache>
            </c:numRef>
          </c:cat>
          <c:val>
            <c:numRef>
              <c:f>Sheet1!$D$2:$D$54</c:f>
              <c:numCache>
                <c:formatCode>General</c:formatCode>
                <c:ptCount val="53"/>
                <c:pt idx="1">
                  <c:v>49.776894899000006</c:v>
                </c:pt>
                <c:pt idx="2">
                  <c:v>64.037657178900005</c:v>
                </c:pt>
                <c:pt idx="3">
                  <c:v>60.692996281100001</c:v>
                </c:pt>
                <c:pt idx="4">
                  <c:v>60.633197393900005</c:v>
                </c:pt>
                <c:pt idx="5">
                  <c:v>53.488739814300004</c:v>
                </c:pt>
                <c:pt idx="6">
                  <c:v>50.738454298799994</c:v>
                </c:pt>
                <c:pt idx="7">
                  <c:v>43.918351506500002</c:v>
                </c:pt>
                <c:pt idx="8">
                  <c:v>49.514340046300006</c:v>
                </c:pt>
                <c:pt idx="9">
                  <c:v>53.342005481900003</c:v>
                </c:pt>
                <c:pt idx="10">
                  <c:v>49.190408308400002</c:v>
                </c:pt>
                <c:pt idx="11">
                  <c:v>42.434777527700007</c:v>
                </c:pt>
                <c:pt idx="12">
                  <c:v>38.572866599309997</c:v>
                </c:pt>
                <c:pt idx="13">
                  <c:v>42.8037683927</c:v>
                </c:pt>
                <c:pt idx="14">
                  <c:v>43.541976232099998</c:v>
                </c:pt>
                <c:pt idx="15">
                  <c:v>32.869028185799998</c:v>
                </c:pt>
                <c:pt idx="16">
                  <c:v>28.997235967800002</c:v>
                </c:pt>
                <c:pt idx="17">
                  <c:v>31.590332886900001</c:v>
                </c:pt>
                <c:pt idx="18">
                  <c:v>27.864984711800002</c:v>
                </c:pt>
                <c:pt idx="19">
                  <c:v>22.504602467600002</c:v>
                </c:pt>
                <c:pt idx="20">
                  <c:v>21.521907710000004</c:v>
                </c:pt>
                <c:pt idx="21">
                  <c:v>20.741804644800002</c:v>
                </c:pt>
                <c:pt idx="22">
                  <c:v>24.440623542200001</c:v>
                </c:pt>
                <c:pt idx="23">
                  <c:v>19.336999570800003</c:v>
                </c:pt>
                <c:pt idx="24">
                  <c:v>19.769980583719999</c:v>
                </c:pt>
                <c:pt idx="25">
                  <c:v>19.714117272599999</c:v>
                </c:pt>
                <c:pt idx="26">
                  <c:v>20.2044877937</c:v>
                </c:pt>
                <c:pt idx="27">
                  <c:v>18.704275021299999</c:v>
                </c:pt>
                <c:pt idx="28">
                  <c:v>19.875291128600001</c:v>
                </c:pt>
                <c:pt idx="29">
                  <c:v>19.863185431399998</c:v>
                </c:pt>
                <c:pt idx="30">
                  <c:v>18.305085215800002</c:v>
                </c:pt>
                <c:pt idx="31">
                  <c:v>16.841917057499998</c:v>
                </c:pt>
                <c:pt idx="32">
                  <c:v>16.267737783399998</c:v>
                </c:pt>
                <c:pt idx="33">
                  <c:v>18.121338257399998</c:v>
                </c:pt>
                <c:pt idx="34">
                  <c:v>19.221863396200003</c:v>
                </c:pt>
                <c:pt idx="35">
                  <c:v>19.091045122099999</c:v>
                </c:pt>
                <c:pt idx="36">
                  <c:v>18.680302233300001</c:v>
                </c:pt>
                <c:pt idx="37">
                  <c:v>20.183796536000003</c:v>
                </c:pt>
                <c:pt idx="38">
                  <c:v>25.165347221600001</c:v>
                </c:pt>
                <c:pt idx="39">
                  <c:v>26.799370210699998</c:v>
                </c:pt>
                <c:pt idx="40">
                  <c:v>23.7941698188</c:v>
                </c:pt>
                <c:pt idx="41">
                  <c:v>27.922665284999997</c:v>
                </c:pt>
                <c:pt idx="42">
                  <c:v>26.004378277800001</c:v>
                </c:pt>
                <c:pt idx="43">
                  <c:v>25.404873316500002</c:v>
                </c:pt>
                <c:pt idx="44">
                  <c:v>27.879905265299996</c:v>
                </c:pt>
                <c:pt idx="45">
                  <c:v>31.377199306699996</c:v>
                </c:pt>
                <c:pt idx="46">
                  <c:v>36.747002499600001</c:v>
                </c:pt>
                <c:pt idx="47">
                  <c:v>42.729404218599996</c:v>
                </c:pt>
                <c:pt idx="48">
                  <c:v>49.955621851299995</c:v>
                </c:pt>
                <c:pt idx="49">
                  <c:v>57.452534295100001</c:v>
                </c:pt>
                <c:pt idx="50">
                  <c:v>66.863754204999992</c:v>
                </c:pt>
                <c:pt idx="51">
                  <c:v>42.9729143721</c:v>
                </c:pt>
              </c:numCache>
            </c:numRef>
          </c:val>
          <c:smooth val="0"/>
          <c:extLst>
            <c:ext xmlns:c16="http://schemas.microsoft.com/office/drawing/2014/chart" uri="{C3380CC4-5D6E-409C-BE32-E72D297353CC}">
              <c16:uniqueId val="{00000002-2CB2-4EFD-BC0A-8910C9334D32}"/>
            </c:ext>
          </c:extLst>
        </c:ser>
        <c:ser>
          <c:idx val="3"/>
          <c:order val="3"/>
          <c:tx>
            <c:strRef>
              <c:f>Sheet1!$E$1</c:f>
              <c:strCache>
                <c:ptCount val="1"/>
                <c:pt idx="0">
                  <c:v>2023</c:v>
                </c:pt>
              </c:strCache>
            </c:strRef>
          </c:tx>
          <c:spPr>
            <a:ln w="38100" cap="rnd">
              <a:solidFill>
                <a:srgbClr val="8345FE"/>
              </a:solidFill>
              <a:round/>
            </a:ln>
            <a:effectLst/>
          </c:spPr>
          <c:marker>
            <c:symbol val="none"/>
          </c:marker>
          <c:cat>
            <c:numRef>
              <c:f>Sheet1!$A$2:$A$54</c:f>
              <c:numCache>
                <c:formatCode>General</c:formatCode>
                <c:ptCount val="5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numCache>
            </c:numRef>
          </c:cat>
          <c:val>
            <c:numRef>
              <c:f>Sheet1!$E$2:$E$54</c:f>
              <c:numCache>
                <c:formatCode>General</c:formatCode>
                <c:ptCount val="53"/>
                <c:pt idx="1">
                  <c:v>38.332184143399999</c:v>
                </c:pt>
                <c:pt idx="2">
                  <c:v>54.388481326799997</c:v>
                </c:pt>
                <c:pt idx="3">
                  <c:v>61.278647090599996</c:v>
                </c:pt>
                <c:pt idx="4">
                  <c:v>49.248187159300002</c:v>
                </c:pt>
                <c:pt idx="5">
                  <c:v>52.975521822399998</c:v>
                </c:pt>
                <c:pt idx="6">
                  <c:v>44.891920157499996</c:v>
                </c:pt>
                <c:pt idx="7">
                  <c:v>42.564043368599997</c:v>
                </c:pt>
                <c:pt idx="8">
                  <c:v>54.5663670936</c:v>
                </c:pt>
                <c:pt idx="9">
                  <c:v>50.4156532115</c:v>
                </c:pt>
                <c:pt idx="10">
                  <c:v>38.020157567299989</c:v>
                </c:pt>
                <c:pt idx="11">
                  <c:v>32.145542225573912</c:v>
                </c:pt>
              </c:numCache>
            </c:numRef>
          </c:val>
          <c:smooth val="0"/>
          <c:extLst>
            <c:ext xmlns:c16="http://schemas.microsoft.com/office/drawing/2014/chart" uri="{C3380CC4-5D6E-409C-BE32-E72D297353CC}">
              <c16:uniqueId val="{00000003-2CB2-4EFD-BC0A-8910C9334D32}"/>
            </c:ext>
          </c:extLst>
        </c:ser>
        <c:dLbls>
          <c:showLegendKey val="0"/>
          <c:showVal val="0"/>
          <c:showCatName val="0"/>
          <c:showSerName val="0"/>
          <c:showPercent val="0"/>
          <c:showBubbleSize val="0"/>
        </c:dLbls>
        <c:smooth val="0"/>
        <c:axId val="675444768"/>
        <c:axId val="675446408"/>
      </c:lineChart>
      <c:catAx>
        <c:axId val="6754447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675446408"/>
        <c:crosses val="autoZero"/>
        <c:auto val="1"/>
        <c:lblAlgn val="ctr"/>
        <c:lblOffset val="100"/>
        <c:tickLblSkip val="2"/>
        <c:noMultiLvlLbl val="0"/>
      </c:catAx>
      <c:valAx>
        <c:axId val="6754464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6754447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BE"/>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rgbClr val="8445FF"/>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B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Sheet1!$A$2:$A$15</c:f>
              <c:strCache>
                <c:ptCount val="14"/>
                <c:pt idx="0">
                  <c:v>United States</c:v>
                </c:pt>
                <c:pt idx="1">
                  <c:v>Russia</c:v>
                </c:pt>
                <c:pt idx="2">
                  <c:v>Iran</c:v>
                </c:pt>
                <c:pt idx="3">
                  <c:v>China</c:v>
                </c:pt>
                <c:pt idx="4">
                  <c:v>Canada</c:v>
                </c:pt>
                <c:pt idx="5">
                  <c:v>Qatar</c:v>
                </c:pt>
                <c:pt idx="6">
                  <c:v>Australia</c:v>
                </c:pt>
                <c:pt idx="7">
                  <c:v>Saudi Arabia</c:v>
                </c:pt>
                <c:pt idx="8">
                  <c:v>Norway</c:v>
                </c:pt>
                <c:pt idx="9">
                  <c:v>Algeria</c:v>
                </c:pt>
                <c:pt idx="10">
                  <c:v>Malaysia</c:v>
                </c:pt>
                <c:pt idx="11">
                  <c:v>Turkmenistan</c:v>
                </c:pt>
                <c:pt idx="12">
                  <c:v>Indonesia</c:v>
                </c:pt>
                <c:pt idx="13">
                  <c:v>UAE</c:v>
                </c:pt>
              </c:strCache>
            </c:strRef>
          </c:cat>
          <c:val>
            <c:numRef>
              <c:f>Sheet1!$B$2:$B$15</c:f>
              <c:numCache>
                <c:formatCode>[&gt;0.05]0.0;[=0]\-;\^</c:formatCode>
                <c:ptCount val="14"/>
                <c:pt idx="0">
                  <c:v>1033.0043940083526</c:v>
                </c:pt>
                <c:pt idx="1">
                  <c:v>629.8638355154867</c:v>
                </c:pt>
                <c:pt idx="2">
                  <c:v>262.91565946299414</c:v>
                </c:pt>
                <c:pt idx="3">
                  <c:v>248.38965093411994</c:v>
                </c:pt>
                <c:pt idx="4">
                  <c:v>194.15899153824981</c:v>
                </c:pt>
                <c:pt idx="5">
                  <c:v>179.45041792242912</c:v>
                </c:pt>
                <c:pt idx="6">
                  <c:v>150.14036847249773</c:v>
                </c:pt>
                <c:pt idx="7">
                  <c:v>121.48248058467099</c:v>
                </c:pt>
                <c:pt idx="8">
                  <c:v>113.20000851390026</c:v>
                </c:pt>
                <c:pt idx="9">
                  <c:v>94.719624999999994</c:v>
                </c:pt>
                <c:pt idx="10">
                  <c:v>80.366724510187495</c:v>
                </c:pt>
                <c:pt idx="11">
                  <c:v>73.463356686332347</c:v>
                </c:pt>
                <c:pt idx="12">
                  <c:v>71.388749999999987</c:v>
                </c:pt>
                <c:pt idx="13">
                  <c:v>61.401835366869271</c:v>
                </c:pt>
              </c:numCache>
            </c:numRef>
          </c:val>
          <c:extLst>
            <c:ext xmlns:c16="http://schemas.microsoft.com/office/drawing/2014/chart" uri="{C3380CC4-5D6E-409C-BE32-E72D297353CC}">
              <c16:uniqueId val="{00000000-684A-4408-8E0C-0DEEF4B16633}"/>
            </c:ext>
          </c:extLst>
        </c:ser>
        <c:dLbls>
          <c:showLegendKey val="0"/>
          <c:showVal val="0"/>
          <c:showCatName val="0"/>
          <c:showSerName val="0"/>
          <c:showPercent val="0"/>
          <c:showBubbleSize val="0"/>
        </c:dLbls>
        <c:gapWidth val="40"/>
        <c:axId val="1074820368"/>
        <c:axId val="1074817008"/>
      </c:barChart>
      <c:catAx>
        <c:axId val="107482036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crossAx val="1074817008"/>
        <c:crosses val="autoZero"/>
        <c:auto val="1"/>
        <c:lblAlgn val="ctr"/>
        <c:lblOffset val="100"/>
        <c:noMultiLvlLbl val="0"/>
      </c:catAx>
      <c:valAx>
        <c:axId val="1074817008"/>
        <c:scaling>
          <c:orientation val="minMax"/>
        </c:scaling>
        <c:delete val="1"/>
        <c:axPos val="t"/>
        <c:majorGridlines>
          <c:spPr>
            <a:ln w="9525" cap="flat" cmpd="sng" algn="ctr">
              <a:solidFill>
                <a:schemeClr val="tx1">
                  <a:lumMod val="15000"/>
                  <a:lumOff val="85000"/>
                </a:schemeClr>
              </a:solidFill>
              <a:round/>
            </a:ln>
            <a:effectLst/>
          </c:spPr>
        </c:majorGridlines>
        <c:numFmt formatCode="[&gt;0.05]0.0;[=0]\-;\^" sourceLinked="1"/>
        <c:majorTickMark val="none"/>
        <c:minorTickMark val="none"/>
        <c:tickLblPos val="nextTo"/>
        <c:crossAx val="107482036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BE"/>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rgbClr val="8445FF"/>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B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Sheet1!$A$2:$A$19</c:f>
              <c:strCache>
                <c:ptCount val="18"/>
                <c:pt idx="0">
                  <c:v>Unites States</c:v>
                </c:pt>
                <c:pt idx="1">
                  <c:v>Russia</c:v>
                </c:pt>
                <c:pt idx="2">
                  <c:v>China</c:v>
                </c:pt>
                <c:pt idx="3">
                  <c:v>Iran</c:v>
                </c:pt>
                <c:pt idx="4">
                  <c:v>Canada</c:v>
                </c:pt>
                <c:pt idx="5">
                  <c:v>Saudi Arabia</c:v>
                </c:pt>
                <c:pt idx="6">
                  <c:v>Mexico</c:v>
                </c:pt>
                <c:pt idx="7">
                  <c:v>Japan</c:v>
                </c:pt>
                <c:pt idx="8">
                  <c:v>Germany</c:v>
                </c:pt>
                <c:pt idx="9">
                  <c:v>UAE</c:v>
                </c:pt>
                <c:pt idx="10">
                  <c:v>India</c:v>
                </c:pt>
                <c:pt idx="11">
                  <c:v>South Korea</c:v>
                </c:pt>
                <c:pt idx="12">
                  <c:v>United Kingdom</c:v>
                </c:pt>
                <c:pt idx="13">
                  <c:v>Egypt</c:v>
                </c:pt>
                <c:pt idx="14">
                  <c:v>Italy</c:v>
                </c:pt>
                <c:pt idx="15">
                  <c:v>Uzbekistan</c:v>
                </c:pt>
                <c:pt idx="16">
                  <c:v>Turkey</c:v>
                </c:pt>
                <c:pt idx="17">
                  <c:v>Algeria</c:v>
                </c:pt>
              </c:strCache>
            </c:strRef>
          </c:cat>
          <c:val>
            <c:numRef>
              <c:f>Sheet1!$B$2:$B$19</c:f>
              <c:numCache>
                <c:formatCode>[&gt;0.05]0.0;[=0]\-;\^</c:formatCode>
                <c:ptCount val="18"/>
                <c:pt idx="0">
                  <c:v>902.19922881043271</c:v>
                </c:pt>
                <c:pt idx="1">
                  <c:v>477.02357002876096</c:v>
                </c:pt>
                <c:pt idx="2">
                  <c:v>434.39129427728614</c:v>
                </c:pt>
                <c:pt idx="3">
                  <c:v>245.39358546735997</c:v>
                </c:pt>
                <c:pt idx="4">
                  <c:v>128.53540928527107</c:v>
                </c:pt>
                <c:pt idx="5">
                  <c:v>121.48248058467099</c:v>
                </c:pt>
                <c:pt idx="6">
                  <c:v>100.2544921879221</c:v>
                </c:pt>
                <c:pt idx="7">
                  <c:v>90.943838011849991</c:v>
                </c:pt>
                <c:pt idx="8">
                  <c:v>78.570964704167736</c:v>
                </c:pt>
                <c:pt idx="9">
                  <c:v>71.344238905227897</c:v>
                </c:pt>
                <c:pt idx="10">
                  <c:v>70.281818740705631</c:v>
                </c:pt>
                <c:pt idx="11">
                  <c:v>63.648739050759119</c:v>
                </c:pt>
                <c:pt idx="12">
                  <c:v>61.857188999999991</c:v>
                </c:pt>
                <c:pt idx="13">
                  <c:v>59.782852020308859</c:v>
                </c:pt>
                <c:pt idx="14">
                  <c:v>58.925791626549618</c:v>
                </c:pt>
                <c:pt idx="15">
                  <c:v>54.595489218700095</c:v>
                </c:pt>
                <c:pt idx="16">
                  <c:v>50.919034933757736</c:v>
                </c:pt>
                <c:pt idx="17">
                  <c:v>50.5475894</c:v>
                </c:pt>
              </c:numCache>
            </c:numRef>
          </c:val>
          <c:extLst>
            <c:ext xmlns:c16="http://schemas.microsoft.com/office/drawing/2014/chart" uri="{C3380CC4-5D6E-409C-BE32-E72D297353CC}">
              <c16:uniqueId val="{00000000-9D57-4D99-981A-CAA4C818F2C1}"/>
            </c:ext>
          </c:extLst>
        </c:ser>
        <c:dLbls>
          <c:showLegendKey val="0"/>
          <c:showVal val="0"/>
          <c:showCatName val="0"/>
          <c:showSerName val="0"/>
          <c:showPercent val="0"/>
          <c:showBubbleSize val="0"/>
        </c:dLbls>
        <c:gapWidth val="40"/>
        <c:axId val="1074820368"/>
        <c:axId val="1074817008"/>
      </c:barChart>
      <c:catAx>
        <c:axId val="107482036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crossAx val="1074817008"/>
        <c:crosses val="autoZero"/>
        <c:auto val="1"/>
        <c:lblAlgn val="ctr"/>
        <c:lblOffset val="100"/>
        <c:noMultiLvlLbl val="0"/>
      </c:catAx>
      <c:valAx>
        <c:axId val="1074817008"/>
        <c:scaling>
          <c:orientation val="minMax"/>
        </c:scaling>
        <c:delete val="1"/>
        <c:axPos val="t"/>
        <c:majorGridlines>
          <c:spPr>
            <a:ln w="9525" cap="flat" cmpd="sng" algn="ctr">
              <a:solidFill>
                <a:schemeClr val="tx1">
                  <a:lumMod val="15000"/>
                  <a:lumOff val="85000"/>
                </a:schemeClr>
              </a:solidFill>
              <a:round/>
            </a:ln>
            <a:effectLst/>
          </c:spPr>
        </c:majorGridlines>
        <c:numFmt formatCode="[&gt;0.05]0.0;[=0]\-;\^" sourceLinked="1"/>
        <c:majorTickMark val="none"/>
        <c:minorTickMark val="none"/>
        <c:tickLblPos val="nextTo"/>
        <c:crossAx val="107482036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BE"/>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Pipeline</c:v>
                </c:pt>
              </c:strCache>
            </c:strRef>
          </c:tx>
          <c:spPr>
            <a:solidFill>
              <a:schemeClr val="accent1">
                <a:lumMod val="40000"/>
                <a:lumOff val="60000"/>
              </a:schemeClr>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B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Sheet1!$A$2:$A$18</c:f>
              <c:strCache>
                <c:ptCount val="17"/>
                <c:pt idx="0">
                  <c:v>Russia</c:v>
                </c:pt>
                <c:pt idx="1">
                  <c:v>Qatar</c:v>
                </c:pt>
                <c:pt idx="2">
                  <c:v>Norway</c:v>
                </c:pt>
                <c:pt idx="3">
                  <c:v>United States</c:v>
                </c:pt>
                <c:pt idx="4">
                  <c:v> Australia </c:v>
                </c:pt>
                <c:pt idx="5">
                  <c:v>Canada</c:v>
                </c:pt>
                <c:pt idx="6">
                  <c:v>Algeria</c:v>
                </c:pt>
                <c:pt idx="7">
                  <c:v>Turkmenistan</c:v>
                </c:pt>
                <c:pt idx="8">
                  <c:v> Malaysia </c:v>
                </c:pt>
                <c:pt idx="9">
                  <c:v>Azerbaijan</c:v>
                </c:pt>
                <c:pt idx="10">
                  <c:v>Indonesia</c:v>
                </c:pt>
                <c:pt idx="11">
                  <c:v> Nigeria </c:v>
                </c:pt>
                <c:pt idx="12">
                  <c:v> Oman </c:v>
                </c:pt>
                <c:pt idx="13">
                  <c:v>Iran</c:v>
                </c:pt>
                <c:pt idx="14">
                  <c:v> Papua New Guinea </c:v>
                </c:pt>
                <c:pt idx="15">
                  <c:v> Trinidad &amp; Tobago </c:v>
                </c:pt>
                <c:pt idx="16">
                  <c:v>Myanmar</c:v>
                </c:pt>
              </c:strCache>
            </c:strRef>
          </c:cat>
          <c:val>
            <c:numRef>
              <c:f>Sheet1!$B$2:$B$18</c:f>
              <c:numCache>
                <c:formatCode>General</c:formatCode>
                <c:ptCount val="17"/>
                <c:pt idx="0">
                  <c:v>102.76585381169164</c:v>
                </c:pt>
                <c:pt idx="1">
                  <c:v>18.948499279531585</c:v>
                </c:pt>
                <c:pt idx="2">
                  <c:v>118.73501115113253</c:v>
                </c:pt>
                <c:pt idx="3">
                  <c:v>3.3864841604430325</c:v>
                </c:pt>
                <c:pt idx="5">
                  <c:v>60.474904202925728</c:v>
                </c:pt>
                <c:pt idx="6">
                  <c:v>32.751230004882814</c:v>
                </c:pt>
                <c:pt idx="7">
                  <c:v>44.940288317938972</c:v>
                </c:pt>
                <c:pt idx="9">
                  <c:v>24.391125135201644</c:v>
                </c:pt>
                <c:pt idx="10">
                  <c:v>3.9289249999999991</c:v>
                </c:pt>
                <c:pt idx="13">
                  <c:v>15.042335253254819</c:v>
                </c:pt>
                <c:pt idx="16">
                  <c:v>9.9537861800373975</c:v>
                </c:pt>
              </c:numCache>
            </c:numRef>
          </c:val>
          <c:extLst>
            <c:ext xmlns:c16="http://schemas.microsoft.com/office/drawing/2014/chart" uri="{C3380CC4-5D6E-409C-BE32-E72D297353CC}">
              <c16:uniqueId val="{00000000-F641-45DF-A047-48B7A24DAF11}"/>
            </c:ext>
          </c:extLst>
        </c:ser>
        <c:ser>
          <c:idx val="1"/>
          <c:order val="1"/>
          <c:tx>
            <c:strRef>
              <c:f>Sheet1!$C$1</c:f>
              <c:strCache>
                <c:ptCount val="1"/>
                <c:pt idx="0">
                  <c:v>LNG</c:v>
                </c:pt>
              </c:strCache>
            </c:strRef>
          </c:tx>
          <c:spPr>
            <a:solidFill>
              <a:schemeClr val="accent5"/>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en-B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Sheet1!$A$2:$A$18</c:f>
              <c:strCache>
                <c:ptCount val="17"/>
                <c:pt idx="0">
                  <c:v>Russia</c:v>
                </c:pt>
                <c:pt idx="1">
                  <c:v>Qatar</c:v>
                </c:pt>
                <c:pt idx="2">
                  <c:v>Norway</c:v>
                </c:pt>
                <c:pt idx="3">
                  <c:v>United States</c:v>
                </c:pt>
                <c:pt idx="4">
                  <c:v> Australia </c:v>
                </c:pt>
                <c:pt idx="5">
                  <c:v>Canada</c:v>
                </c:pt>
                <c:pt idx="6">
                  <c:v>Algeria</c:v>
                </c:pt>
                <c:pt idx="7">
                  <c:v>Turkmenistan</c:v>
                </c:pt>
                <c:pt idx="8">
                  <c:v> Malaysia </c:v>
                </c:pt>
                <c:pt idx="9">
                  <c:v>Azerbaijan</c:v>
                </c:pt>
                <c:pt idx="10">
                  <c:v>Indonesia</c:v>
                </c:pt>
                <c:pt idx="11">
                  <c:v> Nigeria </c:v>
                </c:pt>
                <c:pt idx="12">
                  <c:v> Oman </c:v>
                </c:pt>
                <c:pt idx="13">
                  <c:v>Iran</c:v>
                </c:pt>
                <c:pt idx="14">
                  <c:v> Papua New Guinea </c:v>
                </c:pt>
                <c:pt idx="15">
                  <c:v> Trinidad &amp; Tobago </c:v>
                </c:pt>
                <c:pt idx="16">
                  <c:v>Myanmar</c:v>
                </c:pt>
              </c:strCache>
            </c:strRef>
          </c:cat>
          <c:val>
            <c:numRef>
              <c:f>Sheet1!$C$2:$C$18</c:f>
              <c:numCache>
                <c:formatCode>[&gt;0.05]0.0;[=0]\-;\†</c:formatCode>
                <c:ptCount val="17"/>
                <c:pt idx="0">
                  <c:v>44.331203660786997</c:v>
                </c:pt>
                <c:pt idx="1">
                  <c:v>106.87328545989976</c:v>
                </c:pt>
                <c:pt idx="2">
                  <c:v>6.413212334751333</c:v>
                </c:pt>
                <c:pt idx="3">
                  <c:v>115.19612062293113</c:v>
                </c:pt>
                <c:pt idx="4">
                  <c:v>106.81103270754062</c:v>
                </c:pt>
                <c:pt idx="6">
                  <c:v>15.952771517087047</c:v>
                </c:pt>
                <c:pt idx="8">
                  <c:v>36.038567712509007</c:v>
                </c:pt>
                <c:pt idx="10">
                  <c:v>16.472259319537006</c:v>
                </c:pt>
                <c:pt idx="11">
                  <c:v>18.407308396362797</c:v>
                </c:pt>
                <c:pt idx="12">
                  <c:v>15.950407292704515</c:v>
                </c:pt>
                <c:pt idx="14">
                  <c:v>11.124297266351071</c:v>
                </c:pt>
                <c:pt idx="15">
                  <c:v>10.342314804251831</c:v>
                </c:pt>
              </c:numCache>
            </c:numRef>
          </c:val>
          <c:extLst>
            <c:ext xmlns:c16="http://schemas.microsoft.com/office/drawing/2014/chart" uri="{C3380CC4-5D6E-409C-BE32-E72D297353CC}">
              <c16:uniqueId val="{00000001-F641-45DF-A047-48B7A24DAF11}"/>
            </c:ext>
          </c:extLst>
        </c:ser>
        <c:dLbls>
          <c:showLegendKey val="0"/>
          <c:showVal val="0"/>
          <c:showCatName val="0"/>
          <c:showSerName val="0"/>
          <c:showPercent val="0"/>
          <c:showBubbleSize val="0"/>
        </c:dLbls>
        <c:gapWidth val="40"/>
        <c:overlap val="100"/>
        <c:axId val="207627919"/>
        <c:axId val="207619759"/>
      </c:barChart>
      <c:catAx>
        <c:axId val="207627919"/>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crossAx val="207619759"/>
        <c:crosses val="autoZero"/>
        <c:auto val="1"/>
        <c:lblAlgn val="ctr"/>
        <c:lblOffset val="100"/>
        <c:noMultiLvlLbl val="0"/>
      </c:catAx>
      <c:valAx>
        <c:axId val="207619759"/>
        <c:scaling>
          <c:orientation val="minMax"/>
        </c:scaling>
        <c:delete val="0"/>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crossAx val="20762791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BE"/>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lumMod val="40000"/>
                <a:lumOff val="60000"/>
              </a:schemeClr>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B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2020</c:v>
                </c:pt>
                <c:pt idx="1">
                  <c:v>2021</c:v>
                </c:pt>
                <c:pt idx="2">
                  <c:v>2022</c:v>
                </c:pt>
                <c:pt idx="3">
                  <c:v>2023</c:v>
                </c:pt>
                <c:pt idx="4">
                  <c:v>2024</c:v>
                </c:pt>
                <c:pt idx="5">
                  <c:v>2025</c:v>
                </c:pt>
              </c:numCache>
            </c:numRef>
          </c:cat>
          <c:val>
            <c:numRef>
              <c:f>Sheet1!$B$2:$B$7</c:f>
              <c:numCache>
                <c:formatCode>General</c:formatCode>
                <c:ptCount val="6"/>
                <c:pt idx="0">
                  <c:v>5</c:v>
                </c:pt>
                <c:pt idx="1">
                  <c:v>10.5</c:v>
                </c:pt>
                <c:pt idx="2">
                  <c:v>14.7</c:v>
                </c:pt>
                <c:pt idx="3">
                  <c:v>22</c:v>
                </c:pt>
                <c:pt idx="4">
                  <c:v>30</c:v>
                </c:pt>
                <c:pt idx="5">
                  <c:v>38</c:v>
                </c:pt>
              </c:numCache>
            </c:numRef>
          </c:val>
          <c:extLst>
            <c:ext xmlns:c16="http://schemas.microsoft.com/office/drawing/2014/chart" uri="{C3380CC4-5D6E-409C-BE32-E72D297353CC}">
              <c16:uniqueId val="{00000000-5C19-4A09-8AEA-FBC68963F093}"/>
            </c:ext>
          </c:extLst>
        </c:ser>
        <c:dLbls>
          <c:showLegendKey val="0"/>
          <c:showVal val="0"/>
          <c:showCatName val="0"/>
          <c:showSerName val="0"/>
          <c:showPercent val="0"/>
          <c:showBubbleSize val="0"/>
        </c:dLbls>
        <c:gapWidth val="40"/>
        <c:overlap val="100"/>
        <c:axId val="476039296"/>
        <c:axId val="476039624"/>
      </c:barChart>
      <c:catAx>
        <c:axId val="4760392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BE"/>
          </a:p>
        </c:txPr>
        <c:crossAx val="476039624"/>
        <c:crosses val="autoZero"/>
        <c:auto val="1"/>
        <c:lblAlgn val="ctr"/>
        <c:lblOffset val="100"/>
        <c:noMultiLvlLbl val="0"/>
      </c:catAx>
      <c:valAx>
        <c:axId val="4760396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BE"/>
          </a:p>
        </c:txPr>
        <c:crossAx val="4760392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pPr>
      <a:endParaRPr lang="en-BE"/>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2022</c:v>
                </c:pt>
              </c:strCache>
            </c:strRef>
          </c:tx>
          <c:spPr>
            <a:ln w="28575" cap="rnd">
              <a:solidFill>
                <a:schemeClr val="bg1">
                  <a:lumMod val="85000"/>
                </a:schemeClr>
              </a:solidFill>
              <a:round/>
            </a:ln>
            <a:effectLst/>
          </c:spPr>
          <c:marker>
            <c:symbol val="none"/>
          </c:marker>
          <c:cat>
            <c:numRef>
              <c:f>Sheet1!$A$2:$A$54</c:f>
              <c:numCache>
                <c:formatCode>General</c:formatCode>
                <c:ptCount val="5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numCache>
            </c:numRef>
          </c:cat>
          <c:val>
            <c:numRef>
              <c:f>Sheet1!$B$2:$B$54</c:f>
              <c:numCache>
                <c:formatCode>General</c:formatCode>
                <c:ptCount val="53"/>
                <c:pt idx="1">
                  <c:v>4.6242735361171006</c:v>
                </c:pt>
                <c:pt idx="2">
                  <c:v>5.94909835191981</c:v>
                </c:pt>
                <c:pt idx="3">
                  <c:v>5.63837935451419</c:v>
                </c:pt>
                <c:pt idx="4">
                  <c:v>5.6328240378933101</c:v>
                </c:pt>
                <c:pt idx="5">
                  <c:v>4.9691039287484706</c:v>
                </c:pt>
                <c:pt idx="6">
                  <c:v>4.713602404358519</c:v>
                </c:pt>
                <c:pt idx="7">
                  <c:v>4.0800148549538502</c:v>
                </c:pt>
                <c:pt idx="8">
                  <c:v>4.5998821903012708</c:v>
                </c:pt>
                <c:pt idx="9">
                  <c:v>4.9554723092685098</c:v>
                </c:pt>
                <c:pt idx="10">
                  <c:v>4.5697889318503604</c:v>
                </c:pt>
                <c:pt idx="11">
                  <c:v>3.9421908323233303</c:v>
                </c:pt>
                <c:pt idx="12">
                  <c:v>3.5834193070758986</c:v>
                </c:pt>
                <c:pt idx="13">
                  <c:v>3.9764700836818299</c:v>
                </c:pt>
                <c:pt idx="14">
                  <c:v>4.0450495919620897</c:v>
                </c:pt>
                <c:pt idx="15">
                  <c:v>3.0535327184608199</c:v>
                </c:pt>
                <c:pt idx="16">
                  <c:v>2.6938432214086201</c:v>
                </c:pt>
                <c:pt idx="17">
                  <c:v>2.93474192519301</c:v>
                </c:pt>
                <c:pt idx="18">
                  <c:v>2.5886570797262203</c:v>
                </c:pt>
                <c:pt idx="19">
                  <c:v>2.0906775692400399</c:v>
                </c:pt>
                <c:pt idx="20">
                  <c:v>1.9993852262590004</c:v>
                </c:pt>
                <c:pt idx="21">
                  <c:v>1.9269136515019201</c:v>
                </c:pt>
                <c:pt idx="22">
                  <c:v>2.2705339270703799</c:v>
                </c:pt>
                <c:pt idx="23">
                  <c:v>1.7964072601273202</c:v>
                </c:pt>
                <c:pt idx="24">
                  <c:v>1.8366311962275879</c:v>
                </c:pt>
                <c:pt idx="25">
                  <c:v>1.8314414946245399</c:v>
                </c:pt>
                <c:pt idx="26">
                  <c:v>1.87699691603473</c:v>
                </c:pt>
                <c:pt idx="27">
                  <c:v>1.7376271494787698</c:v>
                </c:pt>
                <c:pt idx="28">
                  <c:v>1.8464145458469401</c:v>
                </c:pt>
                <c:pt idx="29">
                  <c:v>1.8452899265770597</c:v>
                </c:pt>
                <c:pt idx="30">
                  <c:v>1.70054241654782</c:v>
                </c:pt>
                <c:pt idx="31">
                  <c:v>1.5646140946417497</c:v>
                </c:pt>
                <c:pt idx="32">
                  <c:v>1.5112728400778597</c:v>
                </c:pt>
                <c:pt idx="33">
                  <c:v>1.6834723241124598</c:v>
                </c:pt>
                <c:pt idx="34">
                  <c:v>1.7857111095069802</c:v>
                </c:pt>
                <c:pt idx="35">
                  <c:v>1.7735580918430898</c:v>
                </c:pt>
                <c:pt idx="36">
                  <c:v>1.7354000774735701</c:v>
                </c:pt>
                <c:pt idx="37">
                  <c:v>1.8750746981944002</c:v>
                </c:pt>
                <c:pt idx="38">
                  <c:v>2.3378607568866401</c:v>
                </c:pt>
                <c:pt idx="39">
                  <c:v>2.4896614925740295</c:v>
                </c:pt>
                <c:pt idx="40">
                  <c:v>2.2104783761665199</c:v>
                </c:pt>
                <c:pt idx="41">
                  <c:v>2.5940156049764997</c:v>
                </c:pt>
                <c:pt idx="42">
                  <c:v>2.4158067420076201</c:v>
                </c:pt>
                <c:pt idx="43">
                  <c:v>2.3601127311028502</c:v>
                </c:pt>
                <c:pt idx="44">
                  <c:v>2.5900431991463697</c:v>
                </c:pt>
                <c:pt idx="45">
                  <c:v>2.9149418155924294</c:v>
                </c:pt>
                <c:pt idx="46">
                  <c:v>3.4137965322128401</c:v>
                </c:pt>
                <c:pt idx="47">
                  <c:v>3.9695616519079393</c:v>
                </c:pt>
                <c:pt idx="48">
                  <c:v>4.6408772699857694</c:v>
                </c:pt>
                <c:pt idx="49">
                  <c:v>5.3373404360147898</c:v>
                </c:pt>
                <c:pt idx="50">
                  <c:v>6.2116427656444992</c:v>
                </c:pt>
                <c:pt idx="51">
                  <c:v>3.9921837451680897</c:v>
                </c:pt>
              </c:numCache>
            </c:numRef>
          </c:val>
          <c:smooth val="0"/>
          <c:extLst>
            <c:ext xmlns:c16="http://schemas.microsoft.com/office/drawing/2014/chart" uri="{C3380CC4-5D6E-409C-BE32-E72D297353CC}">
              <c16:uniqueId val="{00000000-C8C5-4593-91C2-F5BE01B384F2}"/>
            </c:ext>
          </c:extLst>
        </c:ser>
        <c:ser>
          <c:idx val="1"/>
          <c:order val="1"/>
          <c:tx>
            <c:strRef>
              <c:f>Sheet1!$C$1</c:f>
              <c:strCache>
                <c:ptCount val="1"/>
                <c:pt idx="0">
                  <c:v>2023</c:v>
                </c:pt>
              </c:strCache>
            </c:strRef>
          </c:tx>
          <c:spPr>
            <a:ln w="28575" cap="rnd">
              <a:solidFill>
                <a:schemeClr val="bg1">
                  <a:lumMod val="65000"/>
                </a:schemeClr>
              </a:solidFill>
              <a:round/>
            </a:ln>
            <a:effectLst/>
          </c:spPr>
          <c:marker>
            <c:symbol val="none"/>
          </c:marker>
          <c:cat>
            <c:numRef>
              <c:f>Sheet1!$A$2:$A$54</c:f>
              <c:numCache>
                <c:formatCode>General</c:formatCode>
                <c:ptCount val="5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numCache>
            </c:numRef>
          </c:cat>
          <c:val>
            <c:numRef>
              <c:f>Sheet1!$C$2:$C$54</c:f>
              <c:numCache>
                <c:formatCode>General</c:formatCode>
                <c:ptCount val="53"/>
                <c:pt idx="1">
                  <c:v>3.5610599069218596</c:v>
                </c:pt>
                <c:pt idx="2">
                  <c:v>5.0526899152597196</c:v>
                </c:pt>
                <c:pt idx="3">
                  <c:v>5.6927863147167397</c:v>
                </c:pt>
                <c:pt idx="4">
                  <c:v>4.5751565870989701</c:v>
                </c:pt>
                <c:pt idx="5">
                  <c:v>4.9214259773009594</c:v>
                </c:pt>
                <c:pt idx="6">
                  <c:v>4.1704593826317495</c:v>
                </c:pt>
                <c:pt idx="7">
                  <c:v>3.9541996289429395</c:v>
                </c:pt>
                <c:pt idx="8">
                  <c:v>5.0692155029954398</c:v>
                </c:pt>
                <c:pt idx="9">
                  <c:v>4.6836141833483502</c:v>
                </c:pt>
                <c:pt idx="10">
                  <c:v>3.5320726380021688</c:v>
                </c:pt>
                <c:pt idx="11">
                  <c:v>2.9863208727558161</c:v>
                </c:pt>
                <c:pt idx="12">
                  <c:v>3.26364024842883</c:v>
                </c:pt>
                <c:pt idx="13">
                  <c:v>3.6136254452408898</c:v>
                </c:pt>
                <c:pt idx="14">
                  <c:v>2.9378292524151997</c:v>
                </c:pt>
                <c:pt idx="15">
                  <c:v>2.9366058034590896</c:v>
                </c:pt>
                <c:pt idx="16">
                  <c:v>2.8277419597273701</c:v>
                </c:pt>
                <c:pt idx="17">
                  <c:v>2.2053636145427697</c:v>
                </c:pt>
                <c:pt idx="18">
                  <c:v>2.1158291627168202</c:v>
                </c:pt>
                <c:pt idx="19">
                  <c:v>2.0382890115524099</c:v>
                </c:pt>
                <c:pt idx="20">
                  <c:v>1.8706426066001995</c:v>
                </c:pt>
                <c:pt idx="21">
                  <c:v>1.7175489138515496</c:v>
                </c:pt>
                <c:pt idx="22">
                  <c:v>1.7637487917588397</c:v>
                </c:pt>
                <c:pt idx="23">
                  <c:v>1.7441492069754803</c:v>
                </c:pt>
                <c:pt idx="24">
                  <c:v>1.75445362512534</c:v>
                </c:pt>
                <c:pt idx="25">
                  <c:v>1.7663991484575301</c:v>
                </c:pt>
                <c:pt idx="26">
                  <c:v>1.6162711075169296</c:v>
                </c:pt>
                <c:pt idx="27">
                  <c:v>1.6464469389437202</c:v>
                </c:pt>
                <c:pt idx="28">
                  <c:v>1.7144915981322899</c:v>
                </c:pt>
                <c:pt idx="29">
                  <c:v>1.6162940399098003</c:v>
                </c:pt>
                <c:pt idx="30">
                  <c:v>1.5178154238667301</c:v>
                </c:pt>
                <c:pt idx="31">
                  <c:v>1.5902336767457803</c:v>
                </c:pt>
                <c:pt idx="32">
                  <c:v>1.57518597166865</c:v>
                </c:pt>
                <c:pt idx="33">
                  <c:v>1.78507564016517</c:v>
                </c:pt>
                <c:pt idx="34">
                  <c:v>1.9590148804944998</c:v>
                </c:pt>
                <c:pt idx="35">
                  <c:v>1.7693579255169398</c:v>
                </c:pt>
                <c:pt idx="36">
                  <c:v>1.81873221152048</c:v>
                </c:pt>
                <c:pt idx="37">
                  <c:v>1.7083915845180599</c:v>
                </c:pt>
                <c:pt idx="38">
                  <c:v>1.87368529654293</c:v>
                </c:pt>
                <c:pt idx="39">
                  <c:v>1.88180057606151</c:v>
                </c:pt>
                <c:pt idx="40">
                  <c:v>2.0211477945333201</c:v>
                </c:pt>
                <c:pt idx="41">
                  <c:v>2.6042533506543597</c:v>
                </c:pt>
                <c:pt idx="42">
                  <c:v>2.8080924420765596</c:v>
                </c:pt>
                <c:pt idx="43">
                  <c:v>2.7609260329130003</c:v>
                </c:pt>
                <c:pt idx="44">
                  <c:v>3.2977450402482602</c:v>
                </c:pt>
                <c:pt idx="45">
                  <c:v>3.5569477297251999</c:v>
                </c:pt>
                <c:pt idx="46">
                  <c:v>3.81743751906704</c:v>
                </c:pt>
                <c:pt idx="47">
                  <c:v>5.3402276910192699</c:v>
                </c:pt>
                <c:pt idx="48">
                  <c:v>5.2217102485508802</c:v>
                </c:pt>
                <c:pt idx="49">
                  <c:v>4.1692974368850697</c:v>
                </c:pt>
                <c:pt idx="50">
                  <c:v>3.9515986409500301</c:v>
                </c:pt>
                <c:pt idx="51">
                  <c:v>3.1751178194005596</c:v>
                </c:pt>
              </c:numCache>
            </c:numRef>
          </c:val>
          <c:smooth val="0"/>
          <c:extLst>
            <c:ext xmlns:c16="http://schemas.microsoft.com/office/drawing/2014/chart" uri="{C3380CC4-5D6E-409C-BE32-E72D297353CC}">
              <c16:uniqueId val="{00000001-C8C5-4593-91C2-F5BE01B384F2}"/>
            </c:ext>
          </c:extLst>
        </c:ser>
        <c:ser>
          <c:idx val="2"/>
          <c:order val="2"/>
          <c:tx>
            <c:strRef>
              <c:f>Sheet1!$D$1</c:f>
              <c:strCache>
                <c:ptCount val="1"/>
                <c:pt idx="0">
                  <c:v>2024</c:v>
                </c:pt>
              </c:strCache>
            </c:strRef>
          </c:tx>
          <c:spPr>
            <a:ln w="28575" cap="rnd">
              <a:solidFill>
                <a:schemeClr val="accent1">
                  <a:lumMod val="60000"/>
                  <a:lumOff val="40000"/>
                </a:schemeClr>
              </a:solidFill>
              <a:round/>
            </a:ln>
            <a:effectLst/>
          </c:spPr>
          <c:marker>
            <c:symbol val="none"/>
          </c:marker>
          <c:cat>
            <c:numRef>
              <c:f>Sheet1!$A$2:$A$54</c:f>
              <c:numCache>
                <c:formatCode>General</c:formatCode>
                <c:ptCount val="5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numCache>
            </c:numRef>
          </c:cat>
          <c:val>
            <c:numRef>
              <c:f>Sheet1!$D$2:$D$54</c:f>
              <c:numCache>
                <c:formatCode>General</c:formatCode>
                <c:ptCount val="53"/>
                <c:pt idx="1">
                  <c:v>6.156061655097119</c:v>
                </c:pt>
                <c:pt idx="2">
                  <c:v>5.8785763314226207</c:v>
                </c:pt>
                <c:pt idx="3">
                  <c:v>4.2820796272680397</c:v>
                </c:pt>
                <c:pt idx="4">
                  <c:v>4.1236747456001392</c:v>
                </c:pt>
                <c:pt idx="5">
                  <c:v>3.7643408724420406</c:v>
                </c:pt>
                <c:pt idx="6">
                  <c:v>3.6321059551750103</c:v>
                </c:pt>
                <c:pt idx="7">
                  <c:v>3.6692248844194499</c:v>
                </c:pt>
                <c:pt idx="8">
                  <c:v>4.1426830641994501</c:v>
                </c:pt>
                <c:pt idx="9">
                  <c:v>3.9361609025155504</c:v>
                </c:pt>
                <c:pt idx="10">
                  <c:v>3.3693958274800897</c:v>
                </c:pt>
                <c:pt idx="11">
                  <c:v>3.1189431841307798</c:v>
                </c:pt>
                <c:pt idx="12">
                  <c:v>3.2392688158209002</c:v>
                </c:pt>
                <c:pt idx="13">
                  <c:v>2.6069208278647298</c:v>
                </c:pt>
                <c:pt idx="14">
                  <c:v>2.2595742800831498</c:v>
                </c:pt>
                <c:pt idx="15">
                  <c:v>2.9684638961881298</c:v>
                </c:pt>
                <c:pt idx="16">
                  <c:v>3.4985915231329896</c:v>
                </c:pt>
                <c:pt idx="17">
                  <c:v>2.1022237933767198</c:v>
                </c:pt>
                <c:pt idx="18">
                  <c:v>2.1467667028242796</c:v>
                </c:pt>
                <c:pt idx="19">
                  <c:v>1.83301749560619</c:v>
                </c:pt>
                <c:pt idx="20">
                  <c:v>1.8799118640182597</c:v>
                </c:pt>
                <c:pt idx="21">
                  <c:v>1.9021918291531099</c:v>
                </c:pt>
                <c:pt idx="22">
                  <c:v>1.9083133673536099</c:v>
                </c:pt>
                <c:pt idx="23">
                  <c:v>1.9259113188524097</c:v>
                </c:pt>
                <c:pt idx="24">
                  <c:v>1.8137129712467399</c:v>
                </c:pt>
                <c:pt idx="25">
                  <c:v>1.65973722064513</c:v>
                </c:pt>
                <c:pt idx="26">
                  <c:v>1.6647800079752999</c:v>
                </c:pt>
                <c:pt idx="27">
                  <c:v>1.6639191329387999</c:v>
                </c:pt>
                <c:pt idx="28">
                  <c:v>1.6036245759195997</c:v>
                </c:pt>
                <c:pt idx="29">
                  <c:v>1.5533397694539999</c:v>
                </c:pt>
                <c:pt idx="30">
                  <c:v>1.5238126277176098</c:v>
                </c:pt>
                <c:pt idx="31">
                  <c:v>1.4917377460099999</c:v>
                </c:pt>
                <c:pt idx="32">
                  <c:v>1.4642751353633998</c:v>
                </c:pt>
                <c:pt idx="33">
                  <c:v>1.4858226435935999</c:v>
                </c:pt>
                <c:pt idx="34">
                  <c:v>1.6617308071081998</c:v>
                </c:pt>
                <c:pt idx="35">
                  <c:v>1.7060880795580997</c:v>
                </c:pt>
                <c:pt idx="36">
                  <c:v>1.8813448759303999</c:v>
                </c:pt>
                <c:pt idx="37">
                  <c:v>1.8818698421249997</c:v>
                </c:pt>
                <c:pt idx="38">
                  <c:v>1.9326436729828997</c:v>
                </c:pt>
                <c:pt idx="39">
                  <c:v>2.4074853138959997</c:v>
                </c:pt>
                <c:pt idx="40">
                  <c:v>2.3828176647793997</c:v>
                </c:pt>
                <c:pt idx="41">
                  <c:v>2.5522355545720998</c:v>
                </c:pt>
                <c:pt idx="42">
                  <c:v>2.4742113171055999</c:v>
                </c:pt>
                <c:pt idx="43">
                  <c:v>2.6742592962765999</c:v>
                </c:pt>
                <c:pt idx="44">
                  <c:v>3.9543111248659994</c:v>
                </c:pt>
                <c:pt idx="45">
                  <c:v>3.8495430745240999</c:v>
                </c:pt>
                <c:pt idx="46">
                  <c:v>4.4937826357245996</c:v>
                </c:pt>
                <c:pt idx="47">
                  <c:v>3.9299077111264995</c:v>
                </c:pt>
                <c:pt idx="48">
                  <c:v>4.4248906189418999</c:v>
                </c:pt>
                <c:pt idx="49">
                  <c:v>5.0979824213181999</c:v>
                </c:pt>
                <c:pt idx="50">
                  <c:v>3.7965618319950996</c:v>
                </c:pt>
                <c:pt idx="51">
                  <c:v>4.1855690405636006</c:v>
                </c:pt>
              </c:numCache>
            </c:numRef>
          </c:val>
          <c:smooth val="0"/>
          <c:extLst>
            <c:ext xmlns:c16="http://schemas.microsoft.com/office/drawing/2014/chart" uri="{C3380CC4-5D6E-409C-BE32-E72D297353CC}">
              <c16:uniqueId val="{00000002-C8C5-4593-91C2-F5BE01B384F2}"/>
            </c:ext>
          </c:extLst>
        </c:ser>
        <c:ser>
          <c:idx val="3"/>
          <c:order val="3"/>
          <c:tx>
            <c:strRef>
              <c:f>Sheet1!$E$1</c:f>
              <c:strCache>
                <c:ptCount val="1"/>
                <c:pt idx="0">
                  <c:v>2025</c:v>
                </c:pt>
              </c:strCache>
            </c:strRef>
          </c:tx>
          <c:spPr>
            <a:ln w="38100" cap="rnd">
              <a:solidFill>
                <a:srgbClr val="8345FE"/>
              </a:solidFill>
              <a:round/>
            </a:ln>
            <a:effectLst/>
          </c:spPr>
          <c:marker>
            <c:symbol val="none"/>
          </c:marker>
          <c:cat>
            <c:numRef>
              <c:f>Sheet1!$A$2:$A$54</c:f>
              <c:numCache>
                <c:formatCode>General</c:formatCode>
                <c:ptCount val="5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numCache>
            </c:numRef>
          </c:cat>
          <c:val>
            <c:numRef>
              <c:f>Sheet1!$E$2:$E$54</c:f>
              <c:numCache>
                <c:formatCode>General</c:formatCode>
                <c:ptCount val="53"/>
                <c:pt idx="1">
                  <c:v>4.7205584558455991</c:v>
                </c:pt>
                <c:pt idx="2">
                  <c:v>5.8156390555539996</c:v>
                </c:pt>
                <c:pt idx="3">
                  <c:v>5.2421126551979009</c:v>
                </c:pt>
                <c:pt idx="4">
                  <c:v>4.3555190348010999</c:v>
                </c:pt>
                <c:pt idx="5">
                  <c:v>5.2870405700783003</c:v>
                </c:pt>
                <c:pt idx="6">
                  <c:v>5.2543091576703</c:v>
                </c:pt>
                <c:pt idx="7">
                  <c:v>4.711160297578</c:v>
                </c:pt>
                <c:pt idx="8">
                  <c:v>4.0153253345222</c:v>
                </c:pt>
                <c:pt idx="9">
                  <c:v>3.7242566608513998</c:v>
                </c:pt>
                <c:pt idx="10">
                  <c:v>3.9940492446042</c:v>
                </c:pt>
                <c:pt idx="11">
                  <c:v>3.4866798584613998</c:v>
                </c:pt>
                <c:pt idx="12">
                  <c:v>3.0694685325346005</c:v>
                </c:pt>
                <c:pt idx="13">
                  <c:v>2.7119035417999999</c:v>
                </c:pt>
                <c:pt idx="14">
                  <c:v>2.7569275963821003</c:v>
                </c:pt>
                <c:pt idx="15">
                  <c:v>2.3128135925414002</c:v>
                </c:pt>
                <c:pt idx="16">
                  <c:v>2.4421129776002997</c:v>
                </c:pt>
                <c:pt idx="17">
                  <c:v>1.8590131781763997</c:v>
                </c:pt>
                <c:pt idx="18">
                  <c:v>2.1892543186280999</c:v>
                </c:pt>
                <c:pt idx="19">
                  <c:v>1.8745836170889998</c:v>
                </c:pt>
                <c:pt idx="20">
                  <c:v>1.9364249679337</c:v>
                </c:pt>
                <c:pt idx="21">
                  <c:v>1.7293028309229996</c:v>
                </c:pt>
                <c:pt idx="22">
                  <c:v>1.6255478594474</c:v>
                </c:pt>
                <c:pt idx="23">
                  <c:v>1.5936297798505998</c:v>
                </c:pt>
                <c:pt idx="24">
                  <c:v>1.5295852795868001</c:v>
                </c:pt>
                <c:pt idx="25">
                  <c:v>1.4970710624550998</c:v>
                </c:pt>
                <c:pt idx="26">
                  <c:v>1.5940127588928998</c:v>
                </c:pt>
                <c:pt idx="27">
                  <c:v>1.6255417854595999</c:v>
                </c:pt>
                <c:pt idx="28">
                  <c:v>1.5460556433077</c:v>
                </c:pt>
                <c:pt idx="29">
                  <c:v>1.5476493733718002</c:v>
                </c:pt>
                <c:pt idx="30">
                  <c:v>1.4655166815274998</c:v>
                </c:pt>
                <c:pt idx="31">
                  <c:v>1.4149365669573</c:v>
                </c:pt>
                <c:pt idx="32">
                  <c:v>1.4874894384858</c:v>
                </c:pt>
                <c:pt idx="33">
                  <c:v>1.5643123035571</c:v>
                </c:pt>
                <c:pt idx="34">
                  <c:v>1.6865412287537001</c:v>
                </c:pt>
                <c:pt idx="35">
                  <c:v>1.6243345212534999</c:v>
                </c:pt>
                <c:pt idx="36">
                  <c:v>1.7283133242239999</c:v>
                </c:pt>
                <c:pt idx="37">
                  <c:v>1.6386713160759998</c:v>
                </c:pt>
                <c:pt idx="38">
                  <c:v>2.1327379890016998</c:v>
                </c:pt>
                <c:pt idx="39">
                  <c:v>2.4265695322691001</c:v>
                </c:pt>
                <c:pt idx="40">
                  <c:v>2.6244609566662995</c:v>
                </c:pt>
                <c:pt idx="41">
                  <c:v>2.8881928161379</c:v>
                </c:pt>
                <c:pt idx="42">
                  <c:v>2.6179755952177</c:v>
                </c:pt>
                <c:pt idx="43">
                  <c:v>2.8732238226945999</c:v>
                </c:pt>
              </c:numCache>
            </c:numRef>
          </c:val>
          <c:smooth val="0"/>
          <c:extLst>
            <c:ext xmlns:c16="http://schemas.microsoft.com/office/drawing/2014/chart" uri="{C3380CC4-5D6E-409C-BE32-E72D297353CC}">
              <c16:uniqueId val="{00000003-C8C5-4593-91C2-F5BE01B384F2}"/>
            </c:ext>
          </c:extLst>
        </c:ser>
        <c:dLbls>
          <c:showLegendKey val="0"/>
          <c:showVal val="0"/>
          <c:showCatName val="0"/>
          <c:showSerName val="0"/>
          <c:showPercent val="0"/>
          <c:showBubbleSize val="0"/>
        </c:dLbls>
        <c:smooth val="0"/>
        <c:axId val="675444768"/>
        <c:axId val="675446408"/>
      </c:lineChart>
      <c:catAx>
        <c:axId val="6754447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675446408"/>
        <c:crosses val="autoZero"/>
        <c:auto val="1"/>
        <c:lblAlgn val="ctr"/>
        <c:lblOffset val="100"/>
        <c:tickLblSkip val="2"/>
        <c:noMultiLvlLbl val="0"/>
      </c:catAx>
      <c:valAx>
        <c:axId val="6754464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6754447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BE"/>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Euro Zone</c:v>
                </c:pt>
              </c:strCache>
            </c:strRef>
          </c:tx>
          <c:spPr>
            <a:ln w="28575" cap="rnd">
              <a:solidFill>
                <a:schemeClr val="accent1"/>
              </a:solidFill>
              <a:round/>
            </a:ln>
            <a:effectLst/>
          </c:spPr>
          <c:marker>
            <c:symbol val="none"/>
          </c:marker>
          <c:cat>
            <c:numRef>
              <c:f>Sheet1!$A$2:$A$48</c:f>
              <c:numCache>
                <c:formatCode>mmm\-yy</c:formatCode>
                <c:ptCount val="47"/>
                <c:pt idx="0">
                  <c:v>44562</c:v>
                </c:pt>
                <c:pt idx="1">
                  <c:v>44593</c:v>
                </c:pt>
                <c:pt idx="2">
                  <c:v>44621</c:v>
                </c:pt>
                <c:pt idx="3">
                  <c:v>44652</c:v>
                </c:pt>
                <c:pt idx="4">
                  <c:v>44682</c:v>
                </c:pt>
                <c:pt idx="5">
                  <c:v>44713</c:v>
                </c:pt>
                <c:pt idx="6">
                  <c:v>44743</c:v>
                </c:pt>
                <c:pt idx="7">
                  <c:v>44774</c:v>
                </c:pt>
                <c:pt idx="8">
                  <c:v>44805</c:v>
                </c:pt>
                <c:pt idx="9">
                  <c:v>44835</c:v>
                </c:pt>
                <c:pt idx="10">
                  <c:v>44866</c:v>
                </c:pt>
                <c:pt idx="11">
                  <c:v>44896</c:v>
                </c:pt>
                <c:pt idx="12">
                  <c:v>44927</c:v>
                </c:pt>
                <c:pt idx="13">
                  <c:v>44958</c:v>
                </c:pt>
                <c:pt idx="14">
                  <c:v>44986</c:v>
                </c:pt>
                <c:pt idx="15">
                  <c:v>45017</c:v>
                </c:pt>
                <c:pt idx="16">
                  <c:v>45047</c:v>
                </c:pt>
                <c:pt idx="17">
                  <c:v>45078</c:v>
                </c:pt>
                <c:pt idx="18">
                  <c:v>45108</c:v>
                </c:pt>
                <c:pt idx="19">
                  <c:v>45139</c:v>
                </c:pt>
                <c:pt idx="20">
                  <c:v>45170</c:v>
                </c:pt>
                <c:pt idx="21">
                  <c:v>45200</c:v>
                </c:pt>
                <c:pt idx="22">
                  <c:v>45231</c:v>
                </c:pt>
                <c:pt idx="23">
                  <c:v>45261</c:v>
                </c:pt>
                <c:pt idx="24">
                  <c:v>45292</c:v>
                </c:pt>
                <c:pt idx="25">
                  <c:v>45323</c:v>
                </c:pt>
                <c:pt idx="26">
                  <c:v>45352</c:v>
                </c:pt>
                <c:pt idx="27">
                  <c:v>45383</c:v>
                </c:pt>
                <c:pt idx="28">
                  <c:v>45413</c:v>
                </c:pt>
                <c:pt idx="29">
                  <c:v>45444</c:v>
                </c:pt>
                <c:pt idx="30">
                  <c:v>45474</c:v>
                </c:pt>
                <c:pt idx="31">
                  <c:v>45505</c:v>
                </c:pt>
                <c:pt idx="32">
                  <c:v>45536</c:v>
                </c:pt>
                <c:pt idx="33">
                  <c:v>45566</c:v>
                </c:pt>
                <c:pt idx="34">
                  <c:v>45597</c:v>
                </c:pt>
                <c:pt idx="35">
                  <c:v>45627</c:v>
                </c:pt>
                <c:pt idx="36">
                  <c:v>45658</c:v>
                </c:pt>
                <c:pt idx="37">
                  <c:v>45689</c:v>
                </c:pt>
                <c:pt idx="38">
                  <c:v>45717</c:v>
                </c:pt>
                <c:pt idx="39">
                  <c:v>45748</c:v>
                </c:pt>
                <c:pt idx="40">
                  <c:v>45778</c:v>
                </c:pt>
                <c:pt idx="41">
                  <c:v>45809</c:v>
                </c:pt>
                <c:pt idx="42">
                  <c:v>45839</c:v>
                </c:pt>
                <c:pt idx="43">
                  <c:v>45870</c:v>
                </c:pt>
                <c:pt idx="44">
                  <c:v>45901</c:v>
                </c:pt>
                <c:pt idx="45">
                  <c:v>45931</c:v>
                </c:pt>
                <c:pt idx="46">
                  <c:v>45962</c:v>
                </c:pt>
              </c:numCache>
            </c:numRef>
          </c:cat>
          <c:val>
            <c:numRef>
              <c:f>Sheet1!$B$2:$B$48</c:f>
              <c:numCache>
                <c:formatCode>General</c:formatCode>
                <c:ptCount val="47"/>
                <c:pt idx="0">
                  <c:v>58.5</c:v>
                </c:pt>
                <c:pt idx="1">
                  <c:v>58.55</c:v>
                </c:pt>
                <c:pt idx="2">
                  <c:v>57.6</c:v>
                </c:pt>
                <c:pt idx="3">
                  <c:v>55.95</c:v>
                </c:pt>
                <c:pt idx="4">
                  <c:v>54.95</c:v>
                </c:pt>
                <c:pt idx="5">
                  <c:v>53.3</c:v>
                </c:pt>
                <c:pt idx="6">
                  <c:v>50.85</c:v>
                </c:pt>
                <c:pt idx="7">
                  <c:v>49.75</c:v>
                </c:pt>
                <c:pt idx="8">
                  <c:v>49.05</c:v>
                </c:pt>
                <c:pt idx="9">
                  <c:v>47.5</c:v>
                </c:pt>
                <c:pt idx="10">
                  <c:v>46.849999999999994</c:v>
                </c:pt>
                <c:pt idx="11">
                  <c:v>47.45</c:v>
                </c:pt>
                <c:pt idx="12">
                  <c:v>48.3</c:v>
                </c:pt>
                <c:pt idx="13">
                  <c:v>48.65</c:v>
                </c:pt>
                <c:pt idx="14">
                  <c:v>47.8</c:v>
                </c:pt>
                <c:pt idx="15">
                  <c:v>46.4</c:v>
                </c:pt>
                <c:pt idx="16">
                  <c:v>45.8</c:v>
                </c:pt>
                <c:pt idx="17">
                  <c:v>44.2</c:v>
                </c:pt>
                <c:pt idx="18">
                  <c:v>43.05</c:v>
                </c:pt>
                <c:pt idx="19">
                  <c:v>43.2</c:v>
                </c:pt>
                <c:pt idx="20">
                  <c:v>43.45</c:v>
                </c:pt>
                <c:pt idx="21">
                  <c:v>43.2</c:v>
                </c:pt>
                <c:pt idx="22">
                  <c:v>43.45</c:v>
                </c:pt>
                <c:pt idx="23">
                  <c:v>44.2</c:v>
                </c:pt>
                <c:pt idx="24">
                  <c:v>45.5</c:v>
                </c:pt>
                <c:pt idx="25">
                  <c:v>46.35</c:v>
                </c:pt>
                <c:pt idx="26">
                  <c:v>46</c:v>
                </c:pt>
                <c:pt idx="27">
                  <c:v>45.85</c:v>
                </c:pt>
                <c:pt idx="28">
                  <c:v>46.55</c:v>
                </c:pt>
                <c:pt idx="29">
                  <c:v>46.45</c:v>
                </c:pt>
                <c:pt idx="30">
                  <c:v>45.7</c:v>
                </c:pt>
                <c:pt idx="31">
                  <c:v>45.7</c:v>
                </c:pt>
                <c:pt idx="32">
                  <c:v>45.3</c:v>
                </c:pt>
                <c:pt idx="33">
                  <c:v>45.45</c:v>
                </c:pt>
                <c:pt idx="34">
                  <c:v>45.6</c:v>
                </c:pt>
                <c:pt idx="35">
                  <c:v>45.2</c:v>
                </c:pt>
                <c:pt idx="36">
                  <c:v>45.6</c:v>
                </c:pt>
                <c:pt idx="37">
                  <c:v>46.95</c:v>
                </c:pt>
                <c:pt idx="38">
                  <c:v>47.6</c:v>
                </c:pt>
                <c:pt idx="39">
                  <c:v>48.65</c:v>
                </c:pt>
                <c:pt idx="40">
                  <c:v>48.7</c:v>
                </c:pt>
                <c:pt idx="41">
                  <c:v>49.4</c:v>
                </c:pt>
                <c:pt idx="42">
                  <c:v>49.65</c:v>
                </c:pt>
                <c:pt idx="43">
                  <c:v>50.15</c:v>
                </c:pt>
                <c:pt idx="44">
                  <c:v>50.1</c:v>
                </c:pt>
                <c:pt idx="45">
                  <c:v>49.9</c:v>
                </c:pt>
                <c:pt idx="46">
                  <c:v>50</c:v>
                </c:pt>
              </c:numCache>
            </c:numRef>
          </c:val>
          <c:smooth val="0"/>
          <c:extLst>
            <c:ext xmlns:c16="http://schemas.microsoft.com/office/drawing/2014/chart" uri="{C3380CC4-5D6E-409C-BE32-E72D297353CC}">
              <c16:uniqueId val="{00000000-0A05-438F-89B1-6C407055E547}"/>
            </c:ext>
          </c:extLst>
        </c:ser>
        <c:ser>
          <c:idx val="1"/>
          <c:order val="1"/>
          <c:tx>
            <c:strRef>
              <c:f>Sheet1!$C$1</c:f>
              <c:strCache>
                <c:ptCount val="1"/>
                <c:pt idx="0">
                  <c:v>United States</c:v>
                </c:pt>
              </c:strCache>
            </c:strRef>
          </c:tx>
          <c:spPr>
            <a:ln w="28575" cap="rnd">
              <a:solidFill>
                <a:schemeClr val="bg1">
                  <a:lumMod val="85000"/>
                </a:schemeClr>
              </a:solidFill>
              <a:round/>
            </a:ln>
            <a:effectLst/>
          </c:spPr>
          <c:marker>
            <c:symbol val="none"/>
          </c:marker>
          <c:cat>
            <c:numRef>
              <c:f>Sheet1!$A$2:$A$48</c:f>
              <c:numCache>
                <c:formatCode>mmm\-yy</c:formatCode>
                <c:ptCount val="47"/>
                <c:pt idx="0">
                  <c:v>44562</c:v>
                </c:pt>
                <c:pt idx="1">
                  <c:v>44593</c:v>
                </c:pt>
                <c:pt idx="2">
                  <c:v>44621</c:v>
                </c:pt>
                <c:pt idx="3">
                  <c:v>44652</c:v>
                </c:pt>
                <c:pt idx="4">
                  <c:v>44682</c:v>
                </c:pt>
                <c:pt idx="5">
                  <c:v>44713</c:v>
                </c:pt>
                <c:pt idx="6">
                  <c:v>44743</c:v>
                </c:pt>
                <c:pt idx="7">
                  <c:v>44774</c:v>
                </c:pt>
                <c:pt idx="8">
                  <c:v>44805</c:v>
                </c:pt>
                <c:pt idx="9">
                  <c:v>44835</c:v>
                </c:pt>
                <c:pt idx="10">
                  <c:v>44866</c:v>
                </c:pt>
                <c:pt idx="11">
                  <c:v>44896</c:v>
                </c:pt>
                <c:pt idx="12">
                  <c:v>44927</c:v>
                </c:pt>
                <c:pt idx="13">
                  <c:v>44958</c:v>
                </c:pt>
                <c:pt idx="14">
                  <c:v>44986</c:v>
                </c:pt>
                <c:pt idx="15">
                  <c:v>45017</c:v>
                </c:pt>
                <c:pt idx="16">
                  <c:v>45047</c:v>
                </c:pt>
                <c:pt idx="17">
                  <c:v>45078</c:v>
                </c:pt>
                <c:pt idx="18">
                  <c:v>45108</c:v>
                </c:pt>
                <c:pt idx="19">
                  <c:v>45139</c:v>
                </c:pt>
                <c:pt idx="20">
                  <c:v>45170</c:v>
                </c:pt>
                <c:pt idx="21">
                  <c:v>45200</c:v>
                </c:pt>
                <c:pt idx="22">
                  <c:v>45231</c:v>
                </c:pt>
                <c:pt idx="23">
                  <c:v>45261</c:v>
                </c:pt>
                <c:pt idx="24">
                  <c:v>45292</c:v>
                </c:pt>
                <c:pt idx="25">
                  <c:v>45323</c:v>
                </c:pt>
                <c:pt idx="26">
                  <c:v>45352</c:v>
                </c:pt>
                <c:pt idx="27">
                  <c:v>45383</c:v>
                </c:pt>
                <c:pt idx="28">
                  <c:v>45413</c:v>
                </c:pt>
                <c:pt idx="29">
                  <c:v>45444</c:v>
                </c:pt>
                <c:pt idx="30">
                  <c:v>45474</c:v>
                </c:pt>
                <c:pt idx="31">
                  <c:v>45505</c:v>
                </c:pt>
                <c:pt idx="32">
                  <c:v>45536</c:v>
                </c:pt>
                <c:pt idx="33">
                  <c:v>45566</c:v>
                </c:pt>
                <c:pt idx="34">
                  <c:v>45597</c:v>
                </c:pt>
                <c:pt idx="35">
                  <c:v>45627</c:v>
                </c:pt>
                <c:pt idx="36">
                  <c:v>45658</c:v>
                </c:pt>
                <c:pt idx="37">
                  <c:v>45689</c:v>
                </c:pt>
                <c:pt idx="38">
                  <c:v>45717</c:v>
                </c:pt>
                <c:pt idx="39">
                  <c:v>45748</c:v>
                </c:pt>
                <c:pt idx="40">
                  <c:v>45778</c:v>
                </c:pt>
                <c:pt idx="41">
                  <c:v>45809</c:v>
                </c:pt>
                <c:pt idx="42">
                  <c:v>45839</c:v>
                </c:pt>
                <c:pt idx="43">
                  <c:v>45870</c:v>
                </c:pt>
                <c:pt idx="44">
                  <c:v>45901</c:v>
                </c:pt>
                <c:pt idx="45">
                  <c:v>45931</c:v>
                </c:pt>
                <c:pt idx="46">
                  <c:v>45962</c:v>
                </c:pt>
              </c:numCache>
            </c:numRef>
          </c:cat>
          <c:val>
            <c:numRef>
              <c:f>Sheet1!$C$2:$C$48</c:f>
              <c:numCache>
                <c:formatCode>General</c:formatCode>
                <c:ptCount val="47"/>
                <c:pt idx="0">
                  <c:v>56.35</c:v>
                </c:pt>
                <c:pt idx="1">
                  <c:v>56.5</c:v>
                </c:pt>
                <c:pt idx="2">
                  <c:v>57.9</c:v>
                </c:pt>
                <c:pt idx="3">
                  <c:v>59.25</c:v>
                </c:pt>
                <c:pt idx="4">
                  <c:v>58.35</c:v>
                </c:pt>
                <c:pt idx="5">
                  <c:v>54.7</c:v>
                </c:pt>
                <c:pt idx="6">
                  <c:v>52.5</c:v>
                </c:pt>
                <c:pt idx="7">
                  <c:v>49.8</c:v>
                </c:pt>
                <c:pt idx="8">
                  <c:v>51.65</c:v>
                </c:pt>
                <c:pt idx="9">
                  <c:v>50.95</c:v>
                </c:pt>
                <c:pt idx="10">
                  <c:v>49</c:v>
                </c:pt>
                <c:pt idx="11">
                  <c:v>46.95</c:v>
                </c:pt>
                <c:pt idx="12">
                  <c:v>46.5</c:v>
                </c:pt>
                <c:pt idx="13">
                  <c:v>47.349999999999994</c:v>
                </c:pt>
                <c:pt idx="14">
                  <c:v>48.3</c:v>
                </c:pt>
                <c:pt idx="15">
                  <c:v>49.8</c:v>
                </c:pt>
                <c:pt idx="16">
                  <c:v>50.2</c:v>
                </c:pt>
                <c:pt idx="17">
                  <c:v>47.349999999999994</c:v>
                </c:pt>
                <c:pt idx="18">
                  <c:v>47.65</c:v>
                </c:pt>
                <c:pt idx="19">
                  <c:v>48</c:v>
                </c:pt>
                <c:pt idx="20">
                  <c:v>48.4</c:v>
                </c:pt>
                <c:pt idx="21">
                  <c:v>49.9</c:v>
                </c:pt>
                <c:pt idx="22">
                  <c:v>49.7</c:v>
                </c:pt>
                <c:pt idx="23">
                  <c:v>49.4</c:v>
                </c:pt>
                <c:pt idx="24">
                  <c:v>49.099999999999994</c:v>
                </c:pt>
                <c:pt idx="25">
                  <c:v>51.1</c:v>
                </c:pt>
                <c:pt idx="26">
                  <c:v>52.35</c:v>
                </c:pt>
                <c:pt idx="27">
                  <c:v>50.9</c:v>
                </c:pt>
                <c:pt idx="28">
                  <c:v>50.45</c:v>
                </c:pt>
                <c:pt idx="29">
                  <c:v>51.5</c:v>
                </c:pt>
                <c:pt idx="30">
                  <c:v>50.55</c:v>
                </c:pt>
                <c:pt idx="31">
                  <c:v>48.8</c:v>
                </c:pt>
                <c:pt idx="32">
                  <c:v>47.45</c:v>
                </c:pt>
                <c:pt idx="33">
                  <c:v>47.55</c:v>
                </c:pt>
                <c:pt idx="34">
                  <c:v>48.65</c:v>
                </c:pt>
                <c:pt idx="35">
                  <c:v>49</c:v>
                </c:pt>
                <c:pt idx="36">
                  <c:v>49.75</c:v>
                </c:pt>
                <c:pt idx="37">
                  <c:v>51.4</c:v>
                </c:pt>
                <c:pt idx="38">
                  <c:v>52.7</c:v>
                </c:pt>
                <c:pt idx="39">
                  <c:v>50.45</c:v>
                </c:pt>
                <c:pt idx="40">
                  <c:v>51.25</c:v>
                </c:pt>
                <c:pt idx="41">
                  <c:v>52</c:v>
                </c:pt>
                <c:pt idx="42">
                  <c:v>51.2</c:v>
                </c:pt>
                <c:pt idx="43">
                  <c:v>51.55</c:v>
                </c:pt>
                <c:pt idx="44">
                  <c:v>52.5</c:v>
                </c:pt>
                <c:pt idx="45">
                  <c:v>52.1</c:v>
                </c:pt>
                <c:pt idx="46">
                  <c:v>52.2</c:v>
                </c:pt>
              </c:numCache>
            </c:numRef>
          </c:val>
          <c:smooth val="0"/>
          <c:extLst>
            <c:ext xmlns:c16="http://schemas.microsoft.com/office/drawing/2014/chart" uri="{C3380CC4-5D6E-409C-BE32-E72D297353CC}">
              <c16:uniqueId val="{00000001-0A05-438F-89B1-6C407055E547}"/>
            </c:ext>
          </c:extLst>
        </c:ser>
        <c:ser>
          <c:idx val="2"/>
          <c:order val="2"/>
          <c:tx>
            <c:strRef>
              <c:f>Sheet1!$D$1</c:f>
              <c:strCache>
                <c:ptCount val="1"/>
                <c:pt idx="0">
                  <c:v>China</c:v>
                </c:pt>
              </c:strCache>
            </c:strRef>
          </c:tx>
          <c:spPr>
            <a:ln w="28575" cap="rnd">
              <a:solidFill>
                <a:srgbClr val="FF0000"/>
              </a:solidFill>
              <a:round/>
            </a:ln>
            <a:effectLst/>
          </c:spPr>
          <c:marker>
            <c:symbol val="none"/>
          </c:marker>
          <c:cat>
            <c:numRef>
              <c:f>Sheet1!$A$2:$A$48</c:f>
              <c:numCache>
                <c:formatCode>mmm\-yy</c:formatCode>
                <c:ptCount val="47"/>
                <c:pt idx="0">
                  <c:v>44562</c:v>
                </c:pt>
                <c:pt idx="1">
                  <c:v>44593</c:v>
                </c:pt>
                <c:pt idx="2">
                  <c:v>44621</c:v>
                </c:pt>
                <c:pt idx="3">
                  <c:v>44652</c:v>
                </c:pt>
                <c:pt idx="4">
                  <c:v>44682</c:v>
                </c:pt>
                <c:pt idx="5">
                  <c:v>44713</c:v>
                </c:pt>
                <c:pt idx="6">
                  <c:v>44743</c:v>
                </c:pt>
                <c:pt idx="7">
                  <c:v>44774</c:v>
                </c:pt>
                <c:pt idx="8">
                  <c:v>44805</c:v>
                </c:pt>
                <c:pt idx="9">
                  <c:v>44835</c:v>
                </c:pt>
                <c:pt idx="10">
                  <c:v>44866</c:v>
                </c:pt>
                <c:pt idx="11">
                  <c:v>44896</c:v>
                </c:pt>
                <c:pt idx="12">
                  <c:v>44927</c:v>
                </c:pt>
                <c:pt idx="13">
                  <c:v>44958</c:v>
                </c:pt>
                <c:pt idx="14">
                  <c:v>44986</c:v>
                </c:pt>
                <c:pt idx="15">
                  <c:v>45017</c:v>
                </c:pt>
                <c:pt idx="16">
                  <c:v>45047</c:v>
                </c:pt>
                <c:pt idx="17">
                  <c:v>45078</c:v>
                </c:pt>
                <c:pt idx="18">
                  <c:v>45108</c:v>
                </c:pt>
                <c:pt idx="19">
                  <c:v>45139</c:v>
                </c:pt>
                <c:pt idx="20">
                  <c:v>45170</c:v>
                </c:pt>
                <c:pt idx="21">
                  <c:v>45200</c:v>
                </c:pt>
                <c:pt idx="22">
                  <c:v>45231</c:v>
                </c:pt>
                <c:pt idx="23">
                  <c:v>45261</c:v>
                </c:pt>
                <c:pt idx="24">
                  <c:v>45292</c:v>
                </c:pt>
                <c:pt idx="25">
                  <c:v>45323</c:v>
                </c:pt>
                <c:pt idx="26">
                  <c:v>45352</c:v>
                </c:pt>
                <c:pt idx="27">
                  <c:v>45383</c:v>
                </c:pt>
                <c:pt idx="28">
                  <c:v>45413</c:v>
                </c:pt>
                <c:pt idx="29">
                  <c:v>45444</c:v>
                </c:pt>
                <c:pt idx="30">
                  <c:v>45474</c:v>
                </c:pt>
                <c:pt idx="31">
                  <c:v>45505</c:v>
                </c:pt>
                <c:pt idx="32">
                  <c:v>45536</c:v>
                </c:pt>
                <c:pt idx="33">
                  <c:v>45566</c:v>
                </c:pt>
                <c:pt idx="34">
                  <c:v>45597</c:v>
                </c:pt>
                <c:pt idx="35">
                  <c:v>45627</c:v>
                </c:pt>
                <c:pt idx="36">
                  <c:v>45658</c:v>
                </c:pt>
                <c:pt idx="37">
                  <c:v>45689</c:v>
                </c:pt>
                <c:pt idx="38">
                  <c:v>45717</c:v>
                </c:pt>
                <c:pt idx="39">
                  <c:v>45748</c:v>
                </c:pt>
                <c:pt idx="40">
                  <c:v>45778</c:v>
                </c:pt>
                <c:pt idx="41">
                  <c:v>45809</c:v>
                </c:pt>
                <c:pt idx="42">
                  <c:v>45839</c:v>
                </c:pt>
                <c:pt idx="43">
                  <c:v>45870</c:v>
                </c:pt>
                <c:pt idx="44">
                  <c:v>45901</c:v>
                </c:pt>
                <c:pt idx="45">
                  <c:v>45931</c:v>
                </c:pt>
                <c:pt idx="46">
                  <c:v>45962</c:v>
                </c:pt>
              </c:numCache>
            </c:numRef>
          </c:cat>
          <c:val>
            <c:numRef>
              <c:f>Sheet1!$D$2:$D$48</c:f>
              <c:numCache>
                <c:formatCode>General</c:formatCode>
                <c:ptCount val="47"/>
                <c:pt idx="0">
                  <c:v>50.3</c:v>
                </c:pt>
                <c:pt idx="1">
                  <c:v>50.1</c:v>
                </c:pt>
                <c:pt idx="2">
                  <c:v>50.2</c:v>
                </c:pt>
                <c:pt idx="3">
                  <c:v>49.5</c:v>
                </c:pt>
                <c:pt idx="4">
                  <c:v>47.4</c:v>
                </c:pt>
                <c:pt idx="5">
                  <c:v>49.6</c:v>
                </c:pt>
                <c:pt idx="6">
                  <c:v>50.2</c:v>
                </c:pt>
                <c:pt idx="7">
                  <c:v>49</c:v>
                </c:pt>
                <c:pt idx="8">
                  <c:v>49.4</c:v>
                </c:pt>
                <c:pt idx="9">
                  <c:v>50.1</c:v>
                </c:pt>
                <c:pt idx="10">
                  <c:v>49.2</c:v>
                </c:pt>
                <c:pt idx="11">
                  <c:v>48</c:v>
                </c:pt>
                <c:pt idx="12">
                  <c:v>47</c:v>
                </c:pt>
                <c:pt idx="13">
                  <c:v>50.1</c:v>
                </c:pt>
                <c:pt idx="14">
                  <c:v>52.6</c:v>
                </c:pt>
                <c:pt idx="15">
                  <c:v>51.9</c:v>
                </c:pt>
                <c:pt idx="16">
                  <c:v>49.2</c:v>
                </c:pt>
                <c:pt idx="17">
                  <c:v>48.8</c:v>
                </c:pt>
                <c:pt idx="18">
                  <c:v>49</c:v>
                </c:pt>
                <c:pt idx="19">
                  <c:v>49.3</c:v>
                </c:pt>
                <c:pt idx="20">
                  <c:v>49.7</c:v>
                </c:pt>
                <c:pt idx="21">
                  <c:v>50.2</c:v>
                </c:pt>
                <c:pt idx="22">
                  <c:v>49.5</c:v>
                </c:pt>
                <c:pt idx="23">
                  <c:v>49.4</c:v>
                </c:pt>
                <c:pt idx="24">
                  <c:v>49</c:v>
                </c:pt>
                <c:pt idx="25">
                  <c:v>49.2</c:v>
                </c:pt>
                <c:pt idx="26">
                  <c:v>49.1</c:v>
                </c:pt>
                <c:pt idx="27">
                  <c:v>50.8</c:v>
                </c:pt>
                <c:pt idx="28">
                  <c:v>50.4</c:v>
                </c:pt>
                <c:pt idx="29">
                  <c:v>49.5</c:v>
                </c:pt>
                <c:pt idx="30">
                  <c:v>49.5</c:v>
                </c:pt>
                <c:pt idx="31">
                  <c:v>49.4</c:v>
                </c:pt>
                <c:pt idx="32">
                  <c:v>49.1</c:v>
                </c:pt>
                <c:pt idx="33">
                  <c:v>49.8</c:v>
                </c:pt>
                <c:pt idx="34">
                  <c:v>50.1</c:v>
                </c:pt>
                <c:pt idx="35">
                  <c:v>50.3</c:v>
                </c:pt>
                <c:pt idx="36">
                  <c:v>50.1</c:v>
                </c:pt>
                <c:pt idx="37">
                  <c:v>49.1</c:v>
                </c:pt>
                <c:pt idx="38">
                  <c:v>50.2</c:v>
                </c:pt>
                <c:pt idx="39">
                  <c:v>50.5</c:v>
                </c:pt>
                <c:pt idx="40">
                  <c:v>49</c:v>
                </c:pt>
                <c:pt idx="41">
                  <c:v>49.5</c:v>
                </c:pt>
                <c:pt idx="42">
                  <c:v>49.7</c:v>
                </c:pt>
                <c:pt idx="43">
                  <c:v>49.3</c:v>
                </c:pt>
                <c:pt idx="44">
                  <c:v>49.4</c:v>
                </c:pt>
                <c:pt idx="45">
                  <c:v>49.8</c:v>
                </c:pt>
                <c:pt idx="46">
                  <c:v>49</c:v>
                </c:pt>
              </c:numCache>
            </c:numRef>
          </c:val>
          <c:smooth val="0"/>
          <c:extLst>
            <c:ext xmlns:c16="http://schemas.microsoft.com/office/drawing/2014/chart" uri="{C3380CC4-5D6E-409C-BE32-E72D297353CC}">
              <c16:uniqueId val="{00000002-0A05-438F-89B1-6C407055E547}"/>
            </c:ext>
          </c:extLst>
        </c:ser>
        <c:dLbls>
          <c:showLegendKey val="0"/>
          <c:showVal val="0"/>
          <c:showCatName val="0"/>
          <c:showSerName val="0"/>
          <c:showPercent val="0"/>
          <c:showBubbleSize val="0"/>
        </c:dLbls>
        <c:smooth val="0"/>
        <c:axId val="619638992"/>
        <c:axId val="619639952"/>
      </c:lineChart>
      <c:dateAx>
        <c:axId val="619638992"/>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619639952"/>
        <c:crosses val="autoZero"/>
        <c:auto val="1"/>
        <c:lblOffset val="100"/>
        <c:baseTimeUnit val="months"/>
      </c:dateAx>
      <c:valAx>
        <c:axId val="619639952"/>
        <c:scaling>
          <c:orientation val="minMax"/>
          <c:max val="60"/>
          <c:min val="3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61963899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BE"/>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Euro Zone</c:v>
                </c:pt>
              </c:strCache>
            </c:strRef>
          </c:tx>
          <c:spPr>
            <a:ln w="28575" cap="rnd">
              <a:solidFill>
                <a:schemeClr val="accent1"/>
              </a:solidFill>
              <a:round/>
            </a:ln>
            <a:effectLst/>
          </c:spPr>
          <c:marker>
            <c:symbol val="none"/>
          </c:marker>
          <c:cat>
            <c:numRef>
              <c:f>Sheet1!$A$2:$A$48</c:f>
              <c:numCache>
                <c:formatCode>mmm\-yy</c:formatCode>
                <c:ptCount val="47"/>
                <c:pt idx="0">
                  <c:v>44562</c:v>
                </c:pt>
                <c:pt idx="1">
                  <c:v>44593</c:v>
                </c:pt>
                <c:pt idx="2">
                  <c:v>44621</c:v>
                </c:pt>
                <c:pt idx="3">
                  <c:v>44652</c:v>
                </c:pt>
                <c:pt idx="4">
                  <c:v>44682</c:v>
                </c:pt>
                <c:pt idx="5">
                  <c:v>44713</c:v>
                </c:pt>
                <c:pt idx="6">
                  <c:v>44743</c:v>
                </c:pt>
                <c:pt idx="7">
                  <c:v>44774</c:v>
                </c:pt>
                <c:pt idx="8">
                  <c:v>44805</c:v>
                </c:pt>
                <c:pt idx="9">
                  <c:v>44835</c:v>
                </c:pt>
                <c:pt idx="10">
                  <c:v>44866</c:v>
                </c:pt>
                <c:pt idx="11">
                  <c:v>44896</c:v>
                </c:pt>
                <c:pt idx="12">
                  <c:v>44927</c:v>
                </c:pt>
                <c:pt idx="13">
                  <c:v>44958</c:v>
                </c:pt>
                <c:pt idx="14">
                  <c:v>44986</c:v>
                </c:pt>
                <c:pt idx="15">
                  <c:v>45017</c:v>
                </c:pt>
                <c:pt idx="16">
                  <c:v>45047</c:v>
                </c:pt>
                <c:pt idx="17">
                  <c:v>45078</c:v>
                </c:pt>
                <c:pt idx="18">
                  <c:v>45108</c:v>
                </c:pt>
                <c:pt idx="19">
                  <c:v>45139</c:v>
                </c:pt>
                <c:pt idx="20">
                  <c:v>45170</c:v>
                </c:pt>
                <c:pt idx="21">
                  <c:v>45200</c:v>
                </c:pt>
                <c:pt idx="22">
                  <c:v>45231</c:v>
                </c:pt>
                <c:pt idx="23">
                  <c:v>45261</c:v>
                </c:pt>
                <c:pt idx="24">
                  <c:v>45292</c:v>
                </c:pt>
                <c:pt idx="25">
                  <c:v>45323</c:v>
                </c:pt>
                <c:pt idx="26">
                  <c:v>45352</c:v>
                </c:pt>
                <c:pt idx="27">
                  <c:v>45383</c:v>
                </c:pt>
                <c:pt idx="28">
                  <c:v>45413</c:v>
                </c:pt>
                <c:pt idx="29">
                  <c:v>45444</c:v>
                </c:pt>
                <c:pt idx="30">
                  <c:v>45474</c:v>
                </c:pt>
                <c:pt idx="31">
                  <c:v>45505</c:v>
                </c:pt>
                <c:pt idx="32">
                  <c:v>45536</c:v>
                </c:pt>
                <c:pt idx="33">
                  <c:v>45566</c:v>
                </c:pt>
                <c:pt idx="34">
                  <c:v>45597</c:v>
                </c:pt>
                <c:pt idx="35">
                  <c:v>45627</c:v>
                </c:pt>
                <c:pt idx="36">
                  <c:v>45658</c:v>
                </c:pt>
                <c:pt idx="37">
                  <c:v>45689</c:v>
                </c:pt>
                <c:pt idx="38">
                  <c:v>45717</c:v>
                </c:pt>
                <c:pt idx="39">
                  <c:v>45748</c:v>
                </c:pt>
                <c:pt idx="40">
                  <c:v>45778</c:v>
                </c:pt>
                <c:pt idx="41">
                  <c:v>45809</c:v>
                </c:pt>
                <c:pt idx="42">
                  <c:v>45839</c:v>
                </c:pt>
                <c:pt idx="43">
                  <c:v>45870</c:v>
                </c:pt>
                <c:pt idx="44">
                  <c:v>45901</c:v>
                </c:pt>
                <c:pt idx="45">
                  <c:v>45931</c:v>
                </c:pt>
                <c:pt idx="46">
                  <c:v>45962</c:v>
                </c:pt>
              </c:numCache>
            </c:numRef>
          </c:cat>
          <c:val>
            <c:numRef>
              <c:f>Sheet1!$B$2:$B$48</c:f>
              <c:numCache>
                <c:formatCode>General</c:formatCode>
                <c:ptCount val="47"/>
                <c:pt idx="0">
                  <c:v>52.150000000000006</c:v>
                </c:pt>
                <c:pt idx="1">
                  <c:v>53.45</c:v>
                </c:pt>
                <c:pt idx="2">
                  <c:v>55.15</c:v>
                </c:pt>
                <c:pt idx="3">
                  <c:v>56.650000000000006</c:v>
                </c:pt>
                <c:pt idx="4">
                  <c:v>57</c:v>
                </c:pt>
                <c:pt idx="5">
                  <c:v>54.45</c:v>
                </c:pt>
                <c:pt idx="6">
                  <c:v>51.8</c:v>
                </c:pt>
                <c:pt idx="7">
                  <c:v>50.7</c:v>
                </c:pt>
                <c:pt idx="8">
                  <c:v>49.349999999999994</c:v>
                </c:pt>
                <c:pt idx="9">
                  <c:v>48.5</c:v>
                </c:pt>
                <c:pt idx="10">
                  <c:v>48.6</c:v>
                </c:pt>
                <c:pt idx="11">
                  <c:v>48.8</c:v>
                </c:pt>
                <c:pt idx="12">
                  <c:v>50.25</c:v>
                </c:pt>
                <c:pt idx="13">
                  <c:v>51.9</c:v>
                </c:pt>
                <c:pt idx="14">
                  <c:v>54.150000000000006</c:v>
                </c:pt>
                <c:pt idx="15">
                  <c:v>55.3</c:v>
                </c:pt>
                <c:pt idx="16">
                  <c:v>56.2</c:v>
                </c:pt>
                <c:pt idx="17">
                  <c:v>53.75</c:v>
                </c:pt>
                <c:pt idx="18">
                  <c:v>51.55</c:v>
                </c:pt>
                <c:pt idx="19">
                  <c:v>49.599999999999994</c:v>
                </c:pt>
                <c:pt idx="20">
                  <c:v>48.15</c:v>
                </c:pt>
                <c:pt idx="21">
                  <c:v>48.25</c:v>
                </c:pt>
                <c:pt idx="22">
                  <c:v>48</c:v>
                </c:pt>
                <c:pt idx="23">
                  <c:v>48.7</c:v>
                </c:pt>
                <c:pt idx="24">
                  <c:v>48.599999999999994</c:v>
                </c:pt>
                <c:pt idx="25">
                  <c:v>49.2</c:v>
                </c:pt>
                <c:pt idx="26">
                  <c:v>50.650000000000006</c:v>
                </c:pt>
                <c:pt idx="27">
                  <c:v>52.2</c:v>
                </c:pt>
                <c:pt idx="28">
                  <c:v>53.3</c:v>
                </c:pt>
                <c:pt idx="29">
                  <c:v>52.900000000000006</c:v>
                </c:pt>
                <c:pt idx="30">
                  <c:v>52.349999999999994</c:v>
                </c:pt>
                <c:pt idx="31">
                  <c:v>52.599999999999994</c:v>
                </c:pt>
                <c:pt idx="32">
                  <c:v>51.7</c:v>
                </c:pt>
                <c:pt idx="33">
                  <c:v>51.3</c:v>
                </c:pt>
                <c:pt idx="34">
                  <c:v>50.400000000000006</c:v>
                </c:pt>
                <c:pt idx="35">
                  <c:v>50.45</c:v>
                </c:pt>
                <c:pt idx="36">
                  <c:v>51.5</c:v>
                </c:pt>
                <c:pt idx="37">
                  <c:v>50.95</c:v>
                </c:pt>
                <c:pt idx="38">
                  <c:v>50.6</c:v>
                </c:pt>
                <c:pt idx="39">
                  <c:v>50.35</c:v>
                </c:pt>
                <c:pt idx="40">
                  <c:v>49.5</c:v>
                </c:pt>
                <c:pt idx="41">
                  <c:v>49.85</c:v>
                </c:pt>
                <c:pt idx="42">
                  <c:v>50.85</c:v>
                </c:pt>
                <c:pt idx="43">
                  <c:v>50.95</c:v>
                </c:pt>
                <c:pt idx="44">
                  <c:v>50.95</c:v>
                </c:pt>
                <c:pt idx="45">
                  <c:v>51.95</c:v>
                </c:pt>
                <c:pt idx="46">
                  <c:v>52.6</c:v>
                </c:pt>
              </c:numCache>
            </c:numRef>
          </c:val>
          <c:smooth val="0"/>
          <c:extLst>
            <c:ext xmlns:c16="http://schemas.microsoft.com/office/drawing/2014/chart" uri="{C3380CC4-5D6E-409C-BE32-E72D297353CC}">
              <c16:uniqueId val="{00000000-0A05-438F-89B1-6C407055E547}"/>
            </c:ext>
          </c:extLst>
        </c:ser>
        <c:ser>
          <c:idx val="1"/>
          <c:order val="1"/>
          <c:tx>
            <c:strRef>
              <c:f>Sheet1!$C$1</c:f>
              <c:strCache>
                <c:ptCount val="1"/>
                <c:pt idx="0">
                  <c:v>United States</c:v>
                </c:pt>
              </c:strCache>
            </c:strRef>
          </c:tx>
          <c:spPr>
            <a:ln w="28575" cap="rnd">
              <a:solidFill>
                <a:schemeClr val="bg1">
                  <a:lumMod val="85000"/>
                </a:schemeClr>
              </a:solidFill>
              <a:round/>
            </a:ln>
            <a:effectLst/>
          </c:spPr>
          <c:marker>
            <c:symbol val="none"/>
          </c:marker>
          <c:cat>
            <c:numRef>
              <c:f>Sheet1!$A$2:$A$48</c:f>
              <c:numCache>
                <c:formatCode>mmm\-yy</c:formatCode>
                <c:ptCount val="47"/>
                <c:pt idx="0">
                  <c:v>44562</c:v>
                </c:pt>
                <c:pt idx="1">
                  <c:v>44593</c:v>
                </c:pt>
                <c:pt idx="2">
                  <c:v>44621</c:v>
                </c:pt>
                <c:pt idx="3">
                  <c:v>44652</c:v>
                </c:pt>
                <c:pt idx="4">
                  <c:v>44682</c:v>
                </c:pt>
                <c:pt idx="5">
                  <c:v>44713</c:v>
                </c:pt>
                <c:pt idx="6">
                  <c:v>44743</c:v>
                </c:pt>
                <c:pt idx="7">
                  <c:v>44774</c:v>
                </c:pt>
                <c:pt idx="8">
                  <c:v>44805</c:v>
                </c:pt>
                <c:pt idx="9">
                  <c:v>44835</c:v>
                </c:pt>
                <c:pt idx="10">
                  <c:v>44866</c:v>
                </c:pt>
                <c:pt idx="11">
                  <c:v>44896</c:v>
                </c:pt>
                <c:pt idx="12">
                  <c:v>44927</c:v>
                </c:pt>
                <c:pt idx="13">
                  <c:v>44958</c:v>
                </c:pt>
                <c:pt idx="14">
                  <c:v>44986</c:v>
                </c:pt>
                <c:pt idx="15">
                  <c:v>45017</c:v>
                </c:pt>
                <c:pt idx="16">
                  <c:v>45047</c:v>
                </c:pt>
                <c:pt idx="17">
                  <c:v>45078</c:v>
                </c:pt>
                <c:pt idx="18">
                  <c:v>45108</c:v>
                </c:pt>
                <c:pt idx="19">
                  <c:v>45139</c:v>
                </c:pt>
                <c:pt idx="20">
                  <c:v>45170</c:v>
                </c:pt>
                <c:pt idx="21">
                  <c:v>45200</c:v>
                </c:pt>
                <c:pt idx="22">
                  <c:v>45231</c:v>
                </c:pt>
                <c:pt idx="23">
                  <c:v>45261</c:v>
                </c:pt>
                <c:pt idx="24">
                  <c:v>45292</c:v>
                </c:pt>
                <c:pt idx="25">
                  <c:v>45323</c:v>
                </c:pt>
                <c:pt idx="26">
                  <c:v>45352</c:v>
                </c:pt>
                <c:pt idx="27">
                  <c:v>45383</c:v>
                </c:pt>
                <c:pt idx="28">
                  <c:v>45413</c:v>
                </c:pt>
                <c:pt idx="29">
                  <c:v>45444</c:v>
                </c:pt>
                <c:pt idx="30">
                  <c:v>45474</c:v>
                </c:pt>
                <c:pt idx="31">
                  <c:v>45505</c:v>
                </c:pt>
                <c:pt idx="32">
                  <c:v>45536</c:v>
                </c:pt>
                <c:pt idx="33">
                  <c:v>45566</c:v>
                </c:pt>
                <c:pt idx="34">
                  <c:v>45597</c:v>
                </c:pt>
                <c:pt idx="35">
                  <c:v>45627</c:v>
                </c:pt>
                <c:pt idx="36">
                  <c:v>45658</c:v>
                </c:pt>
                <c:pt idx="37">
                  <c:v>45689</c:v>
                </c:pt>
                <c:pt idx="38">
                  <c:v>45717</c:v>
                </c:pt>
                <c:pt idx="39">
                  <c:v>45748</c:v>
                </c:pt>
                <c:pt idx="40">
                  <c:v>45778</c:v>
                </c:pt>
                <c:pt idx="41">
                  <c:v>45809</c:v>
                </c:pt>
                <c:pt idx="42">
                  <c:v>45839</c:v>
                </c:pt>
                <c:pt idx="43">
                  <c:v>45870</c:v>
                </c:pt>
                <c:pt idx="44">
                  <c:v>45901</c:v>
                </c:pt>
                <c:pt idx="45">
                  <c:v>45931</c:v>
                </c:pt>
                <c:pt idx="46">
                  <c:v>45962</c:v>
                </c:pt>
              </c:numCache>
            </c:numRef>
          </c:cat>
          <c:val>
            <c:numRef>
              <c:f>Sheet1!$C$2:$C$48</c:f>
              <c:numCache>
                <c:formatCode>General</c:formatCode>
                <c:ptCount val="47"/>
                <c:pt idx="0">
                  <c:v>54.25</c:v>
                </c:pt>
                <c:pt idx="1">
                  <c:v>53.95</c:v>
                </c:pt>
                <c:pt idx="2">
                  <c:v>57.7</c:v>
                </c:pt>
                <c:pt idx="3">
                  <c:v>56.35</c:v>
                </c:pt>
                <c:pt idx="4">
                  <c:v>54.55</c:v>
                </c:pt>
                <c:pt idx="5">
                  <c:v>52.55</c:v>
                </c:pt>
                <c:pt idx="6">
                  <c:v>49.85</c:v>
                </c:pt>
                <c:pt idx="7">
                  <c:v>45.7</c:v>
                </c:pt>
                <c:pt idx="8">
                  <c:v>46.45</c:v>
                </c:pt>
                <c:pt idx="9">
                  <c:v>47.95</c:v>
                </c:pt>
                <c:pt idx="10">
                  <c:v>46.95</c:v>
                </c:pt>
                <c:pt idx="11">
                  <c:v>45.3</c:v>
                </c:pt>
                <c:pt idx="12">
                  <c:v>45.650000000000006</c:v>
                </c:pt>
                <c:pt idx="13">
                  <c:v>48.65</c:v>
                </c:pt>
                <c:pt idx="14">
                  <c:v>52.2</c:v>
                </c:pt>
                <c:pt idx="15">
                  <c:v>53.150000000000006</c:v>
                </c:pt>
                <c:pt idx="16">
                  <c:v>53.6</c:v>
                </c:pt>
                <c:pt idx="17">
                  <c:v>54.5</c:v>
                </c:pt>
                <c:pt idx="18">
                  <c:v>53.4</c:v>
                </c:pt>
                <c:pt idx="19">
                  <c:v>51.65</c:v>
                </c:pt>
                <c:pt idx="20">
                  <c:v>50.35</c:v>
                </c:pt>
                <c:pt idx="21">
                  <c:v>50.5</c:v>
                </c:pt>
                <c:pt idx="22">
                  <c:v>50.7</c:v>
                </c:pt>
                <c:pt idx="23">
                  <c:v>51.05</c:v>
                </c:pt>
                <c:pt idx="24">
                  <c:v>52.15</c:v>
                </c:pt>
                <c:pt idx="25">
                  <c:v>51.9</c:v>
                </c:pt>
                <c:pt idx="26">
                  <c:v>52</c:v>
                </c:pt>
                <c:pt idx="27">
                  <c:v>51.3</c:v>
                </c:pt>
                <c:pt idx="28">
                  <c:v>53.05</c:v>
                </c:pt>
                <c:pt idx="29">
                  <c:v>54.95</c:v>
                </c:pt>
                <c:pt idx="30">
                  <c:v>55.65</c:v>
                </c:pt>
                <c:pt idx="31">
                  <c:v>55.1</c:v>
                </c:pt>
                <c:pt idx="32">
                  <c:v>55.55</c:v>
                </c:pt>
                <c:pt idx="33">
                  <c:v>55.25</c:v>
                </c:pt>
                <c:pt idx="34">
                  <c:v>56</c:v>
                </c:pt>
                <c:pt idx="35">
                  <c:v>57.3</c:v>
                </c:pt>
                <c:pt idx="36">
                  <c:v>54.8</c:v>
                </c:pt>
                <c:pt idx="37">
                  <c:v>51.3</c:v>
                </c:pt>
                <c:pt idx="38">
                  <c:v>51</c:v>
                </c:pt>
                <c:pt idx="39">
                  <c:v>52.9</c:v>
                </c:pt>
                <c:pt idx="40">
                  <c:v>51.55</c:v>
                </c:pt>
                <c:pt idx="41">
                  <c:v>53.400000000000006</c:v>
                </c:pt>
                <c:pt idx="42">
                  <c:v>54.05</c:v>
                </c:pt>
                <c:pt idx="43">
                  <c:v>55.3</c:v>
                </c:pt>
                <c:pt idx="44">
                  <c:v>54.2</c:v>
                </c:pt>
                <c:pt idx="45">
                  <c:v>54.7</c:v>
                </c:pt>
                <c:pt idx="46">
                  <c:v>55.2</c:v>
                </c:pt>
              </c:numCache>
            </c:numRef>
          </c:val>
          <c:smooth val="0"/>
          <c:extLst>
            <c:ext xmlns:c16="http://schemas.microsoft.com/office/drawing/2014/chart" uri="{C3380CC4-5D6E-409C-BE32-E72D297353CC}">
              <c16:uniqueId val="{00000001-0A05-438F-89B1-6C407055E547}"/>
            </c:ext>
          </c:extLst>
        </c:ser>
        <c:ser>
          <c:idx val="2"/>
          <c:order val="2"/>
          <c:tx>
            <c:strRef>
              <c:f>Sheet1!$D$1</c:f>
              <c:strCache>
                <c:ptCount val="1"/>
                <c:pt idx="0">
                  <c:v>China</c:v>
                </c:pt>
              </c:strCache>
            </c:strRef>
          </c:tx>
          <c:spPr>
            <a:ln w="28575" cap="rnd">
              <a:solidFill>
                <a:srgbClr val="FF0000"/>
              </a:solidFill>
              <a:round/>
            </a:ln>
            <a:effectLst/>
          </c:spPr>
          <c:marker>
            <c:symbol val="none"/>
          </c:marker>
          <c:cat>
            <c:numRef>
              <c:f>Sheet1!$A$2:$A$48</c:f>
              <c:numCache>
                <c:formatCode>mmm\-yy</c:formatCode>
                <c:ptCount val="47"/>
                <c:pt idx="0">
                  <c:v>44562</c:v>
                </c:pt>
                <c:pt idx="1">
                  <c:v>44593</c:v>
                </c:pt>
                <c:pt idx="2">
                  <c:v>44621</c:v>
                </c:pt>
                <c:pt idx="3">
                  <c:v>44652</c:v>
                </c:pt>
                <c:pt idx="4">
                  <c:v>44682</c:v>
                </c:pt>
                <c:pt idx="5">
                  <c:v>44713</c:v>
                </c:pt>
                <c:pt idx="6">
                  <c:v>44743</c:v>
                </c:pt>
                <c:pt idx="7">
                  <c:v>44774</c:v>
                </c:pt>
                <c:pt idx="8">
                  <c:v>44805</c:v>
                </c:pt>
                <c:pt idx="9">
                  <c:v>44835</c:v>
                </c:pt>
                <c:pt idx="10">
                  <c:v>44866</c:v>
                </c:pt>
                <c:pt idx="11">
                  <c:v>44896</c:v>
                </c:pt>
                <c:pt idx="12">
                  <c:v>44927</c:v>
                </c:pt>
                <c:pt idx="13">
                  <c:v>44958</c:v>
                </c:pt>
                <c:pt idx="14">
                  <c:v>44986</c:v>
                </c:pt>
                <c:pt idx="15">
                  <c:v>45017</c:v>
                </c:pt>
                <c:pt idx="16">
                  <c:v>45047</c:v>
                </c:pt>
                <c:pt idx="17">
                  <c:v>45078</c:v>
                </c:pt>
                <c:pt idx="18">
                  <c:v>45108</c:v>
                </c:pt>
                <c:pt idx="19">
                  <c:v>45139</c:v>
                </c:pt>
                <c:pt idx="20">
                  <c:v>45170</c:v>
                </c:pt>
                <c:pt idx="21">
                  <c:v>45200</c:v>
                </c:pt>
                <c:pt idx="22">
                  <c:v>45231</c:v>
                </c:pt>
                <c:pt idx="23">
                  <c:v>45261</c:v>
                </c:pt>
                <c:pt idx="24">
                  <c:v>45292</c:v>
                </c:pt>
                <c:pt idx="25">
                  <c:v>45323</c:v>
                </c:pt>
                <c:pt idx="26">
                  <c:v>45352</c:v>
                </c:pt>
                <c:pt idx="27">
                  <c:v>45383</c:v>
                </c:pt>
                <c:pt idx="28">
                  <c:v>45413</c:v>
                </c:pt>
                <c:pt idx="29">
                  <c:v>45444</c:v>
                </c:pt>
                <c:pt idx="30">
                  <c:v>45474</c:v>
                </c:pt>
                <c:pt idx="31">
                  <c:v>45505</c:v>
                </c:pt>
                <c:pt idx="32">
                  <c:v>45536</c:v>
                </c:pt>
                <c:pt idx="33">
                  <c:v>45566</c:v>
                </c:pt>
                <c:pt idx="34">
                  <c:v>45597</c:v>
                </c:pt>
                <c:pt idx="35">
                  <c:v>45627</c:v>
                </c:pt>
                <c:pt idx="36">
                  <c:v>45658</c:v>
                </c:pt>
                <c:pt idx="37">
                  <c:v>45689</c:v>
                </c:pt>
                <c:pt idx="38">
                  <c:v>45717</c:v>
                </c:pt>
                <c:pt idx="39">
                  <c:v>45748</c:v>
                </c:pt>
                <c:pt idx="40">
                  <c:v>45778</c:v>
                </c:pt>
                <c:pt idx="41">
                  <c:v>45809</c:v>
                </c:pt>
                <c:pt idx="42">
                  <c:v>45839</c:v>
                </c:pt>
                <c:pt idx="43">
                  <c:v>45870</c:v>
                </c:pt>
                <c:pt idx="44">
                  <c:v>45901</c:v>
                </c:pt>
                <c:pt idx="45">
                  <c:v>45931</c:v>
                </c:pt>
                <c:pt idx="46">
                  <c:v>45962</c:v>
                </c:pt>
              </c:numCache>
            </c:numRef>
          </c:cat>
          <c:val>
            <c:numRef>
              <c:f>Sheet1!$D$2:$D$48</c:f>
              <c:numCache>
                <c:formatCode>General</c:formatCode>
                <c:ptCount val="47"/>
                <c:pt idx="0">
                  <c:v>52.7</c:v>
                </c:pt>
                <c:pt idx="1">
                  <c:v>51.1</c:v>
                </c:pt>
                <c:pt idx="2">
                  <c:v>51.6</c:v>
                </c:pt>
                <c:pt idx="3">
                  <c:v>48.4</c:v>
                </c:pt>
                <c:pt idx="4">
                  <c:v>41.9</c:v>
                </c:pt>
                <c:pt idx="5">
                  <c:v>47.8</c:v>
                </c:pt>
                <c:pt idx="6">
                  <c:v>54.7</c:v>
                </c:pt>
                <c:pt idx="7">
                  <c:v>53.8</c:v>
                </c:pt>
                <c:pt idx="8">
                  <c:v>52.6</c:v>
                </c:pt>
                <c:pt idx="9">
                  <c:v>50.6</c:v>
                </c:pt>
                <c:pt idx="10">
                  <c:v>48.7</c:v>
                </c:pt>
                <c:pt idx="11">
                  <c:v>46.7</c:v>
                </c:pt>
                <c:pt idx="12">
                  <c:v>41.6</c:v>
                </c:pt>
                <c:pt idx="13">
                  <c:v>54.4</c:v>
                </c:pt>
                <c:pt idx="14">
                  <c:v>56.3</c:v>
                </c:pt>
                <c:pt idx="15">
                  <c:v>58.2</c:v>
                </c:pt>
                <c:pt idx="16">
                  <c:v>56.4</c:v>
                </c:pt>
                <c:pt idx="17">
                  <c:v>54.5</c:v>
                </c:pt>
                <c:pt idx="18">
                  <c:v>53.2</c:v>
                </c:pt>
                <c:pt idx="19">
                  <c:v>51.5</c:v>
                </c:pt>
                <c:pt idx="20">
                  <c:v>51</c:v>
                </c:pt>
                <c:pt idx="21">
                  <c:v>51.7</c:v>
                </c:pt>
                <c:pt idx="22">
                  <c:v>50.6</c:v>
                </c:pt>
                <c:pt idx="23">
                  <c:v>50.2</c:v>
                </c:pt>
                <c:pt idx="24">
                  <c:v>50.4</c:v>
                </c:pt>
                <c:pt idx="25">
                  <c:v>50.7</c:v>
                </c:pt>
                <c:pt idx="26">
                  <c:v>51.4</c:v>
                </c:pt>
                <c:pt idx="27">
                  <c:v>53</c:v>
                </c:pt>
                <c:pt idx="28">
                  <c:v>51.2</c:v>
                </c:pt>
                <c:pt idx="29">
                  <c:v>51.1</c:v>
                </c:pt>
                <c:pt idx="30">
                  <c:v>50.5</c:v>
                </c:pt>
                <c:pt idx="31">
                  <c:v>50.2</c:v>
                </c:pt>
                <c:pt idx="32">
                  <c:v>50.3</c:v>
                </c:pt>
                <c:pt idx="33">
                  <c:v>50</c:v>
                </c:pt>
                <c:pt idx="34">
                  <c:v>50.2</c:v>
                </c:pt>
                <c:pt idx="35">
                  <c:v>50</c:v>
                </c:pt>
                <c:pt idx="36">
                  <c:v>52.2</c:v>
                </c:pt>
                <c:pt idx="37">
                  <c:v>50.2</c:v>
                </c:pt>
                <c:pt idx="38">
                  <c:v>50.4</c:v>
                </c:pt>
                <c:pt idx="39">
                  <c:v>50.8</c:v>
                </c:pt>
                <c:pt idx="40">
                  <c:v>50.4</c:v>
                </c:pt>
                <c:pt idx="41">
                  <c:v>50.3</c:v>
                </c:pt>
                <c:pt idx="42">
                  <c:v>50.5</c:v>
                </c:pt>
                <c:pt idx="43">
                  <c:v>50.1</c:v>
                </c:pt>
                <c:pt idx="44">
                  <c:v>50.3</c:v>
                </c:pt>
                <c:pt idx="45">
                  <c:v>50</c:v>
                </c:pt>
                <c:pt idx="46">
                  <c:v>50.1</c:v>
                </c:pt>
              </c:numCache>
            </c:numRef>
          </c:val>
          <c:smooth val="0"/>
          <c:extLst>
            <c:ext xmlns:c16="http://schemas.microsoft.com/office/drawing/2014/chart" uri="{C3380CC4-5D6E-409C-BE32-E72D297353CC}">
              <c16:uniqueId val="{00000002-0A05-438F-89B1-6C407055E547}"/>
            </c:ext>
          </c:extLst>
        </c:ser>
        <c:dLbls>
          <c:showLegendKey val="0"/>
          <c:showVal val="0"/>
          <c:showCatName val="0"/>
          <c:showSerName val="0"/>
          <c:showPercent val="0"/>
          <c:showBubbleSize val="0"/>
        </c:dLbls>
        <c:smooth val="0"/>
        <c:axId val="619638992"/>
        <c:axId val="619639952"/>
      </c:lineChart>
      <c:dateAx>
        <c:axId val="619638992"/>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619639952"/>
        <c:crosses val="autoZero"/>
        <c:auto val="1"/>
        <c:lblOffset val="100"/>
        <c:baseTimeUnit val="months"/>
      </c:dateAx>
      <c:valAx>
        <c:axId val="619639952"/>
        <c:scaling>
          <c:orientation val="minMax"/>
          <c:min val="3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61963899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BE"/>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2021</c:v>
                </c:pt>
              </c:strCache>
            </c:strRef>
          </c:tx>
          <c:spPr>
            <a:ln w="28575" cap="rnd">
              <a:solidFill>
                <a:srgbClr val="D9C2EC"/>
              </a:solidFill>
              <a:round/>
            </a:ln>
            <a:effectLst/>
          </c:spPr>
          <c:marker>
            <c:symbol val="none"/>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10.028728812903225</c:v>
                </c:pt>
                <c:pt idx="1">
                  <c:v>9.7287974897142835</c:v>
                </c:pt>
                <c:pt idx="2">
                  <c:v>9.6229699024516133</c:v>
                </c:pt>
                <c:pt idx="3">
                  <c:v>9.2912510533333315</c:v>
                </c:pt>
                <c:pt idx="4">
                  <c:v>8.4963851478709689</c:v>
                </c:pt>
                <c:pt idx="5">
                  <c:v>7.9531452175999995</c:v>
                </c:pt>
                <c:pt idx="6">
                  <c:v>9.4440912521290343</c:v>
                </c:pt>
                <c:pt idx="7">
                  <c:v>9.226831356387093</c:v>
                </c:pt>
                <c:pt idx="8">
                  <c:v>9.0249139375999992</c:v>
                </c:pt>
                <c:pt idx="9">
                  <c:v>10.328162654451612</c:v>
                </c:pt>
                <c:pt idx="10">
                  <c:v>10.4374740448</c:v>
                </c:pt>
                <c:pt idx="11">
                  <c:v>10.639321315096772</c:v>
                </c:pt>
              </c:numCache>
            </c:numRef>
          </c:val>
          <c:smooth val="0"/>
          <c:extLst>
            <c:ext xmlns:c16="http://schemas.microsoft.com/office/drawing/2014/chart" uri="{C3380CC4-5D6E-409C-BE32-E72D297353CC}">
              <c16:uniqueId val="{00000000-1D92-49F6-BC9C-F4E2E40481F3}"/>
            </c:ext>
          </c:extLst>
        </c:ser>
        <c:ser>
          <c:idx val="1"/>
          <c:order val="1"/>
          <c:tx>
            <c:strRef>
              <c:f>Sheet1!$C$1</c:f>
              <c:strCache>
                <c:ptCount val="1"/>
                <c:pt idx="0">
                  <c:v>2022</c:v>
                </c:pt>
              </c:strCache>
            </c:strRef>
          </c:tx>
          <c:spPr>
            <a:ln w="28575" cap="rnd">
              <a:solidFill>
                <a:schemeClr val="bg1">
                  <a:lumMod val="85000"/>
                </a:schemeClr>
              </a:solidFill>
              <a:round/>
            </a:ln>
            <a:effectLst/>
          </c:spPr>
          <c:marker>
            <c:symbol val="none"/>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10.27835722632258</c:v>
                </c:pt>
                <c:pt idx="1">
                  <c:v>10.445639901714284</c:v>
                </c:pt>
                <c:pt idx="2">
                  <c:v>10.137759609290322</c:v>
                </c:pt>
                <c:pt idx="3">
                  <c:v>9.896826268266663</c:v>
                </c:pt>
                <c:pt idx="4">
                  <c:v>9.6965256051612894</c:v>
                </c:pt>
                <c:pt idx="5">
                  <c:v>9.3918005632000021</c:v>
                </c:pt>
                <c:pt idx="6">
                  <c:v>9.9936545677419346</c:v>
                </c:pt>
                <c:pt idx="7">
                  <c:v>9.7490367607741941</c:v>
                </c:pt>
                <c:pt idx="8">
                  <c:v>8.4391172565333346</c:v>
                </c:pt>
                <c:pt idx="9">
                  <c:v>9.8986534694193544</c:v>
                </c:pt>
                <c:pt idx="10">
                  <c:v>9.6071898325333329</c:v>
                </c:pt>
                <c:pt idx="11">
                  <c:v>9.8273024335483843</c:v>
                </c:pt>
              </c:numCache>
            </c:numRef>
          </c:val>
          <c:smooth val="0"/>
          <c:extLst>
            <c:ext xmlns:c16="http://schemas.microsoft.com/office/drawing/2014/chart" uri="{C3380CC4-5D6E-409C-BE32-E72D297353CC}">
              <c16:uniqueId val="{00000001-1D92-49F6-BC9C-F4E2E40481F3}"/>
            </c:ext>
          </c:extLst>
        </c:ser>
        <c:ser>
          <c:idx val="2"/>
          <c:order val="2"/>
          <c:tx>
            <c:strRef>
              <c:f>Sheet1!$D$1</c:f>
              <c:strCache>
                <c:ptCount val="1"/>
                <c:pt idx="0">
                  <c:v>2023</c:v>
                </c:pt>
              </c:strCache>
            </c:strRef>
          </c:tx>
          <c:spPr>
            <a:ln w="28575" cap="rnd">
              <a:solidFill>
                <a:schemeClr val="bg1">
                  <a:lumMod val="65000"/>
                </a:schemeClr>
              </a:solidFill>
              <a:round/>
            </a:ln>
            <a:effectLst/>
          </c:spPr>
          <c:marker>
            <c:symbol val="none"/>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Sheet1!$D$2:$D$13</c:f>
              <c:numCache>
                <c:formatCode>General</c:formatCode>
                <c:ptCount val="12"/>
                <c:pt idx="0">
                  <c:v>9.55492586683871</c:v>
                </c:pt>
                <c:pt idx="1">
                  <c:v>9.5507241154285722</c:v>
                </c:pt>
                <c:pt idx="2">
                  <c:v>9.5399441535483849</c:v>
                </c:pt>
                <c:pt idx="3">
                  <c:v>9.2091767437241341</c:v>
                </c:pt>
                <c:pt idx="4">
                  <c:v>7.6615662791724128</c:v>
                </c:pt>
                <c:pt idx="5">
                  <c:v>6.5893690659310336</c:v>
                </c:pt>
                <c:pt idx="6">
                  <c:v>8.4780463282580634</c:v>
                </c:pt>
                <c:pt idx="7">
                  <c:v>8.2196994596129027</c:v>
                </c:pt>
                <c:pt idx="8">
                  <c:v>4.8058730719999998</c:v>
                </c:pt>
                <c:pt idx="9">
                  <c:v>8.6344774616774203</c:v>
                </c:pt>
                <c:pt idx="10">
                  <c:v>9.6768806874666655</c:v>
                </c:pt>
                <c:pt idx="11">
                  <c:v>10.124230971870968</c:v>
                </c:pt>
              </c:numCache>
            </c:numRef>
          </c:val>
          <c:smooth val="0"/>
          <c:extLst>
            <c:ext xmlns:c16="http://schemas.microsoft.com/office/drawing/2014/chart" uri="{C3380CC4-5D6E-409C-BE32-E72D297353CC}">
              <c16:uniqueId val="{00000002-1D92-49F6-BC9C-F4E2E40481F3}"/>
            </c:ext>
          </c:extLst>
        </c:ser>
        <c:ser>
          <c:idx val="3"/>
          <c:order val="3"/>
          <c:tx>
            <c:strRef>
              <c:f>Sheet1!$E$1</c:f>
              <c:strCache>
                <c:ptCount val="1"/>
                <c:pt idx="0">
                  <c:v>2024</c:v>
                </c:pt>
              </c:strCache>
            </c:strRef>
          </c:tx>
          <c:spPr>
            <a:ln w="28575" cap="rnd">
              <a:solidFill>
                <a:schemeClr val="accent1">
                  <a:lumMod val="40000"/>
                  <a:lumOff val="60000"/>
                </a:schemeClr>
              </a:solidFill>
              <a:round/>
            </a:ln>
            <a:effectLst/>
          </c:spPr>
          <c:marker>
            <c:symbol val="none"/>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Sheet1!$E$2:$E$13</c:f>
              <c:numCache>
                <c:formatCode>General</c:formatCode>
                <c:ptCount val="12"/>
                <c:pt idx="0">
                  <c:v>9.9682006869677426</c:v>
                </c:pt>
                <c:pt idx="1">
                  <c:v>9.5634335310344838</c:v>
                </c:pt>
                <c:pt idx="2">
                  <c:v>9.8217907664516098</c:v>
                </c:pt>
                <c:pt idx="3">
                  <c:v>9.1648134101333341</c:v>
                </c:pt>
                <c:pt idx="4">
                  <c:v>8.2701061605161268</c:v>
                </c:pt>
                <c:pt idx="5">
                  <c:v>9.0165261823999963</c:v>
                </c:pt>
                <c:pt idx="6">
                  <c:v>9.4023027943225781</c:v>
                </c:pt>
                <c:pt idx="7">
                  <c:v>9.2791420877419331</c:v>
                </c:pt>
                <c:pt idx="8">
                  <c:v>6.7804127775999996</c:v>
                </c:pt>
                <c:pt idx="9">
                  <c:v>8.9891281863225814</c:v>
                </c:pt>
                <c:pt idx="10">
                  <c:v>9.5816123567999938</c:v>
                </c:pt>
                <c:pt idx="11">
                  <c:v>9.5011119535483868</c:v>
                </c:pt>
              </c:numCache>
            </c:numRef>
          </c:val>
          <c:smooth val="0"/>
          <c:extLst>
            <c:ext xmlns:c16="http://schemas.microsoft.com/office/drawing/2014/chart" uri="{C3380CC4-5D6E-409C-BE32-E72D297353CC}">
              <c16:uniqueId val="{00000003-1D92-49F6-BC9C-F4E2E40481F3}"/>
            </c:ext>
          </c:extLst>
        </c:ser>
        <c:ser>
          <c:idx val="4"/>
          <c:order val="4"/>
          <c:tx>
            <c:strRef>
              <c:f>Sheet1!$F$1</c:f>
              <c:strCache>
                <c:ptCount val="1"/>
                <c:pt idx="0">
                  <c:v>2025</c:v>
                </c:pt>
              </c:strCache>
            </c:strRef>
          </c:tx>
          <c:spPr>
            <a:ln w="38100" cap="rnd">
              <a:solidFill>
                <a:srgbClr val="8345FE"/>
              </a:solidFill>
              <a:round/>
            </a:ln>
            <a:effectLst/>
          </c:spPr>
          <c:marker>
            <c:symbol val="diamond"/>
            <c:size val="9"/>
            <c:spPr>
              <a:solidFill>
                <a:srgbClr val="8345FE"/>
              </a:solidFill>
              <a:ln w="9525">
                <a:solidFill>
                  <a:srgbClr val="8345FE"/>
                </a:solidFill>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Sheet1!$F$2:$F$13</c:f>
              <c:numCache>
                <c:formatCode>_-* #,##0.0_-;\-* #,##0.0_-;_-* "-"??_-;_-@_-</c:formatCode>
                <c:ptCount val="12"/>
                <c:pt idx="0">
                  <c:v>9.4547137378064487</c:v>
                </c:pt>
                <c:pt idx="1">
                  <c:v>9.3679908771428568</c:v>
                </c:pt>
                <c:pt idx="2">
                  <c:v>9.4250509476129025</c:v>
                </c:pt>
                <c:pt idx="3">
                  <c:v>9.2306728213333287</c:v>
                </c:pt>
                <c:pt idx="4">
                  <c:v>8.2941570714838697</c:v>
                </c:pt>
                <c:pt idx="5">
                  <c:v>8.0494490736000017</c:v>
                </c:pt>
                <c:pt idx="6">
                  <c:v>9.1752221099354845</c:v>
                </c:pt>
                <c:pt idx="7">
                  <c:v>8.8839054508387107</c:v>
                </c:pt>
                <c:pt idx="8">
                  <c:v>7.1035367664516134</c:v>
                </c:pt>
                <c:pt idx="9">
                  <c:v>8.7109393161290338</c:v>
                </c:pt>
              </c:numCache>
            </c:numRef>
          </c:val>
          <c:smooth val="0"/>
          <c:extLst>
            <c:ext xmlns:c16="http://schemas.microsoft.com/office/drawing/2014/chart" uri="{C3380CC4-5D6E-409C-BE32-E72D297353CC}">
              <c16:uniqueId val="{00000004-1D92-49F6-BC9C-F4E2E40481F3}"/>
            </c:ext>
          </c:extLst>
        </c:ser>
        <c:dLbls>
          <c:showLegendKey val="0"/>
          <c:showVal val="0"/>
          <c:showCatName val="0"/>
          <c:showSerName val="0"/>
          <c:showPercent val="0"/>
          <c:showBubbleSize val="0"/>
        </c:dLbls>
        <c:smooth val="0"/>
        <c:axId val="826150952"/>
        <c:axId val="826153248"/>
      </c:lineChart>
      <c:catAx>
        <c:axId val="8261509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826153248"/>
        <c:crosses val="autoZero"/>
        <c:auto val="1"/>
        <c:lblAlgn val="ctr"/>
        <c:lblOffset val="100"/>
        <c:noMultiLvlLbl val="0"/>
      </c:catAx>
      <c:valAx>
        <c:axId val="82615324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8261509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BE"/>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2021</c:v>
                </c:pt>
              </c:strCache>
            </c:strRef>
          </c:tx>
          <c:spPr>
            <a:ln w="28575" cap="rnd">
              <a:solidFill>
                <a:srgbClr val="D9C2EC"/>
              </a:solidFill>
              <a:round/>
            </a:ln>
            <a:effectLst/>
          </c:spPr>
          <c:marker>
            <c:symbol val="none"/>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_(* #,##0.00_);_(* \(#,##0.00\);_(* "-"??_);_(@_)</c:formatCode>
                <c:ptCount val="12"/>
                <c:pt idx="0">
                  <c:v>45.399854796999996</c:v>
                </c:pt>
                <c:pt idx="1">
                  <c:v>40.080437555000003</c:v>
                </c:pt>
                <c:pt idx="2">
                  <c:v>45.097104895999998</c:v>
                </c:pt>
                <c:pt idx="3">
                  <c:v>43.646863166000003</c:v>
                </c:pt>
                <c:pt idx="4">
                  <c:v>42.941064693000001</c:v>
                </c:pt>
                <c:pt idx="5">
                  <c:v>40.688801417999997</c:v>
                </c:pt>
                <c:pt idx="6">
                  <c:v>41.416154836000004</c:v>
                </c:pt>
                <c:pt idx="7">
                  <c:v>41.259783101000004</c:v>
                </c:pt>
                <c:pt idx="8">
                  <c:v>40.976912945999999</c:v>
                </c:pt>
                <c:pt idx="9">
                  <c:v>44.616242847000002</c:v>
                </c:pt>
                <c:pt idx="10">
                  <c:v>44.780212079000002</c:v>
                </c:pt>
                <c:pt idx="11">
                  <c:v>49.009294304999997</c:v>
                </c:pt>
              </c:numCache>
            </c:numRef>
          </c:val>
          <c:smooth val="0"/>
          <c:extLst>
            <c:ext xmlns:c16="http://schemas.microsoft.com/office/drawing/2014/chart" uri="{C3380CC4-5D6E-409C-BE32-E72D297353CC}">
              <c16:uniqueId val="{00000000-EF68-42F8-B753-0F20233DC35A}"/>
            </c:ext>
          </c:extLst>
        </c:ser>
        <c:ser>
          <c:idx val="1"/>
          <c:order val="1"/>
          <c:tx>
            <c:strRef>
              <c:f>Sheet1!$C$1</c:f>
              <c:strCache>
                <c:ptCount val="1"/>
                <c:pt idx="0">
                  <c:v>2022</c:v>
                </c:pt>
              </c:strCache>
            </c:strRef>
          </c:tx>
          <c:spPr>
            <a:ln w="28575" cap="rnd">
              <a:solidFill>
                <a:schemeClr val="bg1">
                  <a:lumMod val="85000"/>
                </a:schemeClr>
              </a:solidFill>
              <a:round/>
            </a:ln>
            <a:effectLst/>
          </c:spPr>
          <c:marker>
            <c:symbol val="none"/>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_(* #,##0.00_);_(* \(#,##0.00\);_(* "-"??_);_(@_)</c:formatCode>
                <c:ptCount val="12"/>
                <c:pt idx="0">
                  <c:v>47.145958214999993</c:v>
                </c:pt>
                <c:pt idx="1">
                  <c:v>41.414595332000005</c:v>
                </c:pt>
                <c:pt idx="2">
                  <c:v>46.841223780999997</c:v>
                </c:pt>
                <c:pt idx="3">
                  <c:v>46.642352938000002</c:v>
                </c:pt>
                <c:pt idx="4">
                  <c:v>44.876769240999998</c:v>
                </c:pt>
                <c:pt idx="5">
                  <c:v>44.465875588999999</c:v>
                </c:pt>
                <c:pt idx="6">
                  <c:v>43.249455601000001</c:v>
                </c:pt>
                <c:pt idx="7">
                  <c:v>43.205909793000004</c:v>
                </c:pt>
                <c:pt idx="8">
                  <c:v>43.53357475</c:v>
                </c:pt>
                <c:pt idx="9">
                  <c:v>45.806687798999995</c:v>
                </c:pt>
                <c:pt idx="10">
                  <c:v>45.633817665999999</c:v>
                </c:pt>
                <c:pt idx="11">
                  <c:v>47.806136957000007</c:v>
                </c:pt>
              </c:numCache>
            </c:numRef>
          </c:val>
          <c:smooth val="0"/>
          <c:extLst>
            <c:ext xmlns:c16="http://schemas.microsoft.com/office/drawing/2014/chart" uri="{C3380CC4-5D6E-409C-BE32-E72D297353CC}">
              <c16:uniqueId val="{00000001-EF68-42F8-B753-0F20233DC35A}"/>
            </c:ext>
          </c:extLst>
        </c:ser>
        <c:ser>
          <c:idx val="2"/>
          <c:order val="2"/>
          <c:tx>
            <c:strRef>
              <c:f>Sheet1!$D$1</c:f>
              <c:strCache>
                <c:ptCount val="1"/>
                <c:pt idx="0">
                  <c:v>2023</c:v>
                </c:pt>
              </c:strCache>
            </c:strRef>
          </c:tx>
          <c:spPr>
            <a:ln w="28575" cap="rnd">
              <a:solidFill>
                <a:schemeClr val="bg1">
                  <a:lumMod val="65000"/>
                </a:schemeClr>
              </a:solidFill>
              <a:round/>
            </a:ln>
            <a:effectLst/>
          </c:spPr>
          <c:marker>
            <c:symbol val="none"/>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Sheet1!$D$2:$D$13</c:f>
              <c:numCache>
                <c:formatCode>_(* #,##0.00_);_(* \(#,##0.00\);_(* "-"??_);_(@_)</c:formatCode>
                <c:ptCount val="12"/>
                <c:pt idx="0">
                  <c:v>48.392527684000001</c:v>
                </c:pt>
                <c:pt idx="1">
                  <c:v>44.490232145058748</c:v>
                </c:pt>
                <c:pt idx="2">
                  <c:v>47.538711140876593</c:v>
                </c:pt>
                <c:pt idx="3">
                  <c:v>46.171934276514044</c:v>
                </c:pt>
                <c:pt idx="4">
                  <c:v>44.485387491455548</c:v>
                </c:pt>
                <c:pt idx="5">
                  <c:v>41.686502447331222</c:v>
                </c:pt>
                <c:pt idx="6">
                  <c:v>44.237525086422899</c:v>
                </c:pt>
                <c:pt idx="7">
                  <c:v>44.134470379175397</c:v>
                </c:pt>
                <c:pt idx="8">
                  <c:v>44.363948395408869</c:v>
                </c:pt>
                <c:pt idx="9">
                  <c:v>45.351270388675573</c:v>
                </c:pt>
                <c:pt idx="10">
                  <c:v>45.879690133815529</c:v>
                </c:pt>
                <c:pt idx="11">
                  <c:v>50.505655962231224</c:v>
                </c:pt>
              </c:numCache>
            </c:numRef>
          </c:val>
          <c:smooth val="0"/>
          <c:extLst>
            <c:ext xmlns:c16="http://schemas.microsoft.com/office/drawing/2014/chart" uri="{C3380CC4-5D6E-409C-BE32-E72D297353CC}">
              <c16:uniqueId val="{00000002-EF68-42F8-B753-0F20233DC35A}"/>
            </c:ext>
          </c:extLst>
        </c:ser>
        <c:ser>
          <c:idx val="3"/>
          <c:order val="3"/>
          <c:tx>
            <c:strRef>
              <c:f>Sheet1!$E$1</c:f>
              <c:strCache>
                <c:ptCount val="1"/>
                <c:pt idx="0">
                  <c:v>2024</c:v>
                </c:pt>
              </c:strCache>
            </c:strRef>
          </c:tx>
          <c:spPr>
            <a:ln w="28575" cap="rnd">
              <a:solidFill>
                <a:schemeClr val="accent1">
                  <a:lumMod val="40000"/>
                  <a:lumOff val="60000"/>
                </a:schemeClr>
              </a:solidFill>
              <a:round/>
            </a:ln>
            <a:effectLst/>
          </c:spPr>
          <c:marker>
            <c:symbol val="none"/>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Sheet1!$E$2:$E$13</c:f>
              <c:numCache>
                <c:formatCode>_(* #,##0.00_);_(* \(#,##0.00\);_(* "-"??_);_(@_)</c:formatCode>
                <c:ptCount val="12"/>
                <c:pt idx="0">
                  <c:v>49.923232181405325</c:v>
                </c:pt>
                <c:pt idx="1">
                  <c:v>45.26074322142825</c:v>
                </c:pt>
                <c:pt idx="2">
                  <c:v>47.528985473867913</c:v>
                </c:pt>
                <c:pt idx="3">
                  <c:v>44.82594698049877</c:v>
                </c:pt>
                <c:pt idx="4">
                  <c:v>44.085069671925019</c:v>
                </c:pt>
                <c:pt idx="5" formatCode="General">
                  <c:v>44.222214959769602</c:v>
                </c:pt>
                <c:pt idx="6" formatCode="General">
                  <c:v>44.219363912853524</c:v>
                </c:pt>
                <c:pt idx="7" formatCode="General">
                  <c:v>45.313096894682616</c:v>
                </c:pt>
                <c:pt idx="8" formatCode="General">
                  <c:v>44.358345959522573</c:v>
                </c:pt>
                <c:pt idx="9" formatCode="General">
                  <c:v>45.000638878318419</c:v>
                </c:pt>
                <c:pt idx="10" formatCode="General">
                  <c:v>46.783482909516906</c:v>
                </c:pt>
                <c:pt idx="11" formatCode="General">
                  <c:v>49.827896945864779</c:v>
                </c:pt>
              </c:numCache>
            </c:numRef>
          </c:val>
          <c:smooth val="0"/>
          <c:extLst>
            <c:ext xmlns:c16="http://schemas.microsoft.com/office/drawing/2014/chart" uri="{C3380CC4-5D6E-409C-BE32-E72D297353CC}">
              <c16:uniqueId val="{00000003-EF68-42F8-B753-0F20233DC35A}"/>
            </c:ext>
          </c:extLst>
        </c:ser>
        <c:ser>
          <c:idx val="4"/>
          <c:order val="4"/>
          <c:tx>
            <c:strRef>
              <c:f>Sheet1!$F$1</c:f>
              <c:strCache>
                <c:ptCount val="1"/>
                <c:pt idx="0">
                  <c:v>2025</c:v>
                </c:pt>
              </c:strCache>
            </c:strRef>
          </c:tx>
          <c:spPr>
            <a:ln w="38100" cap="rnd">
              <a:solidFill>
                <a:srgbClr val="8345FE"/>
              </a:solidFill>
              <a:round/>
            </a:ln>
            <a:effectLst/>
          </c:spPr>
          <c:marker>
            <c:symbol val="diamond"/>
            <c:size val="9"/>
            <c:spPr>
              <a:solidFill>
                <a:srgbClr val="8345FE"/>
              </a:solidFill>
              <a:ln w="9525">
                <a:solidFill>
                  <a:srgbClr val="8345FE"/>
                </a:solidFill>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Sheet1!$F$2:$F$13</c:f>
              <c:numCache>
                <c:formatCode>General</c:formatCode>
                <c:ptCount val="12"/>
                <c:pt idx="0">
                  <c:v>49.000820614589401</c:v>
                </c:pt>
                <c:pt idx="1">
                  <c:v>44.623020699499989</c:v>
                </c:pt>
                <c:pt idx="2">
                  <c:v>51.159038000000002</c:v>
                </c:pt>
                <c:pt idx="3">
                  <c:v>46.925313000000003</c:v>
                </c:pt>
                <c:pt idx="4">
                  <c:v>45.787093000000006</c:v>
                </c:pt>
                <c:pt idx="5" formatCode="_(* #,##0.00_);_(* \(#,##0.00\);_(* &quot;-&quot;??_);_(@_)">
                  <c:v>44.927185000000001</c:v>
                </c:pt>
                <c:pt idx="6" formatCode="_(* #,##0.00_);_(* \(#,##0.00\);_(* &quot;-&quot;??_);_(@_)">
                  <c:v>48.010852</c:v>
                </c:pt>
                <c:pt idx="7" formatCode="_(* #,##0.00_);_(* \(#,##0.00\);_(* &quot;-&quot;??_);_(@_)">
                  <c:v>47.220638999999991</c:v>
                </c:pt>
                <c:pt idx="8" formatCode="_(* #,##0.00_);_(* \(#,##0.00\);_(* &quot;-&quot;??_);_(@_)">
                  <c:v>45.959036999999995</c:v>
                </c:pt>
                <c:pt idx="9">
                  <c:v>51.313273000000002</c:v>
                </c:pt>
              </c:numCache>
            </c:numRef>
          </c:val>
          <c:smooth val="0"/>
          <c:extLst>
            <c:ext xmlns:c16="http://schemas.microsoft.com/office/drawing/2014/chart" uri="{C3380CC4-5D6E-409C-BE32-E72D297353CC}">
              <c16:uniqueId val="{00000004-EF68-42F8-B753-0F20233DC35A}"/>
            </c:ext>
          </c:extLst>
        </c:ser>
        <c:dLbls>
          <c:showLegendKey val="0"/>
          <c:showVal val="0"/>
          <c:showCatName val="0"/>
          <c:showSerName val="0"/>
          <c:showPercent val="0"/>
          <c:showBubbleSize val="0"/>
        </c:dLbls>
        <c:smooth val="0"/>
        <c:axId val="826150952"/>
        <c:axId val="826153248"/>
      </c:lineChart>
      <c:catAx>
        <c:axId val="8261509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826153248"/>
        <c:crosses val="autoZero"/>
        <c:auto val="1"/>
        <c:lblAlgn val="ctr"/>
        <c:lblOffset val="100"/>
        <c:noMultiLvlLbl val="0"/>
      </c:catAx>
      <c:valAx>
        <c:axId val="82615324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8261509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BE"/>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2021</c:v>
                </c:pt>
              </c:strCache>
            </c:strRef>
          </c:tx>
          <c:spPr>
            <a:ln w="28575" cap="rnd">
              <a:solidFill>
                <a:srgbClr val="D9C2EC"/>
              </a:solidFill>
              <a:round/>
            </a:ln>
            <a:effectLst/>
          </c:spPr>
          <c:marker>
            <c:symbol val="none"/>
          </c:marker>
          <c:cat>
            <c:numRef>
              <c:f>Sheet1!$A$2:$A$54</c:f>
              <c:numCache>
                <c:formatCode>d\-mmm</c:formatCode>
                <c:ptCount val="53"/>
                <c:pt idx="0">
                  <c:v>1</c:v>
                </c:pt>
                <c:pt idx="1">
                  <c:v>2</c:v>
                </c:pt>
                <c:pt idx="2">
                  <c:v>3</c:v>
                </c:pt>
                <c:pt idx="3">
                  <c:v>4</c:v>
                </c:pt>
                <c:pt idx="4">
                  <c:v>5</c:v>
                </c:pt>
                <c:pt idx="5">
                  <c:v>6</c:v>
                </c:pt>
                <c:pt idx="6">
                  <c:v>7</c:v>
                </c:pt>
                <c:pt idx="7">
                  <c:v>8</c:v>
                </c:pt>
                <c:pt idx="8">
                  <c:v>9</c:v>
                </c:pt>
                <c:pt idx="9">
                  <c:v>10</c:v>
                </c:pt>
                <c:pt idx="10">
                  <c:v>11</c:v>
                </c:pt>
                <c:pt idx="11">
                  <c:v>12</c:v>
                </c:pt>
                <c:pt idx="12" formatCode="General">
                  <c:v>13</c:v>
                </c:pt>
                <c:pt idx="13" formatCode="General">
                  <c:v>14</c:v>
                </c:pt>
                <c:pt idx="14" formatCode="General">
                  <c:v>15</c:v>
                </c:pt>
                <c:pt idx="15" formatCode="General">
                  <c:v>16</c:v>
                </c:pt>
                <c:pt idx="16" formatCode="General">
                  <c:v>17</c:v>
                </c:pt>
                <c:pt idx="17" formatCode="General">
                  <c:v>18</c:v>
                </c:pt>
                <c:pt idx="18" formatCode="General">
                  <c:v>19</c:v>
                </c:pt>
                <c:pt idx="19" formatCode="General">
                  <c:v>20</c:v>
                </c:pt>
                <c:pt idx="20" formatCode="General">
                  <c:v>21</c:v>
                </c:pt>
                <c:pt idx="21" formatCode="General">
                  <c:v>22</c:v>
                </c:pt>
                <c:pt idx="22" formatCode="General">
                  <c:v>23</c:v>
                </c:pt>
                <c:pt idx="23" formatCode="General">
                  <c:v>24</c:v>
                </c:pt>
                <c:pt idx="24" formatCode="General">
                  <c:v>25</c:v>
                </c:pt>
                <c:pt idx="25" formatCode="General">
                  <c:v>26</c:v>
                </c:pt>
                <c:pt idx="26" formatCode="General">
                  <c:v>27</c:v>
                </c:pt>
                <c:pt idx="27" formatCode="General">
                  <c:v>28</c:v>
                </c:pt>
                <c:pt idx="28" formatCode="General">
                  <c:v>29</c:v>
                </c:pt>
                <c:pt idx="29" formatCode="General">
                  <c:v>30</c:v>
                </c:pt>
                <c:pt idx="30" formatCode="General">
                  <c:v>31</c:v>
                </c:pt>
                <c:pt idx="31" formatCode="General">
                  <c:v>32</c:v>
                </c:pt>
                <c:pt idx="32" formatCode="General">
                  <c:v>33</c:v>
                </c:pt>
                <c:pt idx="33" formatCode="General">
                  <c:v>34</c:v>
                </c:pt>
                <c:pt idx="34" formatCode="General">
                  <c:v>35</c:v>
                </c:pt>
                <c:pt idx="35" formatCode="General">
                  <c:v>36</c:v>
                </c:pt>
                <c:pt idx="36" formatCode="General">
                  <c:v>37</c:v>
                </c:pt>
                <c:pt idx="37" formatCode="General">
                  <c:v>38</c:v>
                </c:pt>
                <c:pt idx="38" formatCode="General">
                  <c:v>39</c:v>
                </c:pt>
                <c:pt idx="39" formatCode="General">
                  <c:v>40</c:v>
                </c:pt>
                <c:pt idx="40" formatCode="General">
                  <c:v>41</c:v>
                </c:pt>
                <c:pt idx="41" formatCode="General">
                  <c:v>42</c:v>
                </c:pt>
                <c:pt idx="42" formatCode="General">
                  <c:v>43</c:v>
                </c:pt>
                <c:pt idx="43" formatCode="General">
                  <c:v>44</c:v>
                </c:pt>
                <c:pt idx="44" formatCode="General">
                  <c:v>45</c:v>
                </c:pt>
                <c:pt idx="45" formatCode="General">
                  <c:v>46</c:v>
                </c:pt>
                <c:pt idx="46" formatCode="General">
                  <c:v>47</c:v>
                </c:pt>
                <c:pt idx="47" formatCode="General">
                  <c:v>48</c:v>
                </c:pt>
                <c:pt idx="48" formatCode="General">
                  <c:v>49</c:v>
                </c:pt>
                <c:pt idx="49" formatCode="General">
                  <c:v>50</c:v>
                </c:pt>
                <c:pt idx="50" formatCode="General">
                  <c:v>51</c:v>
                </c:pt>
                <c:pt idx="51" formatCode="General">
                  <c:v>52</c:v>
                </c:pt>
              </c:numCache>
            </c:numRef>
          </c:cat>
          <c:val>
            <c:numRef>
              <c:f>Sheet1!$B$2:$B$54</c:f>
              <c:numCache>
                <c:formatCode>_-* #,##0.0_-;\-* #,##0.0_-;_-* "-"??_-;_-@_-</c:formatCode>
                <c:ptCount val="53"/>
                <c:pt idx="1">
                  <c:v>1.3885117637994859</c:v>
                </c:pt>
                <c:pt idx="2">
                  <c:v>1.1170397767567151</c:v>
                </c:pt>
                <c:pt idx="3">
                  <c:v>0.86409793614242614</c:v>
                </c:pt>
                <c:pt idx="4">
                  <c:v>0.84408308528077269</c:v>
                </c:pt>
                <c:pt idx="5">
                  <c:v>1.0608322587150285</c:v>
                </c:pt>
                <c:pt idx="6">
                  <c:v>1.4207672637612039</c:v>
                </c:pt>
                <c:pt idx="7">
                  <c:v>1.6255467395404954</c:v>
                </c:pt>
                <c:pt idx="8">
                  <c:v>1.6125272764180532</c:v>
                </c:pt>
                <c:pt idx="9">
                  <c:v>1.8755940956080772</c:v>
                </c:pt>
                <c:pt idx="10">
                  <c:v>2.283423515953197</c:v>
                </c:pt>
                <c:pt idx="11">
                  <c:v>2.3922619835581189</c:v>
                </c:pt>
                <c:pt idx="12">
                  <c:v>2.697824777116697</c:v>
                </c:pt>
                <c:pt idx="13">
                  <c:v>2.4350094712190922</c:v>
                </c:pt>
                <c:pt idx="14">
                  <c:v>2.3597397333581469</c:v>
                </c:pt>
                <c:pt idx="15">
                  <c:v>2.2486192369935973</c:v>
                </c:pt>
                <c:pt idx="16">
                  <c:v>2.5619938663928994</c:v>
                </c:pt>
                <c:pt idx="17">
                  <c:v>2.4023402851095206</c:v>
                </c:pt>
                <c:pt idx="18">
                  <c:v>1.9957879824067082</c:v>
                </c:pt>
                <c:pt idx="19">
                  <c:v>1.9976446881753118</c:v>
                </c:pt>
                <c:pt idx="20">
                  <c:v>2.2103343642133706</c:v>
                </c:pt>
                <c:pt idx="21">
                  <c:v>1.8679624545573328</c:v>
                </c:pt>
                <c:pt idx="22">
                  <c:v>1.9913617376442967</c:v>
                </c:pt>
                <c:pt idx="23">
                  <c:v>2.0495199689181018</c:v>
                </c:pt>
                <c:pt idx="24">
                  <c:v>1.5657820250102246</c:v>
                </c:pt>
                <c:pt idx="25">
                  <c:v>1.367637456589929</c:v>
                </c:pt>
                <c:pt idx="26">
                  <c:v>1.3808445267616924</c:v>
                </c:pt>
                <c:pt idx="27">
                  <c:v>1.2893905673314654</c:v>
                </c:pt>
                <c:pt idx="28">
                  <c:v>1.0552603899999997</c:v>
                </c:pt>
                <c:pt idx="29">
                  <c:v>1.1730407792154955</c:v>
                </c:pt>
                <c:pt idx="30">
                  <c:v>1.2349233124180783</c:v>
                </c:pt>
                <c:pt idx="31">
                  <c:v>1.0609755832025825</c:v>
                </c:pt>
                <c:pt idx="32">
                  <c:v>0.96393422398384387</c:v>
                </c:pt>
                <c:pt idx="33">
                  <c:v>0.94139894913840949</c:v>
                </c:pt>
                <c:pt idx="34">
                  <c:v>1.1303630151485666</c:v>
                </c:pt>
                <c:pt idx="35">
                  <c:v>1.1484297999999999</c:v>
                </c:pt>
                <c:pt idx="36">
                  <c:v>1.2443621572860493</c:v>
                </c:pt>
                <c:pt idx="37">
                  <c:v>1.1658752710023446</c:v>
                </c:pt>
                <c:pt idx="38">
                  <c:v>1.1107432532959445</c:v>
                </c:pt>
                <c:pt idx="39">
                  <c:v>1.1243616646683123</c:v>
                </c:pt>
                <c:pt idx="40">
                  <c:v>1.3566554270292128</c:v>
                </c:pt>
                <c:pt idx="41">
                  <c:v>1.4159651106552289</c:v>
                </c:pt>
                <c:pt idx="42">
                  <c:v>1.5523360741533394</c:v>
                </c:pt>
                <c:pt idx="43">
                  <c:v>1.575075094017973</c:v>
                </c:pt>
                <c:pt idx="44">
                  <c:v>1.7689465720011019</c:v>
                </c:pt>
                <c:pt idx="45">
                  <c:v>1.9609029462828862</c:v>
                </c:pt>
                <c:pt idx="46">
                  <c:v>1.8978422465895224</c:v>
                </c:pt>
                <c:pt idx="47">
                  <c:v>2.0333306771686175</c:v>
                </c:pt>
                <c:pt idx="48">
                  <c:v>2.0018430168081593</c:v>
                </c:pt>
                <c:pt idx="49">
                  <c:v>1.8023847131844666</c:v>
                </c:pt>
                <c:pt idx="50">
                  <c:v>2.1493568882125986</c:v>
                </c:pt>
                <c:pt idx="51">
                  <c:v>2.3079594879282967</c:v>
                </c:pt>
              </c:numCache>
            </c:numRef>
          </c:val>
          <c:smooth val="0"/>
          <c:extLst>
            <c:ext xmlns:c16="http://schemas.microsoft.com/office/drawing/2014/chart" uri="{C3380CC4-5D6E-409C-BE32-E72D297353CC}">
              <c16:uniqueId val="{00000000-47BD-48B4-B8C8-E8AF790E9F2E}"/>
            </c:ext>
          </c:extLst>
        </c:ser>
        <c:ser>
          <c:idx val="1"/>
          <c:order val="1"/>
          <c:tx>
            <c:strRef>
              <c:f>Sheet1!$C$1</c:f>
              <c:strCache>
                <c:ptCount val="1"/>
                <c:pt idx="0">
                  <c:v>2022</c:v>
                </c:pt>
              </c:strCache>
            </c:strRef>
          </c:tx>
          <c:spPr>
            <a:ln w="28575" cap="rnd">
              <a:solidFill>
                <a:schemeClr val="bg1">
                  <a:lumMod val="85000"/>
                </a:schemeClr>
              </a:solidFill>
              <a:round/>
            </a:ln>
            <a:effectLst/>
          </c:spPr>
          <c:marker>
            <c:symbol val="none"/>
          </c:marker>
          <c:cat>
            <c:numRef>
              <c:f>Sheet1!$A$2:$A$54</c:f>
              <c:numCache>
                <c:formatCode>d\-mmm</c:formatCode>
                <c:ptCount val="53"/>
                <c:pt idx="0">
                  <c:v>1</c:v>
                </c:pt>
                <c:pt idx="1">
                  <c:v>2</c:v>
                </c:pt>
                <c:pt idx="2">
                  <c:v>3</c:v>
                </c:pt>
                <c:pt idx="3">
                  <c:v>4</c:v>
                </c:pt>
                <c:pt idx="4">
                  <c:v>5</c:v>
                </c:pt>
                <c:pt idx="5">
                  <c:v>6</c:v>
                </c:pt>
                <c:pt idx="6">
                  <c:v>7</c:v>
                </c:pt>
                <c:pt idx="7">
                  <c:v>8</c:v>
                </c:pt>
                <c:pt idx="8">
                  <c:v>9</c:v>
                </c:pt>
                <c:pt idx="9">
                  <c:v>10</c:v>
                </c:pt>
                <c:pt idx="10">
                  <c:v>11</c:v>
                </c:pt>
                <c:pt idx="11">
                  <c:v>12</c:v>
                </c:pt>
                <c:pt idx="12" formatCode="General">
                  <c:v>13</c:v>
                </c:pt>
                <c:pt idx="13" formatCode="General">
                  <c:v>14</c:v>
                </c:pt>
                <c:pt idx="14" formatCode="General">
                  <c:v>15</c:v>
                </c:pt>
                <c:pt idx="15" formatCode="General">
                  <c:v>16</c:v>
                </c:pt>
                <c:pt idx="16" formatCode="General">
                  <c:v>17</c:v>
                </c:pt>
                <c:pt idx="17" formatCode="General">
                  <c:v>18</c:v>
                </c:pt>
                <c:pt idx="18" formatCode="General">
                  <c:v>19</c:v>
                </c:pt>
                <c:pt idx="19" formatCode="General">
                  <c:v>20</c:v>
                </c:pt>
                <c:pt idx="20" formatCode="General">
                  <c:v>21</c:v>
                </c:pt>
                <c:pt idx="21" formatCode="General">
                  <c:v>22</c:v>
                </c:pt>
                <c:pt idx="22" formatCode="General">
                  <c:v>23</c:v>
                </c:pt>
                <c:pt idx="23" formatCode="General">
                  <c:v>24</c:v>
                </c:pt>
                <c:pt idx="24" formatCode="General">
                  <c:v>25</c:v>
                </c:pt>
                <c:pt idx="25" formatCode="General">
                  <c:v>26</c:v>
                </c:pt>
                <c:pt idx="26" formatCode="General">
                  <c:v>27</c:v>
                </c:pt>
                <c:pt idx="27" formatCode="General">
                  <c:v>28</c:v>
                </c:pt>
                <c:pt idx="28" formatCode="General">
                  <c:v>29</c:v>
                </c:pt>
                <c:pt idx="29" formatCode="General">
                  <c:v>30</c:v>
                </c:pt>
                <c:pt idx="30" formatCode="General">
                  <c:v>31</c:v>
                </c:pt>
                <c:pt idx="31" formatCode="General">
                  <c:v>32</c:v>
                </c:pt>
                <c:pt idx="32" formatCode="General">
                  <c:v>33</c:v>
                </c:pt>
                <c:pt idx="33" formatCode="General">
                  <c:v>34</c:v>
                </c:pt>
                <c:pt idx="34" formatCode="General">
                  <c:v>35</c:v>
                </c:pt>
                <c:pt idx="35" formatCode="General">
                  <c:v>36</c:v>
                </c:pt>
                <c:pt idx="36" formatCode="General">
                  <c:v>37</c:v>
                </c:pt>
                <c:pt idx="37" formatCode="General">
                  <c:v>38</c:v>
                </c:pt>
                <c:pt idx="38" formatCode="General">
                  <c:v>39</c:v>
                </c:pt>
                <c:pt idx="39" formatCode="General">
                  <c:v>40</c:v>
                </c:pt>
                <c:pt idx="40" formatCode="General">
                  <c:v>41</c:v>
                </c:pt>
                <c:pt idx="41" formatCode="General">
                  <c:v>42</c:v>
                </c:pt>
                <c:pt idx="42" formatCode="General">
                  <c:v>43</c:v>
                </c:pt>
                <c:pt idx="43" formatCode="General">
                  <c:v>44</c:v>
                </c:pt>
                <c:pt idx="44" formatCode="General">
                  <c:v>45</c:v>
                </c:pt>
                <c:pt idx="45" formatCode="General">
                  <c:v>46</c:v>
                </c:pt>
                <c:pt idx="46" formatCode="General">
                  <c:v>47</c:v>
                </c:pt>
                <c:pt idx="47" formatCode="General">
                  <c:v>48</c:v>
                </c:pt>
                <c:pt idx="48" formatCode="General">
                  <c:v>49</c:v>
                </c:pt>
                <c:pt idx="49" formatCode="General">
                  <c:v>50</c:v>
                </c:pt>
                <c:pt idx="50" formatCode="General">
                  <c:v>51</c:v>
                </c:pt>
                <c:pt idx="51" formatCode="General">
                  <c:v>52</c:v>
                </c:pt>
              </c:numCache>
            </c:numRef>
          </c:cat>
          <c:val>
            <c:numRef>
              <c:f>Sheet1!$C$2:$C$54</c:f>
              <c:numCache>
                <c:formatCode>_-* #,##0.0_-;\-* #,##0.0_-;_-* "-"??_-;_-@_-</c:formatCode>
                <c:ptCount val="53"/>
                <c:pt idx="1">
                  <c:v>2.343587590746147</c:v>
                </c:pt>
                <c:pt idx="2">
                  <c:v>2.8726739545885764</c:v>
                </c:pt>
                <c:pt idx="3">
                  <c:v>3.2356153008451471</c:v>
                </c:pt>
                <c:pt idx="4">
                  <c:v>3.3438652474861561</c:v>
                </c:pt>
                <c:pt idx="5">
                  <c:v>2.9446603368771727</c:v>
                </c:pt>
                <c:pt idx="6">
                  <c:v>2.8954987277390183</c:v>
                </c:pt>
                <c:pt idx="7">
                  <c:v>2.6955301948616164</c:v>
                </c:pt>
                <c:pt idx="8">
                  <c:v>2.3449510569666963</c:v>
                </c:pt>
                <c:pt idx="9">
                  <c:v>2.5255030818171789</c:v>
                </c:pt>
                <c:pt idx="10">
                  <c:v>2.7941894186768415</c:v>
                </c:pt>
                <c:pt idx="11">
                  <c:v>2.6576083156706951</c:v>
                </c:pt>
                <c:pt idx="12">
                  <c:v>2.8292190557456371</c:v>
                </c:pt>
                <c:pt idx="13">
                  <c:v>2.9443922299482548</c:v>
                </c:pt>
                <c:pt idx="14">
                  <c:v>3.0490389541233323</c:v>
                </c:pt>
                <c:pt idx="15">
                  <c:v>2.9968902275035885</c:v>
                </c:pt>
                <c:pt idx="16">
                  <c:v>3.1059447270605975</c:v>
                </c:pt>
                <c:pt idx="17">
                  <c:v>3.3551909216819493</c:v>
                </c:pt>
                <c:pt idx="18">
                  <c:v>3.1884694981113699</c:v>
                </c:pt>
                <c:pt idx="19">
                  <c:v>3.0523190848670283</c:v>
                </c:pt>
                <c:pt idx="20">
                  <c:v>2.87982408069522</c:v>
                </c:pt>
                <c:pt idx="21">
                  <c:v>2.6693924824911353</c:v>
                </c:pt>
                <c:pt idx="22">
                  <c:v>2.6122602272032149</c:v>
                </c:pt>
                <c:pt idx="23">
                  <c:v>2.5048313418943797</c:v>
                </c:pt>
                <c:pt idx="24">
                  <c:v>2.7325542704087491</c:v>
                </c:pt>
                <c:pt idx="25">
                  <c:v>2.6785425494087436</c:v>
                </c:pt>
                <c:pt idx="26">
                  <c:v>2.636284282098365</c:v>
                </c:pt>
                <c:pt idx="27">
                  <c:v>2.5750423586525235</c:v>
                </c:pt>
                <c:pt idx="28">
                  <c:v>2.882647352272556</c:v>
                </c:pt>
                <c:pt idx="29">
                  <c:v>2.8738466775641371</c:v>
                </c:pt>
                <c:pt idx="30">
                  <c:v>2.7759033895769774</c:v>
                </c:pt>
                <c:pt idx="31">
                  <c:v>2.4980500386026874</c:v>
                </c:pt>
                <c:pt idx="32">
                  <c:v>2.3637241077289066</c:v>
                </c:pt>
                <c:pt idx="33">
                  <c:v>2.3257291433351268</c:v>
                </c:pt>
                <c:pt idx="34">
                  <c:v>2.4054955936136531</c:v>
                </c:pt>
                <c:pt idx="35">
                  <c:v>2.4984159511365922</c:v>
                </c:pt>
                <c:pt idx="36">
                  <c:v>2.5873744518846928</c:v>
                </c:pt>
                <c:pt idx="37">
                  <c:v>2.4904375357489221</c:v>
                </c:pt>
                <c:pt idx="38">
                  <c:v>2.7114950848554771</c:v>
                </c:pt>
                <c:pt idx="39">
                  <c:v>2.6512609421599067</c:v>
                </c:pt>
                <c:pt idx="40">
                  <c:v>2.9906402081538781</c:v>
                </c:pt>
                <c:pt idx="41">
                  <c:v>2.9828365419912175</c:v>
                </c:pt>
                <c:pt idx="42">
                  <c:v>2.744812796151777</c:v>
                </c:pt>
                <c:pt idx="43">
                  <c:v>2.7637939116962742</c:v>
                </c:pt>
                <c:pt idx="44">
                  <c:v>2.8644830035234379</c:v>
                </c:pt>
                <c:pt idx="45">
                  <c:v>2.958269790261931</c:v>
                </c:pt>
                <c:pt idx="46">
                  <c:v>3.0698353730732455</c:v>
                </c:pt>
                <c:pt idx="47">
                  <c:v>3.3926962030841374</c:v>
                </c:pt>
                <c:pt idx="48">
                  <c:v>3.5725448878852872</c:v>
                </c:pt>
                <c:pt idx="49">
                  <c:v>3.5074114468847473</c:v>
                </c:pt>
                <c:pt idx="50">
                  <c:v>3.5448927246892734</c:v>
                </c:pt>
                <c:pt idx="51">
                  <c:v>3.3523289450316507</c:v>
                </c:pt>
              </c:numCache>
            </c:numRef>
          </c:val>
          <c:smooth val="0"/>
          <c:extLst>
            <c:ext xmlns:c16="http://schemas.microsoft.com/office/drawing/2014/chart" uri="{C3380CC4-5D6E-409C-BE32-E72D297353CC}">
              <c16:uniqueId val="{00000001-47BD-48B4-B8C8-E8AF790E9F2E}"/>
            </c:ext>
          </c:extLst>
        </c:ser>
        <c:ser>
          <c:idx val="2"/>
          <c:order val="2"/>
          <c:tx>
            <c:strRef>
              <c:f>Sheet1!$D$1</c:f>
              <c:strCache>
                <c:ptCount val="1"/>
                <c:pt idx="0">
                  <c:v>2023</c:v>
                </c:pt>
              </c:strCache>
            </c:strRef>
          </c:tx>
          <c:spPr>
            <a:ln w="28575" cap="rnd">
              <a:solidFill>
                <a:schemeClr val="bg1">
                  <a:lumMod val="65000"/>
                </a:schemeClr>
              </a:solidFill>
              <a:round/>
            </a:ln>
            <a:effectLst/>
          </c:spPr>
          <c:marker>
            <c:symbol val="none"/>
          </c:marker>
          <c:cat>
            <c:numRef>
              <c:f>Sheet1!$A$2:$A$54</c:f>
              <c:numCache>
                <c:formatCode>d\-mmm</c:formatCode>
                <c:ptCount val="53"/>
                <c:pt idx="0">
                  <c:v>1</c:v>
                </c:pt>
                <c:pt idx="1">
                  <c:v>2</c:v>
                </c:pt>
                <c:pt idx="2">
                  <c:v>3</c:v>
                </c:pt>
                <c:pt idx="3">
                  <c:v>4</c:v>
                </c:pt>
                <c:pt idx="4">
                  <c:v>5</c:v>
                </c:pt>
                <c:pt idx="5">
                  <c:v>6</c:v>
                </c:pt>
                <c:pt idx="6">
                  <c:v>7</c:v>
                </c:pt>
                <c:pt idx="7">
                  <c:v>8</c:v>
                </c:pt>
                <c:pt idx="8">
                  <c:v>9</c:v>
                </c:pt>
                <c:pt idx="9">
                  <c:v>10</c:v>
                </c:pt>
                <c:pt idx="10">
                  <c:v>11</c:v>
                </c:pt>
                <c:pt idx="11">
                  <c:v>12</c:v>
                </c:pt>
                <c:pt idx="12" formatCode="General">
                  <c:v>13</c:v>
                </c:pt>
                <c:pt idx="13" formatCode="General">
                  <c:v>14</c:v>
                </c:pt>
                <c:pt idx="14" formatCode="General">
                  <c:v>15</c:v>
                </c:pt>
                <c:pt idx="15" formatCode="General">
                  <c:v>16</c:v>
                </c:pt>
                <c:pt idx="16" formatCode="General">
                  <c:v>17</c:v>
                </c:pt>
                <c:pt idx="17" formatCode="General">
                  <c:v>18</c:v>
                </c:pt>
                <c:pt idx="18" formatCode="General">
                  <c:v>19</c:v>
                </c:pt>
                <c:pt idx="19" formatCode="General">
                  <c:v>20</c:v>
                </c:pt>
                <c:pt idx="20" formatCode="General">
                  <c:v>21</c:v>
                </c:pt>
                <c:pt idx="21" formatCode="General">
                  <c:v>22</c:v>
                </c:pt>
                <c:pt idx="22" formatCode="General">
                  <c:v>23</c:v>
                </c:pt>
                <c:pt idx="23" formatCode="General">
                  <c:v>24</c:v>
                </c:pt>
                <c:pt idx="24" formatCode="General">
                  <c:v>25</c:v>
                </c:pt>
                <c:pt idx="25" formatCode="General">
                  <c:v>26</c:v>
                </c:pt>
                <c:pt idx="26" formatCode="General">
                  <c:v>27</c:v>
                </c:pt>
                <c:pt idx="27" formatCode="General">
                  <c:v>28</c:v>
                </c:pt>
                <c:pt idx="28" formatCode="General">
                  <c:v>29</c:v>
                </c:pt>
                <c:pt idx="29" formatCode="General">
                  <c:v>30</c:v>
                </c:pt>
                <c:pt idx="30" formatCode="General">
                  <c:v>31</c:v>
                </c:pt>
                <c:pt idx="31" formatCode="General">
                  <c:v>32</c:v>
                </c:pt>
                <c:pt idx="32" formatCode="General">
                  <c:v>33</c:v>
                </c:pt>
                <c:pt idx="33" formatCode="General">
                  <c:v>34</c:v>
                </c:pt>
                <c:pt idx="34" formatCode="General">
                  <c:v>35</c:v>
                </c:pt>
                <c:pt idx="35" formatCode="General">
                  <c:v>36</c:v>
                </c:pt>
                <c:pt idx="36" formatCode="General">
                  <c:v>37</c:v>
                </c:pt>
                <c:pt idx="37" formatCode="General">
                  <c:v>38</c:v>
                </c:pt>
                <c:pt idx="38" formatCode="General">
                  <c:v>39</c:v>
                </c:pt>
                <c:pt idx="39" formatCode="General">
                  <c:v>40</c:v>
                </c:pt>
                <c:pt idx="40" formatCode="General">
                  <c:v>41</c:v>
                </c:pt>
                <c:pt idx="41" formatCode="General">
                  <c:v>42</c:v>
                </c:pt>
                <c:pt idx="42" formatCode="General">
                  <c:v>43</c:v>
                </c:pt>
                <c:pt idx="43" formatCode="General">
                  <c:v>44</c:v>
                </c:pt>
                <c:pt idx="44" formatCode="General">
                  <c:v>45</c:v>
                </c:pt>
                <c:pt idx="45" formatCode="General">
                  <c:v>46</c:v>
                </c:pt>
                <c:pt idx="46" formatCode="General">
                  <c:v>47</c:v>
                </c:pt>
                <c:pt idx="47" formatCode="General">
                  <c:v>48</c:v>
                </c:pt>
                <c:pt idx="48" formatCode="General">
                  <c:v>49</c:v>
                </c:pt>
                <c:pt idx="49" formatCode="General">
                  <c:v>50</c:v>
                </c:pt>
                <c:pt idx="50" formatCode="General">
                  <c:v>51</c:v>
                </c:pt>
                <c:pt idx="51" formatCode="General">
                  <c:v>52</c:v>
                </c:pt>
              </c:numCache>
            </c:numRef>
          </c:cat>
          <c:val>
            <c:numRef>
              <c:f>Sheet1!$D$2:$D$54</c:f>
              <c:numCache>
                <c:formatCode>_-* #,##0.0_-;\-* #,##0.0_-;_-* "-"??_-;_-@_-</c:formatCode>
                <c:ptCount val="53"/>
                <c:pt idx="1">
                  <c:v>2.8212440408519068</c:v>
                </c:pt>
                <c:pt idx="2">
                  <c:v>3.0176495040667279</c:v>
                </c:pt>
                <c:pt idx="3">
                  <c:v>3.2422760197237661</c:v>
                </c:pt>
                <c:pt idx="4">
                  <c:v>3.273356860306456</c:v>
                </c:pt>
                <c:pt idx="5">
                  <c:v>3.1930889880750208</c:v>
                </c:pt>
                <c:pt idx="6">
                  <c:v>2.9698209912413591</c:v>
                </c:pt>
                <c:pt idx="7">
                  <c:v>3.1198397375638005</c:v>
                </c:pt>
                <c:pt idx="8">
                  <c:v>3.4756671103575605</c:v>
                </c:pt>
                <c:pt idx="9">
                  <c:v>2.8594114605648837</c:v>
                </c:pt>
                <c:pt idx="10">
                  <c:v>2.779567572226048</c:v>
                </c:pt>
                <c:pt idx="11">
                  <c:v>2.9371890952410626</c:v>
                </c:pt>
                <c:pt idx="12">
                  <c:v>2.9759858877631093</c:v>
                </c:pt>
                <c:pt idx="13">
                  <c:v>3.1562782979994597</c:v>
                </c:pt>
                <c:pt idx="14">
                  <c:v>3.1449684466640737</c:v>
                </c:pt>
                <c:pt idx="15">
                  <c:v>3.6829675166753639</c:v>
                </c:pt>
                <c:pt idx="16">
                  <c:v>3.7078695209657342</c:v>
                </c:pt>
                <c:pt idx="17">
                  <c:v>3.4354313020061711</c:v>
                </c:pt>
                <c:pt idx="18">
                  <c:v>3.2343993469979497</c:v>
                </c:pt>
                <c:pt idx="19">
                  <c:v>3.3058751137572058</c:v>
                </c:pt>
                <c:pt idx="20">
                  <c:v>3.2060062047576761</c:v>
                </c:pt>
                <c:pt idx="21">
                  <c:v>3.1915892309012159</c:v>
                </c:pt>
                <c:pt idx="22">
                  <c:v>3.0093359351025217</c:v>
                </c:pt>
                <c:pt idx="23">
                  <c:v>3.0796658094782372</c:v>
                </c:pt>
                <c:pt idx="24">
                  <c:v>2.7743040883446617</c:v>
                </c:pt>
                <c:pt idx="25">
                  <c:v>2.519056629821677</c:v>
                </c:pt>
                <c:pt idx="26">
                  <c:v>2.4388171116979489</c:v>
                </c:pt>
                <c:pt idx="27">
                  <c:v>2.5311680475511404</c:v>
                </c:pt>
                <c:pt idx="28">
                  <c:v>2.5419599480625883</c:v>
                </c:pt>
                <c:pt idx="29">
                  <c:v>2.2285878662262553</c:v>
                </c:pt>
                <c:pt idx="30">
                  <c:v>2.0843049911121763</c:v>
                </c:pt>
                <c:pt idx="31">
                  <c:v>2.1423964604741559</c:v>
                </c:pt>
                <c:pt idx="32">
                  <c:v>2.1662125212612153</c:v>
                </c:pt>
                <c:pt idx="33">
                  <c:v>2.3457815471813022</c:v>
                </c:pt>
                <c:pt idx="34">
                  <c:v>2.3902359142038532</c:v>
                </c:pt>
                <c:pt idx="35">
                  <c:v>2.3436688920500601</c:v>
                </c:pt>
                <c:pt idx="36">
                  <c:v>2.1248437414487991</c:v>
                </c:pt>
                <c:pt idx="37">
                  <c:v>1.9344882731417954</c:v>
                </c:pt>
                <c:pt idx="38">
                  <c:v>2.0639641238967581</c:v>
                </c:pt>
                <c:pt idx="39">
                  <c:v>2.2105934387408315</c:v>
                </c:pt>
                <c:pt idx="40">
                  <c:v>2.4635650820196622</c:v>
                </c:pt>
                <c:pt idx="41">
                  <c:v>2.385021997115238</c:v>
                </c:pt>
                <c:pt idx="42">
                  <c:v>2.6359995806776677</c:v>
                </c:pt>
                <c:pt idx="43">
                  <c:v>2.6291368085776448</c:v>
                </c:pt>
                <c:pt idx="44">
                  <c:v>2.970856835452043</c:v>
                </c:pt>
                <c:pt idx="45">
                  <c:v>3.0580155437262175</c:v>
                </c:pt>
                <c:pt idx="46">
                  <c:v>3.0221520000999411</c:v>
                </c:pt>
                <c:pt idx="47">
                  <c:v>3.0711808001719079</c:v>
                </c:pt>
                <c:pt idx="48">
                  <c:v>2.9954790114257399</c:v>
                </c:pt>
                <c:pt idx="49">
                  <c:v>2.9453288281412946</c:v>
                </c:pt>
                <c:pt idx="50">
                  <c:v>2.817337111220088</c:v>
                </c:pt>
                <c:pt idx="51">
                  <c:v>2.7616453562198968</c:v>
                </c:pt>
              </c:numCache>
            </c:numRef>
          </c:val>
          <c:smooth val="0"/>
          <c:extLst>
            <c:ext xmlns:c16="http://schemas.microsoft.com/office/drawing/2014/chart" uri="{C3380CC4-5D6E-409C-BE32-E72D297353CC}">
              <c16:uniqueId val="{00000002-47BD-48B4-B8C8-E8AF790E9F2E}"/>
            </c:ext>
          </c:extLst>
        </c:ser>
        <c:ser>
          <c:idx val="3"/>
          <c:order val="3"/>
          <c:tx>
            <c:strRef>
              <c:f>Sheet1!$E$1</c:f>
              <c:strCache>
                <c:ptCount val="1"/>
                <c:pt idx="0">
                  <c:v>2024</c:v>
                </c:pt>
              </c:strCache>
            </c:strRef>
          </c:tx>
          <c:spPr>
            <a:ln w="28575" cap="rnd">
              <a:solidFill>
                <a:schemeClr val="accent1">
                  <a:lumMod val="40000"/>
                  <a:lumOff val="60000"/>
                </a:schemeClr>
              </a:solidFill>
              <a:round/>
            </a:ln>
            <a:effectLst/>
          </c:spPr>
          <c:marker>
            <c:symbol val="none"/>
          </c:marker>
          <c:cat>
            <c:numRef>
              <c:f>Sheet1!$A$2:$A$54</c:f>
              <c:numCache>
                <c:formatCode>d\-mmm</c:formatCode>
                <c:ptCount val="53"/>
                <c:pt idx="0">
                  <c:v>1</c:v>
                </c:pt>
                <c:pt idx="1">
                  <c:v>2</c:v>
                </c:pt>
                <c:pt idx="2">
                  <c:v>3</c:v>
                </c:pt>
                <c:pt idx="3">
                  <c:v>4</c:v>
                </c:pt>
                <c:pt idx="4">
                  <c:v>5</c:v>
                </c:pt>
                <c:pt idx="5">
                  <c:v>6</c:v>
                </c:pt>
                <c:pt idx="6">
                  <c:v>7</c:v>
                </c:pt>
                <c:pt idx="7">
                  <c:v>8</c:v>
                </c:pt>
                <c:pt idx="8">
                  <c:v>9</c:v>
                </c:pt>
                <c:pt idx="9">
                  <c:v>10</c:v>
                </c:pt>
                <c:pt idx="10">
                  <c:v>11</c:v>
                </c:pt>
                <c:pt idx="11">
                  <c:v>12</c:v>
                </c:pt>
                <c:pt idx="12" formatCode="General">
                  <c:v>13</c:v>
                </c:pt>
                <c:pt idx="13" formatCode="General">
                  <c:v>14</c:v>
                </c:pt>
                <c:pt idx="14" formatCode="General">
                  <c:v>15</c:v>
                </c:pt>
                <c:pt idx="15" formatCode="General">
                  <c:v>16</c:v>
                </c:pt>
                <c:pt idx="16" formatCode="General">
                  <c:v>17</c:v>
                </c:pt>
                <c:pt idx="17" formatCode="General">
                  <c:v>18</c:v>
                </c:pt>
                <c:pt idx="18" formatCode="General">
                  <c:v>19</c:v>
                </c:pt>
                <c:pt idx="19" formatCode="General">
                  <c:v>20</c:v>
                </c:pt>
                <c:pt idx="20" formatCode="General">
                  <c:v>21</c:v>
                </c:pt>
                <c:pt idx="21" formatCode="General">
                  <c:v>22</c:v>
                </c:pt>
                <c:pt idx="22" formatCode="General">
                  <c:v>23</c:v>
                </c:pt>
                <c:pt idx="23" formatCode="General">
                  <c:v>24</c:v>
                </c:pt>
                <c:pt idx="24" formatCode="General">
                  <c:v>25</c:v>
                </c:pt>
                <c:pt idx="25" formatCode="General">
                  <c:v>26</c:v>
                </c:pt>
                <c:pt idx="26" formatCode="General">
                  <c:v>27</c:v>
                </c:pt>
                <c:pt idx="27" formatCode="General">
                  <c:v>28</c:v>
                </c:pt>
                <c:pt idx="28" formatCode="General">
                  <c:v>29</c:v>
                </c:pt>
                <c:pt idx="29" formatCode="General">
                  <c:v>30</c:v>
                </c:pt>
                <c:pt idx="30" formatCode="General">
                  <c:v>31</c:v>
                </c:pt>
                <c:pt idx="31" formatCode="General">
                  <c:v>32</c:v>
                </c:pt>
                <c:pt idx="32" formatCode="General">
                  <c:v>33</c:v>
                </c:pt>
                <c:pt idx="33" formatCode="General">
                  <c:v>34</c:v>
                </c:pt>
                <c:pt idx="34" formatCode="General">
                  <c:v>35</c:v>
                </c:pt>
                <c:pt idx="35" formatCode="General">
                  <c:v>36</c:v>
                </c:pt>
                <c:pt idx="36" formatCode="General">
                  <c:v>37</c:v>
                </c:pt>
                <c:pt idx="37" formatCode="General">
                  <c:v>38</c:v>
                </c:pt>
                <c:pt idx="38" formatCode="General">
                  <c:v>39</c:v>
                </c:pt>
                <c:pt idx="39" formatCode="General">
                  <c:v>40</c:v>
                </c:pt>
                <c:pt idx="40" formatCode="General">
                  <c:v>41</c:v>
                </c:pt>
                <c:pt idx="41" formatCode="General">
                  <c:v>42</c:v>
                </c:pt>
                <c:pt idx="42" formatCode="General">
                  <c:v>43</c:v>
                </c:pt>
                <c:pt idx="43" formatCode="General">
                  <c:v>44</c:v>
                </c:pt>
                <c:pt idx="44" formatCode="General">
                  <c:v>45</c:v>
                </c:pt>
                <c:pt idx="45" formatCode="General">
                  <c:v>46</c:v>
                </c:pt>
                <c:pt idx="46" formatCode="General">
                  <c:v>47</c:v>
                </c:pt>
                <c:pt idx="47" formatCode="General">
                  <c:v>48</c:v>
                </c:pt>
                <c:pt idx="48" formatCode="General">
                  <c:v>49</c:v>
                </c:pt>
                <c:pt idx="49" formatCode="General">
                  <c:v>50</c:v>
                </c:pt>
                <c:pt idx="50" formatCode="General">
                  <c:v>51</c:v>
                </c:pt>
                <c:pt idx="51" formatCode="General">
                  <c:v>52</c:v>
                </c:pt>
              </c:numCache>
            </c:numRef>
          </c:cat>
          <c:val>
            <c:numRef>
              <c:f>Sheet1!$E$2:$E$54</c:f>
              <c:numCache>
                <c:formatCode>_-* #,##0.0_-;\-* #,##0.0_-;_-* "-"??_-;_-@_-</c:formatCode>
                <c:ptCount val="53"/>
                <c:pt idx="1">
                  <c:v>3.124585130598986</c:v>
                </c:pt>
                <c:pt idx="2">
                  <c:v>2.9811722764851334</c:v>
                </c:pt>
                <c:pt idx="3">
                  <c:v>2.8387791209608366</c:v>
                </c:pt>
                <c:pt idx="4">
                  <c:v>2.7136990617660306</c:v>
                </c:pt>
                <c:pt idx="5">
                  <c:v>2.5822107302840847</c:v>
                </c:pt>
                <c:pt idx="6">
                  <c:v>2.4007627209018598</c:v>
                </c:pt>
                <c:pt idx="7">
                  <c:v>2.7793862541251562</c:v>
                </c:pt>
                <c:pt idx="8">
                  <c:v>2.879423129229187</c:v>
                </c:pt>
                <c:pt idx="9">
                  <c:v>2.693823333615621</c:v>
                </c:pt>
                <c:pt idx="10">
                  <c:v>2.5298293171107242</c:v>
                </c:pt>
                <c:pt idx="11">
                  <c:v>2.3201352565790017</c:v>
                </c:pt>
                <c:pt idx="12">
                  <c:v>2.2508356447916906</c:v>
                </c:pt>
                <c:pt idx="13">
                  <c:v>2.3686306268832689</c:v>
                </c:pt>
                <c:pt idx="14">
                  <c:v>2.2745715879254993</c:v>
                </c:pt>
                <c:pt idx="15">
                  <c:v>2.3373258302215474</c:v>
                </c:pt>
                <c:pt idx="16">
                  <c:v>2.547194133047654</c:v>
                </c:pt>
                <c:pt idx="17">
                  <c:v>2.253871891664819</c:v>
                </c:pt>
                <c:pt idx="18">
                  <c:v>2.0769375085738875</c:v>
                </c:pt>
                <c:pt idx="19">
                  <c:v>2.1288124264346635</c:v>
                </c:pt>
                <c:pt idx="20">
                  <c:v>2.051565247896638</c:v>
                </c:pt>
                <c:pt idx="21">
                  <c:v>2.007819402671049</c:v>
                </c:pt>
                <c:pt idx="22">
                  <c:v>1.9381535551791071</c:v>
                </c:pt>
                <c:pt idx="23">
                  <c:v>1.8626426021400042</c:v>
                </c:pt>
                <c:pt idx="24">
                  <c:v>1.8987832524472521</c:v>
                </c:pt>
                <c:pt idx="25">
                  <c:v>1.8382761975497677</c:v>
                </c:pt>
                <c:pt idx="26">
                  <c:v>1.8484686789270175</c:v>
                </c:pt>
                <c:pt idx="27">
                  <c:v>1.8424889712738404</c:v>
                </c:pt>
                <c:pt idx="28">
                  <c:v>1.8402918530339576</c:v>
                </c:pt>
                <c:pt idx="29">
                  <c:v>1.743355488443125</c:v>
                </c:pt>
                <c:pt idx="30">
                  <c:v>1.5578419047469656</c:v>
                </c:pt>
                <c:pt idx="31">
                  <c:v>1.555325853228759</c:v>
                </c:pt>
                <c:pt idx="32">
                  <c:v>1.6375618140427957</c:v>
                </c:pt>
                <c:pt idx="33">
                  <c:v>1.5264494089270171</c:v>
                </c:pt>
                <c:pt idx="34">
                  <c:v>1.6919852333660148</c:v>
                </c:pt>
                <c:pt idx="35">
                  <c:v>1.9378953222768605</c:v>
                </c:pt>
                <c:pt idx="36">
                  <c:v>1.9042038435942432</c:v>
                </c:pt>
                <c:pt idx="37">
                  <c:v>1.9679374299873671</c:v>
                </c:pt>
                <c:pt idx="38">
                  <c:v>1.7941076600139583</c:v>
                </c:pt>
                <c:pt idx="39">
                  <c:v>1.8698058410247709</c:v>
                </c:pt>
                <c:pt idx="40">
                  <c:v>1.9773054650869826</c:v>
                </c:pt>
                <c:pt idx="41">
                  <c:v>2.1198306322924356</c:v>
                </c:pt>
                <c:pt idx="42">
                  <c:v>1.9357648944495427</c:v>
                </c:pt>
                <c:pt idx="43">
                  <c:v>2.045527721086168</c:v>
                </c:pt>
                <c:pt idx="44">
                  <c:v>2.4466388644645907</c:v>
                </c:pt>
                <c:pt idx="45">
                  <c:v>2.3255033181183378</c:v>
                </c:pt>
                <c:pt idx="46">
                  <c:v>2.237609082227288</c:v>
                </c:pt>
                <c:pt idx="47">
                  <c:v>2.3685082602868937</c:v>
                </c:pt>
                <c:pt idx="48">
                  <c:v>2.7155173229762024</c:v>
                </c:pt>
                <c:pt idx="49">
                  <c:v>2.9194800846206932</c:v>
                </c:pt>
                <c:pt idx="50">
                  <c:v>2.755139321849442</c:v>
                </c:pt>
                <c:pt idx="51">
                  <c:v>2.5651575356482708</c:v>
                </c:pt>
              </c:numCache>
            </c:numRef>
          </c:val>
          <c:smooth val="0"/>
          <c:extLst>
            <c:ext xmlns:c16="http://schemas.microsoft.com/office/drawing/2014/chart" uri="{C3380CC4-5D6E-409C-BE32-E72D297353CC}">
              <c16:uniqueId val="{00000003-47BD-48B4-B8C8-E8AF790E9F2E}"/>
            </c:ext>
          </c:extLst>
        </c:ser>
        <c:ser>
          <c:idx val="4"/>
          <c:order val="4"/>
          <c:tx>
            <c:strRef>
              <c:f>Sheet1!$F$1</c:f>
              <c:strCache>
                <c:ptCount val="1"/>
                <c:pt idx="0">
                  <c:v>2025</c:v>
                </c:pt>
              </c:strCache>
            </c:strRef>
          </c:tx>
          <c:spPr>
            <a:ln w="38100" cap="rnd">
              <a:solidFill>
                <a:srgbClr val="8345FE"/>
              </a:solidFill>
              <a:round/>
            </a:ln>
            <a:effectLst/>
          </c:spPr>
          <c:marker>
            <c:symbol val="none"/>
          </c:marker>
          <c:cat>
            <c:numRef>
              <c:f>Sheet1!$A$2:$A$54</c:f>
              <c:numCache>
                <c:formatCode>d\-mmm</c:formatCode>
                <c:ptCount val="53"/>
                <c:pt idx="0">
                  <c:v>1</c:v>
                </c:pt>
                <c:pt idx="1">
                  <c:v>2</c:v>
                </c:pt>
                <c:pt idx="2">
                  <c:v>3</c:v>
                </c:pt>
                <c:pt idx="3">
                  <c:v>4</c:v>
                </c:pt>
                <c:pt idx="4">
                  <c:v>5</c:v>
                </c:pt>
                <c:pt idx="5">
                  <c:v>6</c:v>
                </c:pt>
                <c:pt idx="6">
                  <c:v>7</c:v>
                </c:pt>
                <c:pt idx="7">
                  <c:v>8</c:v>
                </c:pt>
                <c:pt idx="8">
                  <c:v>9</c:v>
                </c:pt>
                <c:pt idx="9">
                  <c:v>10</c:v>
                </c:pt>
                <c:pt idx="10">
                  <c:v>11</c:v>
                </c:pt>
                <c:pt idx="11">
                  <c:v>12</c:v>
                </c:pt>
                <c:pt idx="12" formatCode="General">
                  <c:v>13</c:v>
                </c:pt>
                <c:pt idx="13" formatCode="General">
                  <c:v>14</c:v>
                </c:pt>
                <c:pt idx="14" formatCode="General">
                  <c:v>15</c:v>
                </c:pt>
                <c:pt idx="15" formatCode="General">
                  <c:v>16</c:v>
                </c:pt>
                <c:pt idx="16" formatCode="General">
                  <c:v>17</c:v>
                </c:pt>
                <c:pt idx="17" formatCode="General">
                  <c:v>18</c:v>
                </c:pt>
                <c:pt idx="18" formatCode="General">
                  <c:v>19</c:v>
                </c:pt>
                <c:pt idx="19" formatCode="General">
                  <c:v>20</c:v>
                </c:pt>
                <c:pt idx="20" formatCode="General">
                  <c:v>21</c:v>
                </c:pt>
                <c:pt idx="21" formatCode="General">
                  <c:v>22</c:v>
                </c:pt>
                <c:pt idx="22" formatCode="General">
                  <c:v>23</c:v>
                </c:pt>
                <c:pt idx="23" formatCode="General">
                  <c:v>24</c:v>
                </c:pt>
                <c:pt idx="24" formatCode="General">
                  <c:v>25</c:v>
                </c:pt>
                <c:pt idx="25" formatCode="General">
                  <c:v>26</c:v>
                </c:pt>
                <c:pt idx="26" formatCode="General">
                  <c:v>27</c:v>
                </c:pt>
                <c:pt idx="27" formatCode="General">
                  <c:v>28</c:v>
                </c:pt>
                <c:pt idx="28" formatCode="General">
                  <c:v>29</c:v>
                </c:pt>
                <c:pt idx="29" formatCode="General">
                  <c:v>30</c:v>
                </c:pt>
                <c:pt idx="30" formatCode="General">
                  <c:v>31</c:v>
                </c:pt>
                <c:pt idx="31" formatCode="General">
                  <c:v>32</c:v>
                </c:pt>
                <c:pt idx="32" formatCode="General">
                  <c:v>33</c:v>
                </c:pt>
                <c:pt idx="33" formatCode="General">
                  <c:v>34</c:v>
                </c:pt>
                <c:pt idx="34" formatCode="General">
                  <c:v>35</c:v>
                </c:pt>
                <c:pt idx="35" formatCode="General">
                  <c:v>36</c:v>
                </c:pt>
                <c:pt idx="36" formatCode="General">
                  <c:v>37</c:v>
                </c:pt>
                <c:pt idx="37" formatCode="General">
                  <c:v>38</c:v>
                </c:pt>
                <c:pt idx="38" formatCode="General">
                  <c:v>39</c:v>
                </c:pt>
                <c:pt idx="39" formatCode="General">
                  <c:v>40</c:v>
                </c:pt>
                <c:pt idx="40" formatCode="General">
                  <c:v>41</c:v>
                </c:pt>
                <c:pt idx="41" formatCode="General">
                  <c:v>42</c:v>
                </c:pt>
                <c:pt idx="42" formatCode="General">
                  <c:v>43</c:v>
                </c:pt>
                <c:pt idx="43" formatCode="General">
                  <c:v>44</c:v>
                </c:pt>
                <c:pt idx="44" formatCode="General">
                  <c:v>45</c:v>
                </c:pt>
                <c:pt idx="45" formatCode="General">
                  <c:v>46</c:v>
                </c:pt>
                <c:pt idx="46" formatCode="General">
                  <c:v>47</c:v>
                </c:pt>
                <c:pt idx="47" formatCode="General">
                  <c:v>48</c:v>
                </c:pt>
                <c:pt idx="48" formatCode="General">
                  <c:v>49</c:v>
                </c:pt>
                <c:pt idx="49" formatCode="General">
                  <c:v>50</c:v>
                </c:pt>
                <c:pt idx="50" formatCode="General">
                  <c:v>51</c:v>
                </c:pt>
                <c:pt idx="51" formatCode="General">
                  <c:v>52</c:v>
                </c:pt>
              </c:numCache>
            </c:numRef>
          </c:cat>
          <c:val>
            <c:numRef>
              <c:f>Sheet1!$F$2:$F$54</c:f>
              <c:numCache>
                <c:formatCode>_-* #,##0.0_-;\-* #,##0.0_-;_-* "-"??_-;_-@_-</c:formatCode>
                <c:ptCount val="53"/>
                <c:pt idx="1">
                  <c:v>2.6669859616668647</c:v>
                </c:pt>
                <c:pt idx="2">
                  <c:v>2.8247937073256897</c:v>
                </c:pt>
                <c:pt idx="3">
                  <c:v>2.7060582264015003</c:v>
                </c:pt>
                <c:pt idx="4">
                  <c:v>2.6830567797134073</c:v>
                </c:pt>
                <c:pt idx="5">
                  <c:v>3.1167365285501147</c:v>
                </c:pt>
                <c:pt idx="6">
                  <c:v>3.1726484004108131</c:v>
                </c:pt>
                <c:pt idx="7">
                  <c:v>3.0305255068667245</c:v>
                </c:pt>
                <c:pt idx="8">
                  <c:v>3.1516176245614012</c:v>
                </c:pt>
                <c:pt idx="9">
                  <c:v>3.1644130604269405</c:v>
                </c:pt>
                <c:pt idx="10">
                  <c:v>3.2183331960612254</c:v>
                </c:pt>
                <c:pt idx="11">
                  <c:v>3.3713318034654685</c:v>
                </c:pt>
                <c:pt idx="12">
                  <c:v>3.3675900917855883</c:v>
                </c:pt>
                <c:pt idx="13">
                  <c:v>3.3197709601839303</c:v>
                </c:pt>
                <c:pt idx="14">
                  <c:v>3.1281018203216631</c:v>
                </c:pt>
                <c:pt idx="15">
                  <c:v>2.9913708736414839</c:v>
                </c:pt>
                <c:pt idx="16">
                  <c:v>3.0577244906362053</c:v>
                </c:pt>
                <c:pt idx="17">
                  <c:v>2.9700159512383344</c:v>
                </c:pt>
                <c:pt idx="18">
                  <c:v>3.1122643761681599</c:v>
                </c:pt>
                <c:pt idx="19">
                  <c:v>2.7136735605806033</c:v>
                </c:pt>
                <c:pt idx="20">
                  <c:v>2.7026393851855857</c:v>
                </c:pt>
                <c:pt idx="21">
                  <c:v>2.9648516947485777</c:v>
                </c:pt>
                <c:pt idx="22">
                  <c:v>2.8684548985627325</c:v>
                </c:pt>
                <c:pt idx="23">
                  <c:v>2.9311403042549391</c:v>
                </c:pt>
                <c:pt idx="24">
                  <c:v>2.7872896344138667</c:v>
                </c:pt>
                <c:pt idx="25">
                  <c:v>2.6528605954572098</c:v>
                </c:pt>
                <c:pt idx="26">
                  <c:v>2.6693112826134744</c:v>
                </c:pt>
                <c:pt idx="27">
                  <c:v>2.6405986535674355</c:v>
                </c:pt>
                <c:pt idx="28">
                  <c:v>2.4942535005562285</c:v>
                </c:pt>
                <c:pt idx="29">
                  <c:v>2.4869460126514924</c:v>
                </c:pt>
                <c:pt idx="30">
                  <c:v>2.3534584945604413</c:v>
                </c:pt>
                <c:pt idx="31">
                  <c:v>2.0812083458428874</c:v>
                </c:pt>
                <c:pt idx="32">
                  <c:v>2.0683690993769748</c:v>
                </c:pt>
                <c:pt idx="33">
                  <c:v>2.1088299999999998</c:v>
                </c:pt>
                <c:pt idx="34">
                  <c:v>2.1727173299999993</c:v>
                </c:pt>
                <c:pt idx="35">
                  <c:v>2.4467351699999993</c:v>
                </c:pt>
                <c:pt idx="36">
                  <c:v>2.4793988099999997</c:v>
                </c:pt>
                <c:pt idx="37">
                  <c:v>2.6576825102691397</c:v>
                </c:pt>
                <c:pt idx="38">
                  <c:v>2.6911174062463483</c:v>
                </c:pt>
                <c:pt idx="39">
                  <c:v>2.6444915859772089</c:v>
                </c:pt>
                <c:pt idx="40">
                  <c:v>2.7749906658462162</c:v>
                </c:pt>
                <c:pt idx="41">
                  <c:v>2.8768586394941913</c:v>
                </c:pt>
                <c:pt idx="42">
                  <c:v>2.9033316280014367</c:v>
                </c:pt>
                <c:pt idx="43">
                  <c:v>3.1377656319275595</c:v>
                </c:pt>
              </c:numCache>
            </c:numRef>
          </c:val>
          <c:smooth val="0"/>
          <c:extLst>
            <c:ext xmlns:c16="http://schemas.microsoft.com/office/drawing/2014/chart" uri="{C3380CC4-5D6E-409C-BE32-E72D297353CC}">
              <c16:uniqueId val="{00000004-47BD-48B4-B8C8-E8AF790E9F2E}"/>
            </c:ext>
          </c:extLst>
        </c:ser>
        <c:dLbls>
          <c:showLegendKey val="0"/>
          <c:showVal val="0"/>
          <c:showCatName val="0"/>
          <c:showSerName val="0"/>
          <c:showPercent val="0"/>
          <c:showBubbleSize val="0"/>
        </c:dLbls>
        <c:smooth val="0"/>
        <c:axId val="826150952"/>
        <c:axId val="826153248"/>
      </c:lineChart>
      <c:catAx>
        <c:axId val="826150952"/>
        <c:scaling>
          <c:orientation val="minMax"/>
        </c:scaling>
        <c:delete val="0"/>
        <c:axPos val="b"/>
        <c:numFmt formatCode="#,##0"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826153248"/>
        <c:crosses val="autoZero"/>
        <c:auto val="1"/>
        <c:lblAlgn val="ctr"/>
        <c:lblOffset val="100"/>
        <c:noMultiLvlLbl val="0"/>
      </c:catAx>
      <c:valAx>
        <c:axId val="826153248"/>
        <c:scaling>
          <c:orientation val="minMax"/>
          <c:min val="0"/>
        </c:scaling>
        <c:delete val="0"/>
        <c:axPos val="l"/>
        <c:majorGridlines>
          <c:spPr>
            <a:ln w="9525" cap="flat" cmpd="sng" algn="ctr">
              <a:solidFill>
                <a:schemeClr val="tx1">
                  <a:lumMod val="15000"/>
                  <a:lumOff val="85000"/>
                </a:schemeClr>
              </a:solidFill>
              <a:round/>
            </a:ln>
            <a:effectLst/>
          </c:spPr>
        </c:majorGridlines>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8261509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B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2020</c:v>
                </c:pt>
              </c:strCache>
            </c:strRef>
          </c:tx>
          <c:spPr>
            <a:ln w="28575" cap="rnd">
              <a:solidFill>
                <a:schemeClr val="bg1">
                  <a:lumMod val="85000"/>
                </a:schemeClr>
              </a:solidFill>
              <a:round/>
            </a:ln>
            <a:effectLst/>
          </c:spPr>
          <c:marker>
            <c:symbol val="none"/>
          </c:marker>
          <c:cat>
            <c:numRef>
              <c:f>Sheet1!$A$2:$A$54</c:f>
              <c:numCache>
                <c:formatCode>General</c:formatCode>
                <c:ptCount val="5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numCache>
            </c:numRef>
          </c:cat>
          <c:val>
            <c:numRef>
              <c:f>Sheet1!$B$2:$B$54</c:f>
              <c:numCache>
                <c:formatCode>General</c:formatCode>
                <c:ptCount val="53"/>
                <c:pt idx="1">
                  <c:v>24.870319770999998</c:v>
                </c:pt>
                <c:pt idx="2">
                  <c:v>24.399266214000004</c:v>
                </c:pt>
                <c:pt idx="3">
                  <c:v>28.889185944000001</c:v>
                </c:pt>
                <c:pt idx="4">
                  <c:v>24.053840327</c:v>
                </c:pt>
                <c:pt idx="5">
                  <c:v>24.360174931</c:v>
                </c:pt>
                <c:pt idx="6">
                  <c:v>23.086946835999999</c:v>
                </c:pt>
                <c:pt idx="7">
                  <c:v>22.137767356000005</c:v>
                </c:pt>
                <c:pt idx="8">
                  <c:v>23.393208084000001</c:v>
                </c:pt>
                <c:pt idx="9">
                  <c:v>24.607976151500001</c:v>
                </c:pt>
                <c:pt idx="10">
                  <c:v>21.927718829349999</c:v>
                </c:pt>
                <c:pt idx="11">
                  <c:v>20.71430531283</c:v>
                </c:pt>
                <c:pt idx="12">
                  <c:v>18.847711029020001</c:v>
                </c:pt>
                <c:pt idx="13">
                  <c:v>19.974959793970001</c:v>
                </c:pt>
                <c:pt idx="14">
                  <c:v>15.919253955710001</c:v>
                </c:pt>
                <c:pt idx="15">
                  <c:v>16.255517952249999</c:v>
                </c:pt>
                <c:pt idx="16">
                  <c:v>16.186680878059999</c:v>
                </c:pt>
                <c:pt idx="17">
                  <c:v>16.67004429412</c:v>
                </c:pt>
                <c:pt idx="18">
                  <c:v>18.083966186630001</c:v>
                </c:pt>
                <c:pt idx="19">
                  <c:v>18.349665173390001</c:v>
                </c:pt>
                <c:pt idx="20">
                  <c:v>16.54709201775</c:v>
                </c:pt>
                <c:pt idx="21">
                  <c:v>17.587820657319998</c:v>
                </c:pt>
                <c:pt idx="22">
                  <c:v>16.69706418098</c:v>
                </c:pt>
                <c:pt idx="23">
                  <c:v>18.787687735900001</c:v>
                </c:pt>
                <c:pt idx="24">
                  <c:v>19.153561668500004</c:v>
                </c:pt>
                <c:pt idx="25">
                  <c:v>18.700631675</c:v>
                </c:pt>
                <c:pt idx="26">
                  <c:v>17.670117063590002</c:v>
                </c:pt>
                <c:pt idx="27">
                  <c:v>18.706652934940003</c:v>
                </c:pt>
                <c:pt idx="28">
                  <c:v>20.128332707599998</c:v>
                </c:pt>
                <c:pt idx="29">
                  <c:v>19.757505226699998</c:v>
                </c:pt>
                <c:pt idx="30">
                  <c:v>18.372165121800002</c:v>
                </c:pt>
                <c:pt idx="31">
                  <c:v>18.16712398928</c:v>
                </c:pt>
                <c:pt idx="32">
                  <c:v>17.068008258199999</c:v>
                </c:pt>
                <c:pt idx="33">
                  <c:v>16.939081579700002</c:v>
                </c:pt>
                <c:pt idx="34">
                  <c:v>18.419864774899999</c:v>
                </c:pt>
                <c:pt idx="35">
                  <c:v>18.789706485609997</c:v>
                </c:pt>
                <c:pt idx="36">
                  <c:v>18.738471804700001</c:v>
                </c:pt>
                <c:pt idx="37">
                  <c:v>18.830694748699997</c:v>
                </c:pt>
                <c:pt idx="38">
                  <c:v>19.491069846160002</c:v>
                </c:pt>
                <c:pt idx="39">
                  <c:v>20.477250416300002</c:v>
                </c:pt>
                <c:pt idx="40">
                  <c:v>19.800741995360003</c:v>
                </c:pt>
                <c:pt idx="41">
                  <c:v>23.078086706969998</c:v>
                </c:pt>
                <c:pt idx="42">
                  <c:v>20.620511894339998</c:v>
                </c:pt>
                <c:pt idx="43">
                  <c:v>19.38296316908</c:v>
                </c:pt>
                <c:pt idx="44">
                  <c:v>21.471815261700002</c:v>
                </c:pt>
                <c:pt idx="45">
                  <c:v>23.061181361879999</c:v>
                </c:pt>
                <c:pt idx="46">
                  <c:v>22.083509767630002</c:v>
                </c:pt>
                <c:pt idx="47">
                  <c:v>26.937897443999997</c:v>
                </c:pt>
                <c:pt idx="48">
                  <c:v>28.161532889100002</c:v>
                </c:pt>
                <c:pt idx="49">
                  <c:v>28.422103558899998</c:v>
                </c:pt>
                <c:pt idx="50">
                  <c:v>24.314198109899998</c:v>
                </c:pt>
                <c:pt idx="51">
                  <c:v>19.651111986220002</c:v>
                </c:pt>
              </c:numCache>
            </c:numRef>
          </c:val>
          <c:smooth val="0"/>
          <c:extLst>
            <c:ext xmlns:c16="http://schemas.microsoft.com/office/drawing/2014/chart" uri="{C3380CC4-5D6E-409C-BE32-E72D297353CC}">
              <c16:uniqueId val="{00000000-FBA6-4285-AE94-69AEB97A2B0B}"/>
            </c:ext>
          </c:extLst>
        </c:ser>
        <c:ser>
          <c:idx val="1"/>
          <c:order val="1"/>
          <c:tx>
            <c:strRef>
              <c:f>Sheet1!$C$1</c:f>
              <c:strCache>
                <c:ptCount val="1"/>
                <c:pt idx="0">
                  <c:v>2021</c:v>
                </c:pt>
              </c:strCache>
            </c:strRef>
          </c:tx>
          <c:spPr>
            <a:ln w="28575" cap="rnd">
              <a:solidFill>
                <a:schemeClr val="bg1">
                  <a:lumMod val="65000"/>
                </a:schemeClr>
              </a:solidFill>
              <a:round/>
            </a:ln>
            <a:effectLst/>
          </c:spPr>
          <c:marker>
            <c:symbol val="none"/>
          </c:marker>
          <c:cat>
            <c:numRef>
              <c:f>Sheet1!$A$2:$A$54</c:f>
              <c:numCache>
                <c:formatCode>General</c:formatCode>
                <c:ptCount val="5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numCache>
            </c:numRef>
          </c:cat>
          <c:val>
            <c:numRef>
              <c:f>Sheet1!$C$2:$C$54</c:f>
              <c:numCache>
                <c:formatCode>General</c:formatCode>
                <c:ptCount val="53"/>
                <c:pt idx="1">
                  <c:v>27.906017812599998</c:v>
                </c:pt>
                <c:pt idx="2">
                  <c:v>28.135934496400004</c:v>
                </c:pt>
                <c:pt idx="3">
                  <c:v>24.635020222089999</c:v>
                </c:pt>
                <c:pt idx="4">
                  <c:v>26.0556203125</c:v>
                </c:pt>
                <c:pt idx="5">
                  <c:v>25.007431900300002</c:v>
                </c:pt>
                <c:pt idx="6">
                  <c:v>31.141077169999999</c:v>
                </c:pt>
                <c:pt idx="7">
                  <c:v>25.150162464490002</c:v>
                </c:pt>
                <c:pt idx="8">
                  <c:v>21.662477545409999</c:v>
                </c:pt>
                <c:pt idx="9">
                  <c:v>25.37531648301</c:v>
                </c:pt>
                <c:pt idx="10">
                  <c:v>23.197314332400001</c:v>
                </c:pt>
                <c:pt idx="11">
                  <c:v>24.689150425520001</c:v>
                </c:pt>
                <c:pt idx="12">
                  <c:v>23.220127801330001</c:v>
                </c:pt>
                <c:pt idx="13">
                  <c:v>19.312086601590003</c:v>
                </c:pt>
                <c:pt idx="14">
                  <c:v>21.643111970100001</c:v>
                </c:pt>
                <c:pt idx="15">
                  <c:v>23.971903920800003</c:v>
                </c:pt>
                <c:pt idx="16">
                  <c:v>21.60442731941</c:v>
                </c:pt>
                <c:pt idx="17">
                  <c:v>20.541787856220004</c:v>
                </c:pt>
                <c:pt idx="18">
                  <c:v>19.524276747680002</c:v>
                </c:pt>
                <c:pt idx="19">
                  <c:v>17.406431442309998</c:v>
                </c:pt>
                <c:pt idx="20">
                  <c:v>18.140435852540001</c:v>
                </c:pt>
                <c:pt idx="21">
                  <c:v>17.355511615560001</c:v>
                </c:pt>
                <c:pt idx="22">
                  <c:v>16.021260283179998</c:v>
                </c:pt>
                <c:pt idx="23">
                  <c:v>17.456731829559999</c:v>
                </c:pt>
                <c:pt idx="24">
                  <c:v>16.86818355374</c:v>
                </c:pt>
                <c:pt idx="25">
                  <c:v>17.483227880059999</c:v>
                </c:pt>
                <c:pt idx="26">
                  <c:v>17.83622157576</c:v>
                </c:pt>
                <c:pt idx="27">
                  <c:v>16.982128629830004</c:v>
                </c:pt>
                <c:pt idx="28">
                  <c:v>16.447405614089998</c:v>
                </c:pt>
                <c:pt idx="29">
                  <c:v>15.857863032669998</c:v>
                </c:pt>
                <c:pt idx="30">
                  <c:v>14.1042194923</c:v>
                </c:pt>
                <c:pt idx="31">
                  <c:v>13.995128767899999</c:v>
                </c:pt>
                <c:pt idx="32">
                  <c:v>13.952167675839998</c:v>
                </c:pt>
                <c:pt idx="33">
                  <c:v>14.16665972092</c:v>
                </c:pt>
                <c:pt idx="34">
                  <c:v>14.524686993829999</c:v>
                </c:pt>
                <c:pt idx="35">
                  <c:v>15.396567757400001</c:v>
                </c:pt>
                <c:pt idx="36">
                  <c:v>16.569391990899998</c:v>
                </c:pt>
                <c:pt idx="37">
                  <c:v>16.776274643249998</c:v>
                </c:pt>
                <c:pt idx="38">
                  <c:v>16.096049154199999</c:v>
                </c:pt>
                <c:pt idx="39">
                  <c:v>15.017463317000001</c:v>
                </c:pt>
                <c:pt idx="40">
                  <c:v>16.455820511200002</c:v>
                </c:pt>
                <c:pt idx="41">
                  <c:v>18.1576310005</c:v>
                </c:pt>
                <c:pt idx="42">
                  <c:v>17.463140396099998</c:v>
                </c:pt>
                <c:pt idx="43">
                  <c:v>18.094117108740001</c:v>
                </c:pt>
                <c:pt idx="44">
                  <c:v>20.456139021399999</c:v>
                </c:pt>
                <c:pt idx="45">
                  <c:v>21.3956284735</c:v>
                </c:pt>
                <c:pt idx="46">
                  <c:v>22.697097533899999</c:v>
                </c:pt>
                <c:pt idx="47">
                  <c:v>24.817220065400001</c:v>
                </c:pt>
                <c:pt idx="48">
                  <c:v>23.924265685399995</c:v>
                </c:pt>
                <c:pt idx="49">
                  <c:v>25.697060172099999</c:v>
                </c:pt>
                <c:pt idx="50">
                  <c:v>24.411616068499999</c:v>
                </c:pt>
                <c:pt idx="51">
                  <c:v>23.393418696099999</c:v>
                </c:pt>
              </c:numCache>
            </c:numRef>
          </c:val>
          <c:smooth val="0"/>
          <c:extLst>
            <c:ext xmlns:c16="http://schemas.microsoft.com/office/drawing/2014/chart" uri="{C3380CC4-5D6E-409C-BE32-E72D297353CC}">
              <c16:uniqueId val="{00000001-FBA6-4285-AE94-69AEB97A2B0B}"/>
            </c:ext>
          </c:extLst>
        </c:ser>
        <c:ser>
          <c:idx val="2"/>
          <c:order val="2"/>
          <c:tx>
            <c:strRef>
              <c:f>Sheet1!$D$1</c:f>
              <c:strCache>
                <c:ptCount val="1"/>
                <c:pt idx="0">
                  <c:v>2022</c:v>
                </c:pt>
              </c:strCache>
            </c:strRef>
          </c:tx>
          <c:spPr>
            <a:ln w="28575" cap="rnd">
              <a:solidFill>
                <a:schemeClr val="accent1">
                  <a:lumMod val="60000"/>
                  <a:lumOff val="40000"/>
                </a:schemeClr>
              </a:solidFill>
              <a:round/>
            </a:ln>
            <a:effectLst/>
          </c:spPr>
          <c:marker>
            <c:symbol val="none"/>
          </c:marker>
          <c:cat>
            <c:numRef>
              <c:f>Sheet1!$A$2:$A$54</c:f>
              <c:numCache>
                <c:formatCode>General</c:formatCode>
                <c:ptCount val="5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numCache>
            </c:numRef>
          </c:cat>
          <c:val>
            <c:numRef>
              <c:f>Sheet1!$D$2:$D$54</c:f>
              <c:numCache>
                <c:formatCode>General</c:formatCode>
                <c:ptCount val="53"/>
                <c:pt idx="1">
                  <c:v>20.0705021793</c:v>
                </c:pt>
                <c:pt idx="2">
                  <c:v>26.626268963900003</c:v>
                </c:pt>
                <c:pt idx="3">
                  <c:v>24.770629931799999</c:v>
                </c:pt>
                <c:pt idx="4">
                  <c:v>25.136920117399999</c:v>
                </c:pt>
                <c:pt idx="5">
                  <c:v>22.033840658399999</c:v>
                </c:pt>
                <c:pt idx="6">
                  <c:v>19.978838763100001</c:v>
                </c:pt>
                <c:pt idx="7">
                  <c:v>19.444888328200001</c:v>
                </c:pt>
                <c:pt idx="8">
                  <c:v>20.2716203867</c:v>
                </c:pt>
                <c:pt idx="9">
                  <c:v>22.450762870200002</c:v>
                </c:pt>
                <c:pt idx="10">
                  <c:v>20.122671036000003</c:v>
                </c:pt>
                <c:pt idx="11">
                  <c:v>20.273397599700001</c:v>
                </c:pt>
                <c:pt idx="12">
                  <c:v>19.817886025309999</c:v>
                </c:pt>
                <c:pt idx="13">
                  <c:v>20.245833444999999</c:v>
                </c:pt>
                <c:pt idx="14">
                  <c:v>17.532280517899999</c:v>
                </c:pt>
                <c:pt idx="15">
                  <c:v>17.241725668399997</c:v>
                </c:pt>
                <c:pt idx="16">
                  <c:v>15.887756530300001</c:v>
                </c:pt>
                <c:pt idx="17">
                  <c:v>17.815674429199998</c:v>
                </c:pt>
                <c:pt idx="18">
                  <c:v>16.936550296699998</c:v>
                </c:pt>
                <c:pt idx="19">
                  <c:v>15.5325518223</c:v>
                </c:pt>
                <c:pt idx="20">
                  <c:v>15.874367748100003</c:v>
                </c:pt>
                <c:pt idx="21">
                  <c:v>14.261968655299999</c:v>
                </c:pt>
                <c:pt idx="22">
                  <c:v>16.494696723200001</c:v>
                </c:pt>
                <c:pt idx="23">
                  <c:v>13.4786425945</c:v>
                </c:pt>
                <c:pt idx="24">
                  <c:v>14.57407125882</c:v>
                </c:pt>
                <c:pt idx="25">
                  <c:v>14.8332822462</c:v>
                </c:pt>
                <c:pt idx="26">
                  <c:v>15.270192368100002</c:v>
                </c:pt>
                <c:pt idx="27">
                  <c:v>13.580314134299998</c:v>
                </c:pt>
                <c:pt idx="28">
                  <c:v>15.203109244499998</c:v>
                </c:pt>
                <c:pt idx="29">
                  <c:v>15.739757113099998</c:v>
                </c:pt>
                <c:pt idx="30">
                  <c:v>14.063473677499999</c:v>
                </c:pt>
                <c:pt idx="31">
                  <c:v>12.9744643728</c:v>
                </c:pt>
                <c:pt idx="32">
                  <c:v>12.4312747678</c:v>
                </c:pt>
                <c:pt idx="33">
                  <c:v>14.318716805699999</c:v>
                </c:pt>
                <c:pt idx="34">
                  <c:v>15.003315473300001</c:v>
                </c:pt>
                <c:pt idx="35">
                  <c:v>14.3501195223</c:v>
                </c:pt>
                <c:pt idx="36">
                  <c:v>13.7920693423</c:v>
                </c:pt>
                <c:pt idx="37">
                  <c:v>14.0650094795</c:v>
                </c:pt>
                <c:pt idx="38">
                  <c:v>15.4282085034</c:v>
                </c:pt>
                <c:pt idx="39">
                  <c:v>15.095563386799997</c:v>
                </c:pt>
                <c:pt idx="40">
                  <c:v>13.898787561000001</c:v>
                </c:pt>
                <c:pt idx="41">
                  <c:v>16.634047278099999</c:v>
                </c:pt>
                <c:pt idx="42">
                  <c:v>16.851170109000002</c:v>
                </c:pt>
                <c:pt idx="43">
                  <c:v>16.8638401053</c:v>
                </c:pt>
                <c:pt idx="44">
                  <c:v>16.288558257100004</c:v>
                </c:pt>
                <c:pt idx="45">
                  <c:v>15.7947845317</c:v>
                </c:pt>
                <c:pt idx="46">
                  <c:v>16.711968430799999</c:v>
                </c:pt>
                <c:pt idx="47">
                  <c:v>17.757757100700001</c:v>
                </c:pt>
                <c:pt idx="48">
                  <c:v>22.569217330400001</c:v>
                </c:pt>
                <c:pt idx="49">
                  <c:v>24.148938111900002</c:v>
                </c:pt>
                <c:pt idx="50">
                  <c:v>25.952383841600003</c:v>
                </c:pt>
                <c:pt idx="51">
                  <c:v>16.251142884099998</c:v>
                </c:pt>
              </c:numCache>
            </c:numRef>
          </c:val>
          <c:smooth val="0"/>
          <c:extLst>
            <c:ext xmlns:c16="http://schemas.microsoft.com/office/drawing/2014/chart" uri="{C3380CC4-5D6E-409C-BE32-E72D297353CC}">
              <c16:uniqueId val="{00000002-FBA6-4285-AE94-69AEB97A2B0B}"/>
            </c:ext>
          </c:extLst>
        </c:ser>
        <c:ser>
          <c:idx val="3"/>
          <c:order val="3"/>
          <c:tx>
            <c:strRef>
              <c:f>Sheet1!$E$1</c:f>
              <c:strCache>
                <c:ptCount val="1"/>
                <c:pt idx="0">
                  <c:v>2023</c:v>
                </c:pt>
              </c:strCache>
            </c:strRef>
          </c:tx>
          <c:spPr>
            <a:ln w="38100" cap="rnd">
              <a:solidFill>
                <a:srgbClr val="8345FE"/>
              </a:solidFill>
              <a:round/>
            </a:ln>
            <a:effectLst/>
          </c:spPr>
          <c:marker>
            <c:symbol val="none"/>
          </c:marker>
          <c:cat>
            <c:numRef>
              <c:f>Sheet1!$A$2:$A$54</c:f>
              <c:numCache>
                <c:formatCode>General</c:formatCode>
                <c:ptCount val="5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numCache>
            </c:numRef>
          </c:cat>
          <c:val>
            <c:numRef>
              <c:f>Sheet1!$E$2:$E$54</c:f>
              <c:numCache>
                <c:formatCode>General</c:formatCode>
                <c:ptCount val="53"/>
                <c:pt idx="1">
                  <c:v>14.854373842699999</c:v>
                </c:pt>
                <c:pt idx="2">
                  <c:v>21.120104959799999</c:v>
                </c:pt>
                <c:pt idx="3">
                  <c:v>24.871268432499999</c:v>
                </c:pt>
                <c:pt idx="4">
                  <c:v>19.6573385489</c:v>
                </c:pt>
                <c:pt idx="5">
                  <c:v>20.230737255499996</c:v>
                </c:pt>
                <c:pt idx="6">
                  <c:v>19.750228973899997</c:v>
                </c:pt>
                <c:pt idx="7">
                  <c:v>19.004853773800001</c:v>
                </c:pt>
                <c:pt idx="8">
                  <c:v>22.464955466799999</c:v>
                </c:pt>
                <c:pt idx="9">
                  <c:v>21.182694033099999</c:v>
                </c:pt>
                <c:pt idx="10">
                  <c:v>16.637431534800001</c:v>
                </c:pt>
                <c:pt idx="11">
                  <c:v>15.28375343806087</c:v>
                </c:pt>
              </c:numCache>
            </c:numRef>
          </c:val>
          <c:smooth val="0"/>
          <c:extLst>
            <c:ext xmlns:c16="http://schemas.microsoft.com/office/drawing/2014/chart" uri="{C3380CC4-5D6E-409C-BE32-E72D297353CC}">
              <c16:uniqueId val="{00000003-FBA6-4285-AE94-69AEB97A2B0B}"/>
            </c:ext>
          </c:extLst>
        </c:ser>
        <c:dLbls>
          <c:showLegendKey val="0"/>
          <c:showVal val="0"/>
          <c:showCatName val="0"/>
          <c:showSerName val="0"/>
          <c:showPercent val="0"/>
          <c:showBubbleSize val="0"/>
        </c:dLbls>
        <c:smooth val="0"/>
        <c:axId val="675444768"/>
        <c:axId val="675446408"/>
      </c:lineChart>
      <c:catAx>
        <c:axId val="6754447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675446408"/>
        <c:crosses val="autoZero"/>
        <c:auto val="1"/>
        <c:lblAlgn val="ctr"/>
        <c:lblOffset val="100"/>
        <c:tickLblSkip val="2"/>
        <c:noMultiLvlLbl val="0"/>
      </c:catAx>
      <c:valAx>
        <c:axId val="6754464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6754447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BE"/>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Japan</c:v>
                </c:pt>
              </c:strCache>
            </c:strRef>
          </c:tx>
          <c:spPr>
            <a:ln w="28575" cap="rnd">
              <a:solidFill>
                <a:schemeClr val="bg1">
                  <a:lumMod val="75000"/>
                </a:schemeClr>
              </a:solidFill>
              <a:round/>
            </a:ln>
            <a:effectLst/>
          </c:spPr>
          <c:marker>
            <c:symbol val="none"/>
          </c:marker>
          <c:cat>
            <c:strRef>
              <c:f>Sheet1!$A$2:$A$108</c:f>
              <c:strCache>
                <c:ptCount val="107"/>
                <c:pt idx="0">
                  <c:v>2016-12</c:v>
                </c:pt>
                <c:pt idx="1">
                  <c:v>2017-01</c:v>
                </c:pt>
                <c:pt idx="2">
                  <c:v>2017-02</c:v>
                </c:pt>
                <c:pt idx="3">
                  <c:v>2017-03</c:v>
                </c:pt>
                <c:pt idx="4">
                  <c:v>2017-04</c:v>
                </c:pt>
                <c:pt idx="5">
                  <c:v>2017-05</c:v>
                </c:pt>
                <c:pt idx="6">
                  <c:v>2017-06</c:v>
                </c:pt>
                <c:pt idx="7">
                  <c:v>2017-07</c:v>
                </c:pt>
                <c:pt idx="8">
                  <c:v>2017-08</c:v>
                </c:pt>
                <c:pt idx="9">
                  <c:v>2017-09</c:v>
                </c:pt>
                <c:pt idx="10">
                  <c:v>2017-10</c:v>
                </c:pt>
                <c:pt idx="11">
                  <c:v>2017-11</c:v>
                </c:pt>
                <c:pt idx="12">
                  <c:v>2017-12</c:v>
                </c:pt>
                <c:pt idx="13">
                  <c:v>2018-01</c:v>
                </c:pt>
                <c:pt idx="14">
                  <c:v>2018-02</c:v>
                </c:pt>
                <c:pt idx="15">
                  <c:v>2018-03</c:v>
                </c:pt>
                <c:pt idx="16">
                  <c:v>2018-04</c:v>
                </c:pt>
                <c:pt idx="17">
                  <c:v>2018-05</c:v>
                </c:pt>
                <c:pt idx="18">
                  <c:v>2018-06</c:v>
                </c:pt>
                <c:pt idx="19">
                  <c:v>2018-07</c:v>
                </c:pt>
                <c:pt idx="20">
                  <c:v>2018-08</c:v>
                </c:pt>
                <c:pt idx="21">
                  <c:v>2018-09</c:v>
                </c:pt>
                <c:pt idx="22">
                  <c:v>2018-10</c:v>
                </c:pt>
                <c:pt idx="23">
                  <c:v>2018-11</c:v>
                </c:pt>
                <c:pt idx="24">
                  <c:v>2018-12</c:v>
                </c:pt>
                <c:pt idx="25">
                  <c:v>2019-01</c:v>
                </c:pt>
                <c:pt idx="26">
                  <c:v>2019-02</c:v>
                </c:pt>
                <c:pt idx="27">
                  <c:v>2019-03</c:v>
                </c:pt>
                <c:pt idx="28">
                  <c:v>2019-04</c:v>
                </c:pt>
                <c:pt idx="29">
                  <c:v>2019-05</c:v>
                </c:pt>
                <c:pt idx="30">
                  <c:v>2019-06</c:v>
                </c:pt>
                <c:pt idx="31">
                  <c:v>2019-07</c:v>
                </c:pt>
                <c:pt idx="32">
                  <c:v>2019-08</c:v>
                </c:pt>
                <c:pt idx="33">
                  <c:v>2019-09</c:v>
                </c:pt>
                <c:pt idx="34">
                  <c:v>2019-10</c:v>
                </c:pt>
                <c:pt idx="35">
                  <c:v>2019-11</c:v>
                </c:pt>
                <c:pt idx="36">
                  <c:v>2019-12</c:v>
                </c:pt>
                <c:pt idx="37">
                  <c:v>2020-01</c:v>
                </c:pt>
                <c:pt idx="38">
                  <c:v>2020-02</c:v>
                </c:pt>
                <c:pt idx="39">
                  <c:v>2020-03</c:v>
                </c:pt>
                <c:pt idx="40">
                  <c:v>2020-04</c:v>
                </c:pt>
                <c:pt idx="41">
                  <c:v>2020-05</c:v>
                </c:pt>
                <c:pt idx="42">
                  <c:v>2020-06</c:v>
                </c:pt>
                <c:pt idx="43">
                  <c:v>2020-07</c:v>
                </c:pt>
                <c:pt idx="44">
                  <c:v>2020-08</c:v>
                </c:pt>
                <c:pt idx="45">
                  <c:v>2020-09</c:v>
                </c:pt>
                <c:pt idx="46">
                  <c:v>2020-10</c:v>
                </c:pt>
                <c:pt idx="47">
                  <c:v>2020-11</c:v>
                </c:pt>
                <c:pt idx="48">
                  <c:v>2020-12</c:v>
                </c:pt>
                <c:pt idx="49">
                  <c:v>2021-01</c:v>
                </c:pt>
                <c:pt idx="50">
                  <c:v>2021-02</c:v>
                </c:pt>
                <c:pt idx="51">
                  <c:v>2021-03</c:v>
                </c:pt>
                <c:pt idx="52">
                  <c:v>2021-04</c:v>
                </c:pt>
                <c:pt idx="53">
                  <c:v>2021-05</c:v>
                </c:pt>
                <c:pt idx="54">
                  <c:v>2021-06</c:v>
                </c:pt>
                <c:pt idx="55">
                  <c:v>2021-07</c:v>
                </c:pt>
                <c:pt idx="56">
                  <c:v>2021-08</c:v>
                </c:pt>
                <c:pt idx="57">
                  <c:v>2021-09</c:v>
                </c:pt>
                <c:pt idx="58">
                  <c:v>2021-10</c:v>
                </c:pt>
                <c:pt idx="59">
                  <c:v>2021-11</c:v>
                </c:pt>
                <c:pt idx="60">
                  <c:v>2021-12</c:v>
                </c:pt>
                <c:pt idx="61">
                  <c:v>2022-01</c:v>
                </c:pt>
                <c:pt idx="62">
                  <c:v>2022-02</c:v>
                </c:pt>
                <c:pt idx="63">
                  <c:v>2022-03</c:v>
                </c:pt>
                <c:pt idx="64">
                  <c:v>2022-04</c:v>
                </c:pt>
                <c:pt idx="65">
                  <c:v>2022-05</c:v>
                </c:pt>
                <c:pt idx="66">
                  <c:v>2022-06</c:v>
                </c:pt>
                <c:pt idx="67">
                  <c:v>2022-07</c:v>
                </c:pt>
                <c:pt idx="68">
                  <c:v>2022-08</c:v>
                </c:pt>
                <c:pt idx="69">
                  <c:v>2022-09</c:v>
                </c:pt>
                <c:pt idx="70">
                  <c:v>2022-10</c:v>
                </c:pt>
                <c:pt idx="71">
                  <c:v>2022-11</c:v>
                </c:pt>
                <c:pt idx="72">
                  <c:v>2022-12</c:v>
                </c:pt>
                <c:pt idx="73">
                  <c:v>2023-01</c:v>
                </c:pt>
                <c:pt idx="74">
                  <c:v>2023-02</c:v>
                </c:pt>
                <c:pt idx="75">
                  <c:v>2023-03</c:v>
                </c:pt>
                <c:pt idx="76">
                  <c:v>2023-04</c:v>
                </c:pt>
                <c:pt idx="77">
                  <c:v>2023-05</c:v>
                </c:pt>
                <c:pt idx="78">
                  <c:v>2023-06</c:v>
                </c:pt>
                <c:pt idx="79">
                  <c:v>2023-07</c:v>
                </c:pt>
                <c:pt idx="80">
                  <c:v>2023-08</c:v>
                </c:pt>
                <c:pt idx="81">
                  <c:v>2023-09</c:v>
                </c:pt>
                <c:pt idx="82">
                  <c:v>2023-10</c:v>
                </c:pt>
                <c:pt idx="83">
                  <c:v>2023-11</c:v>
                </c:pt>
                <c:pt idx="84">
                  <c:v>2023-12</c:v>
                </c:pt>
                <c:pt idx="85">
                  <c:v>2024-01</c:v>
                </c:pt>
                <c:pt idx="86">
                  <c:v>2024-02</c:v>
                </c:pt>
                <c:pt idx="87">
                  <c:v>2024-03</c:v>
                </c:pt>
                <c:pt idx="88">
                  <c:v>2024-04</c:v>
                </c:pt>
                <c:pt idx="89">
                  <c:v>2024-05</c:v>
                </c:pt>
                <c:pt idx="90">
                  <c:v>2024-06</c:v>
                </c:pt>
                <c:pt idx="91">
                  <c:v>2024-07</c:v>
                </c:pt>
                <c:pt idx="92">
                  <c:v>2024-08</c:v>
                </c:pt>
                <c:pt idx="93">
                  <c:v>2024-09</c:v>
                </c:pt>
                <c:pt idx="94">
                  <c:v>2024-10</c:v>
                </c:pt>
                <c:pt idx="95">
                  <c:v>2024-11</c:v>
                </c:pt>
                <c:pt idx="96">
                  <c:v>2024-12</c:v>
                </c:pt>
                <c:pt idx="97">
                  <c:v>2025-01</c:v>
                </c:pt>
                <c:pt idx="98">
                  <c:v>2025-02</c:v>
                </c:pt>
                <c:pt idx="99">
                  <c:v>2025-03</c:v>
                </c:pt>
                <c:pt idx="100">
                  <c:v>2025-04</c:v>
                </c:pt>
                <c:pt idx="101">
                  <c:v>2025-05</c:v>
                </c:pt>
                <c:pt idx="102">
                  <c:v>2025-06</c:v>
                </c:pt>
                <c:pt idx="103">
                  <c:v>2025-07</c:v>
                </c:pt>
                <c:pt idx="104">
                  <c:v>2025-08</c:v>
                </c:pt>
                <c:pt idx="105">
                  <c:v>2025-09</c:v>
                </c:pt>
                <c:pt idx="106">
                  <c:v>2025-10</c:v>
                </c:pt>
              </c:strCache>
            </c:strRef>
          </c:cat>
          <c:val>
            <c:numRef>
              <c:f>Sheet1!$B$2:$B$108</c:f>
              <c:numCache>
                <c:formatCode>_-* #,##0.0_-;\-* #,##0.0_-;_-* "-"??_-;_-@_-</c:formatCode>
                <c:ptCount val="107"/>
                <c:pt idx="0">
                  <c:v>116.80457988634822</c:v>
                </c:pt>
                <c:pt idx="1">
                  <c:v>118.27867614693314</c:v>
                </c:pt>
                <c:pt idx="2">
                  <c:v>118.69984650710025</c:v>
                </c:pt>
                <c:pt idx="3">
                  <c:v>118.69984650710026</c:v>
                </c:pt>
                <c:pt idx="4">
                  <c:v>118.98062674721166</c:v>
                </c:pt>
                <c:pt idx="5">
                  <c:v>120.03355264762948</c:v>
                </c:pt>
                <c:pt idx="6">
                  <c:v>119.96335758760162</c:v>
                </c:pt>
                <c:pt idx="7">
                  <c:v>120.3143328877409</c:v>
                </c:pt>
                <c:pt idx="8">
                  <c:v>119.68257734749022</c:v>
                </c:pt>
                <c:pt idx="9">
                  <c:v>118.48926132701672</c:v>
                </c:pt>
                <c:pt idx="10">
                  <c:v>118.34887120696101</c:v>
                </c:pt>
                <c:pt idx="11">
                  <c:v>116.80457988634824</c:v>
                </c:pt>
                <c:pt idx="12">
                  <c:v>117.36614036657105</c:v>
                </c:pt>
                <c:pt idx="13">
                  <c:v>117.30998431854877</c:v>
                </c:pt>
                <c:pt idx="14">
                  <c:v>117.99789590682173</c:v>
                </c:pt>
                <c:pt idx="15">
                  <c:v>117.68903764269916</c:v>
                </c:pt>
                <c:pt idx="16">
                  <c:v>116.35533150216995</c:v>
                </c:pt>
                <c:pt idx="17">
                  <c:v>116.5659166822535</c:v>
                </c:pt>
                <c:pt idx="18">
                  <c:v>115.58318584186355</c:v>
                </c:pt>
                <c:pt idx="19">
                  <c:v>115.58318584186355</c:v>
                </c:pt>
                <c:pt idx="20">
                  <c:v>116.03243422604184</c:v>
                </c:pt>
                <c:pt idx="21">
                  <c:v>116.66418976629252</c:v>
                </c:pt>
                <c:pt idx="22">
                  <c:v>117.1555551864875</c:v>
                </c:pt>
                <c:pt idx="23">
                  <c:v>117.01516506643179</c:v>
                </c:pt>
                <c:pt idx="24">
                  <c:v>116.03243422604186</c:v>
                </c:pt>
                <c:pt idx="25">
                  <c:v>115.03566437364631</c:v>
                </c:pt>
                <c:pt idx="26">
                  <c:v>113.71599724512267</c:v>
                </c:pt>
                <c:pt idx="27">
                  <c:v>112.81750047676614</c:v>
                </c:pt>
                <c:pt idx="28">
                  <c:v>112.84557850077726</c:v>
                </c:pt>
                <c:pt idx="29">
                  <c:v>111.66630149230933</c:v>
                </c:pt>
                <c:pt idx="30">
                  <c:v>111.24513113214221</c:v>
                </c:pt>
                <c:pt idx="31">
                  <c:v>111.27320915615336</c:v>
                </c:pt>
                <c:pt idx="32">
                  <c:v>109.20947439133445</c:v>
                </c:pt>
                <c:pt idx="33">
                  <c:v>108.97386046064737</c:v>
                </c:pt>
                <c:pt idx="34">
                  <c:v>108.69377234382783</c:v>
                </c:pt>
                <c:pt idx="35">
                  <c:v>108.65322486935334</c:v>
                </c:pt>
                <c:pt idx="36">
                  <c:v>108.03087406324519</c:v>
                </c:pt>
                <c:pt idx="37">
                  <c:v>107.97837377394919</c:v>
                </c:pt>
                <c:pt idx="38">
                  <c:v>106.98451280484119</c:v>
                </c:pt>
                <c:pt idx="39">
                  <c:v>106.87046267911033</c:v>
                </c:pt>
                <c:pt idx="40">
                  <c:v>106.27547250349986</c:v>
                </c:pt>
                <c:pt idx="41">
                  <c:v>104.89916778884213</c:v>
                </c:pt>
                <c:pt idx="42">
                  <c:v>104.98522412463389</c:v>
                </c:pt>
                <c:pt idx="43">
                  <c:v>103.88419776128259</c:v>
                </c:pt>
                <c:pt idx="44">
                  <c:v>103.51926347150618</c:v>
                </c:pt>
                <c:pt idx="45">
                  <c:v>104.11148234614679</c:v>
                </c:pt>
                <c:pt idx="46">
                  <c:v>103.60955537722</c:v>
                </c:pt>
                <c:pt idx="47">
                  <c:v>103.25548447493351</c:v>
                </c:pt>
                <c:pt idx="48">
                  <c:v>104.53993193403879</c:v>
                </c:pt>
                <c:pt idx="49">
                  <c:v>105.30842323952014</c:v>
                </c:pt>
                <c:pt idx="50">
                  <c:v>107.31151228027736</c:v>
                </c:pt>
                <c:pt idx="51">
                  <c:v>107.19741863360929</c:v>
                </c:pt>
                <c:pt idx="52">
                  <c:v>106.88638291872466</c:v>
                </c:pt>
                <c:pt idx="53">
                  <c:v>107.41058699190185</c:v>
                </c:pt>
                <c:pt idx="54">
                  <c:v>108.03576665892913</c:v>
                </c:pt>
                <c:pt idx="55">
                  <c:v>108.2508808242857</c:v>
                </c:pt>
                <c:pt idx="56">
                  <c:v>108.89381001419162</c:v>
                </c:pt>
                <c:pt idx="57">
                  <c:v>107.35860053044524</c:v>
                </c:pt>
                <c:pt idx="58">
                  <c:v>105.51312747747455</c:v>
                </c:pt>
                <c:pt idx="59">
                  <c:v>105.29547646264859</c:v>
                </c:pt>
                <c:pt idx="60">
                  <c:v>104.33270909733056</c:v>
                </c:pt>
                <c:pt idx="61">
                  <c:v>102.54471877901669</c:v>
                </c:pt>
                <c:pt idx="62">
                  <c:v>101.19579013776985</c:v>
                </c:pt>
                <c:pt idx="63">
                  <c:v>100.32195570180349</c:v>
                </c:pt>
                <c:pt idx="64">
                  <c:v>101.16359868324105</c:v>
                </c:pt>
                <c:pt idx="65">
                  <c:v>102.29683896354032</c:v>
                </c:pt>
                <c:pt idx="66">
                  <c:v>102.43377548664266</c:v>
                </c:pt>
                <c:pt idx="67">
                  <c:v>102.39793388899244</c:v>
                </c:pt>
                <c:pt idx="68">
                  <c:v>102.36481305186888</c:v>
                </c:pt>
                <c:pt idx="69">
                  <c:v>102.24447906436436</c:v>
                </c:pt>
                <c:pt idx="70">
                  <c:v>102.88778449979202</c:v>
                </c:pt>
                <c:pt idx="71">
                  <c:v>102.44508391081315</c:v>
                </c:pt>
                <c:pt idx="72">
                  <c:v>101.07760692690454</c:v>
                </c:pt>
                <c:pt idx="73">
                  <c:v>101.1296649873224</c:v>
                </c:pt>
                <c:pt idx="74">
                  <c:v>100.13785511786844</c:v>
                </c:pt>
                <c:pt idx="75">
                  <c:v>99.040418529886963</c:v>
                </c:pt>
                <c:pt idx="76">
                  <c:v>97.574238868171989</c:v>
                </c:pt>
                <c:pt idx="77">
                  <c:v>95.965050810662262</c:v>
                </c:pt>
                <c:pt idx="78">
                  <c:v>94.17594579479514</c:v>
                </c:pt>
                <c:pt idx="79">
                  <c:v>92.668358067169734</c:v>
                </c:pt>
                <c:pt idx="80">
                  <c:v>91.824277913247997</c:v>
                </c:pt>
                <c:pt idx="81">
                  <c:v>92.107290356268294</c:v>
                </c:pt>
                <c:pt idx="82">
                  <c:v>92.565999630637094</c:v>
                </c:pt>
                <c:pt idx="83">
                  <c:v>92.259744199340389</c:v>
                </c:pt>
                <c:pt idx="84">
                  <c:v>92.869158055885421</c:v>
                </c:pt>
                <c:pt idx="85">
                  <c:v>91.866639228073623</c:v>
                </c:pt>
                <c:pt idx="86">
                  <c:v>91.330961070384262</c:v>
                </c:pt>
                <c:pt idx="87">
                  <c:v>91.087415097914018</c:v>
                </c:pt>
                <c:pt idx="88">
                  <c:v>92.147856081458386</c:v>
                </c:pt>
                <c:pt idx="89">
                  <c:v>92.510217020334181</c:v>
                </c:pt>
                <c:pt idx="90">
                  <c:v>92.562897008983896</c:v>
                </c:pt>
                <c:pt idx="91">
                  <c:v>93.308448568848121</c:v>
                </c:pt>
                <c:pt idx="92">
                  <c:v>93.387432050391482</c:v>
                </c:pt>
                <c:pt idx="93">
                  <c:v>93.25228830912225</c:v>
                </c:pt>
                <c:pt idx="94">
                  <c:v>93.08216636944114</c:v>
                </c:pt>
                <c:pt idx="95">
                  <c:v>92.688255558885231</c:v>
                </c:pt>
                <c:pt idx="96">
                  <c:v>92.497458366223512</c:v>
                </c:pt>
                <c:pt idx="97">
                  <c:v>93.243676779158008</c:v>
                </c:pt>
                <c:pt idx="98">
                  <c:v>93.040460676476172</c:v>
                </c:pt>
                <c:pt idx="99">
                  <c:v>92.481150649877833</c:v>
                </c:pt>
                <c:pt idx="100">
                  <c:v>92.606457255434776</c:v>
                </c:pt>
                <c:pt idx="101">
                  <c:v>92.314750452279426</c:v>
                </c:pt>
                <c:pt idx="102">
                  <c:v>92.136410074970257</c:v>
                </c:pt>
                <c:pt idx="103">
                  <c:v>91.639777217470794</c:v>
                </c:pt>
                <c:pt idx="104">
                  <c:v>91.116482872271561</c:v>
                </c:pt>
                <c:pt idx="105">
                  <c:v>90.731916428106558</c:v>
                </c:pt>
                <c:pt idx="106">
                  <c:v>91.252153993087219</c:v>
                </c:pt>
              </c:numCache>
            </c:numRef>
          </c:val>
          <c:smooth val="0"/>
          <c:extLst>
            <c:ext xmlns:c16="http://schemas.microsoft.com/office/drawing/2014/chart" uri="{C3380CC4-5D6E-409C-BE32-E72D297353CC}">
              <c16:uniqueId val="{00000000-8DF8-4BFC-962B-FFA935CBB90E}"/>
            </c:ext>
          </c:extLst>
        </c:ser>
        <c:ser>
          <c:idx val="1"/>
          <c:order val="1"/>
          <c:tx>
            <c:strRef>
              <c:f>Sheet1!$C$1</c:f>
              <c:strCache>
                <c:ptCount val="1"/>
                <c:pt idx="0">
                  <c:v>S. Korea</c:v>
                </c:pt>
              </c:strCache>
            </c:strRef>
          </c:tx>
          <c:spPr>
            <a:ln w="28575" cap="rnd">
              <a:solidFill>
                <a:schemeClr val="accent5"/>
              </a:solidFill>
              <a:round/>
            </a:ln>
            <a:effectLst/>
          </c:spPr>
          <c:marker>
            <c:symbol val="none"/>
          </c:marker>
          <c:cat>
            <c:strRef>
              <c:f>Sheet1!$A$2:$A$108</c:f>
              <c:strCache>
                <c:ptCount val="107"/>
                <c:pt idx="0">
                  <c:v>2016-12</c:v>
                </c:pt>
                <c:pt idx="1">
                  <c:v>2017-01</c:v>
                </c:pt>
                <c:pt idx="2">
                  <c:v>2017-02</c:v>
                </c:pt>
                <c:pt idx="3">
                  <c:v>2017-03</c:v>
                </c:pt>
                <c:pt idx="4">
                  <c:v>2017-04</c:v>
                </c:pt>
                <c:pt idx="5">
                  <c:v>2017-05</c:v>
                </c:pt>
                <c:pt idx="6">
                  <c:v>2017-06</c:v>
                </c:pt>
                <c:pt idx="7">
                  <c:v>2017-07</c:v>
                </c:pt>
                <c:pt idx="8">
                  <c:v>2017-08</c:v>
                </c:pt>
                <c:pt idx="9">
                  <c:v>2017-09</c:v>
                </c:pt>
                <c:pt idx="10">
                  <c:v>2017-10</c:v>
                </c:pt>
                <c:pt idx="11">
                  <c:v>2017-11</c:v>
                </c:pt>
                <c:pt idx="12">
                  <c:v>2017-12</c:v>
                </c:pt>
                <c:pt idx="13">
                  <c:v>2018-01</c:v>
                </c:pt>
                <c:pt idx="14">
                  <c:v>2018-02</c:v>
                </c:pt>
                <c:pt idx="15">
                  <c:v>2018-03</c:v>
                </c:pt>
                <c:pt idx="16">
                  <c:v>2018-04</c:v>
                </c:pt>
                <c:pt idx="17">
                  <c:v>2018-05</c:v>
                </c:pt>
                <c:pt idx="18">
                  <c:v>2018-06</c:v>
                </c:pt>
                <c:pt idx="19">
                  <c:v>2018-07</c:v>
                </c:pt>
                <c:pt idx="20">
                  <c:v>2018-08</c:v>
                </c:pt>
                <c:pt idx="21">
                  <c:v>2018-09</c:v>
                </c:pt>
                <c:pt idx="22">
                  <c:v>2018-10</c:v>
                </c:pt>
                <c:pt idx="23">
                  <c:v>2018-11</c:v>
                </c:pt>
                <c:pt idx="24">
                  <c:v>2018-12</c:v>
                </c:pt>
                <c:pt idx="25">
                  <c:v>2019-01</c:v>
                </c:pt>
                <c:pt idx="26">
                  <c:v>2019-02</c:v>
                </c:pt>
                <c:pt idx="27">
                  <c:v>2019-03</c:v>
                </c:pt>
                <c:pt idx="28">
                  <c:v>2019-04</c:v>
                </c:pt>
                <c:pt idx="29">
                  <c:v>2019-05</c:v>
                </c:pt>
                <c:pt idx="30">
                  <c:v>2019-06</c:v>
                </c:pt>
                <c:pt idx="31">
                  <c:v>2019-07</c:v>
                </c:pt>
                <c:pt idx="32">
                  <c:v>2019-08</c:v>
                </c:pt>
                <c:pt idx="33">
                  <c:v>2019-09</c:v>
                </c:pt>
                <c:pt idx="34">
                  <c:v>2019-10</c:v>
                </c:pt>
                <c:pt idx="35">
                  <c:v>2019-11</c:v>
                </c:pt>
                <c:pt idx="36">
                  <c:v>2019-12</c:v>
                </c:pt>
                <c:pt idx="37">
                  <c:v>2020-01</c:v>
                </c:pt>
                <c:pt idx="38">
                  <c:v>2020-02</c:v>
                </c:pt>
                <c:pt idx="39">
                  <c:v>2020-03</c:v>
                </c:pt>
                <c:pt idx="40">
                  <c:v>2020-04</c:v>
                </c:pt>
                <c:pt idx="41">
                  <c:v>2020-05</c:v>
                </c:pt>
                <c:pt idx="42">
                  <c:v>2020-06</c:v>
                </c:pt>
                <c:pt idx="43">
                  <c:v>2020-07</c:v>
                </c:pt>
                <c:pt idx="44">
                  <c:v>2020-08</c:v>
                </c:pt>
                <c:pt idx="45">
                  <c:v>2020-09</c:v>
                </c:pt>
                <c:pt idx="46">
                  <c:v>2020-10</c:v>
                </c:pt>
                <c:pt idx="47">
                  <c:v>2020-11</c:v>
                </c:pt>
                <c:pt idx="48">
                  <c:v>2020-12</c:v>
                </c:pt>
                <c:pt idx="49">
                  <c:v>2021-01</c:v>
                </c:pt>
                <c:pt idx="50">
                  <c:v>2021-02</c:v>
                </c:pt>
                <c:pt idx="51">
                  <c:v>2021-03</c:v>
                </c:pt>
                <c:pt idx="52">
                  <c:v>2021-04</c:v>
                </c:pt>
                <c:pt idx="53">
                  <c:v>2021-05</c:v>
                </c:pt>
                <c:pt idx="54">
                  <c:v>2021-06</c:v>
                </c:pt>
                <c:pt idx="55">
                  <c:v>2021-07</c:v>
                </c:pt>
                <c:pt idx="56">
                  <c:v>2021-08</c:v>
                </c:pt>
                <c:pt idx="57">
                  <c:v>2021-09</c:v>
                </c:pt>
                <c:pt idx="58">
                  <c:v>2021-10</c:v>
                </c:pt>
                <c:pt idx="59">
                  <c:v>2021-11</c:v>
                </c:pt>
                <c:pt idx="60">
                  <c:v>2021-12</c:v>
                </c:pt>
                <c:pt idx="61">
                  <c:v>2022-01</c:v>
                </c:pt>
                <c:pt idx="62">
                  <c:v>2022-02</c:v>
                </c:pt>
                <c:pt idx="63">
                  <c:v>2022-03</c:v>
                </c:pt>
                <c:pt idx="64">
                  <c:v>2022-04</c:v>
                </c:pt>
                <c:pt idx="65">
                  <c:v>2022-05</c:v>
                </c:pt>
                <c:pt idx="66">
                  <c:v>2022-06</c:v>
                </c:pt>
                <c:pt idx="67">
                  <c:v>2022-07</c:v>
                </c:pt>
                <c:pt idx="68">
                  <c:v>2022-08</c:v>
                </c:pt>
                <c:pt idx="69">
                  <c:v>2022-09</c:v>
                </c:pt>
                <c:pt idx="70">
                  <c:v>2022-10</c:v>
                </c:pt>
                <c:pt idx="71">
                  <c:v>2022-11</c:v>
                </c:pt>
                <c:pt idx="72">
                  <c:v>2022-12</c:v>
                </c:pt>
                <c:pt idx="73">
                  <c:v>2023-01</c:v>
                </c:pt>
                <c:pt idx="74">
                  <c:v>2023-02</c:v>
                </c:pt>
                <c:pt idx="75">
                  <c:v>2023-03</c:v>
                </c:pt>
                <c:pt idx="76">
                  <c:v>2023-04</c:v>
                </c:pt>
                <c:pt idx="77">
                  <c:v>2023-05</c:v>
                </c:pt>
                <c:pt idx="78">
                  <c:v>2023-06</c:v>
                </c:pt>
                <c:pt idx="79">
                  <c:v>2023-07</c:v>
                </c:pt>
                <c:pt idx="80">
                  <c:v>2023-08</c:v>
                </c:pt>
                <c:pt idx="81">
                  <c:v>2023-09</c:v>
                </c:pt>
                <c:pt idx="82">
                  <c:v>2023-10</c:v>
                </c:pt>
                <c:pt idx="83">
                  <c:v>2023-11</c:v>
                </c:pt>
                <c:pt idx="84">
                  <c:v>2023-12</c:v>
                </c:pt>
                <c:pt idx="85">
                  <c:v>2024-01</c:v>
                </c:pt>
                <c:pt idx="86">
                  <c:v>2024-02</c:v>
                </c:pt>
                <c:pt idx="87">
                  <c:v>2024-03</c:v>
                </c:pt>
                <c:pt idx="88">
                  <c:v>2024-04</c:v>
                </c:pt>
                <c:pt idx="89">
                  <c:v>2024-05</c:v>
                </c:pt>
                <c:pt idx="90">
                  <c:v>2024-06</c:v>
                </c:pt>
                <c:pt idx="91">
                  <c:v>2024-07</c:v>
                </c:pt>
                <c:pt idx="92">
                  <c:v>2024-08</c:v>
                </c:pt>
                <c:pt idx="93">
                  <c:v>2024-09</c:v>
                </c:pt>
                <c:pt idx="94">
                  <c:v>2024-10</c:v>
                </c:pt>
                <c:pt idx="95">
                  <c:v>2024-11</c:v>
                </c:pt>
                <c:pt idx="96">
                  <c:v>2024-12</c:v>
                </c:pt>
                <c:pt idx="97">
                  <c:v>2025-01</c:v>
                </c:pt>
                <c:pt idx="98">
                  <c:v>2025-02</c:v>
                </c:pt>
                <c:pt idx="99">
                  <c:v>2025-03</c:v>
                </c:pt>
                <c:pt idx="100">
                  <c:v>2025-04</c:v>
                </c:pt>
                <c:pt idx="101">
                  <c:v>2025-05</c:v>
                </c:pt>
                <c:pt idx="102">
                  <c:v>2025-06</c:v>
                </c:pt>
                <c:pt idx="103">
                  <c:v>2025-07</c:v>
                </c:pt>
                <c:pt idx="104">
                  <c:v>2025-08</c:v>
                </c:pt>
                <c:pt idx="105">
                  <c:v>2025-09</c:v>
                </c:pt>
                <c:pt idx="106">
                  <c:v>2025-10</c:v>
                </c:pt>
              </c:strCache>
            </c:strRef>
          </c:cat>
          <c:val>
            <c:numRef>
              <c:f>Sheet1!$C$2:$C$108</c:f>
              <c:numCache>
                <c:formatCode>_-* #,##0.0_-;\-* #,##0.0_-;_-* "-"??_-;_-@_-</c:formatCode>
                <c:ptCount val="107"/>
                <c:pt idx="0">
                  <c:v>47.136370171884167</c:v>
                </c:pt>
                <c:pt idx="1">
                  <c:v>48.434097989238147</c:v>
                </c:pt>
                <c:pt idx="2">
                  <c:v>49.25530793194342</c:v>
                </c:pt>
                <c:pt idx="3">
                  <c:v>49.379569962747496</c:v>
                </c:pt>
                <c:pt idx="4">
                  <c:v>49.587033527220406</c:v>
                </c:pt>
                <c:pt idx="5">
                  <c:v>49.966302856022445</c:v>
                </c:pt>
                <c:pt idx="6">
                  <c:v>51.342910049452065</c:v>
                </c:pt>
                <c:pt idx="7">
                  <c:v>52.456946169095659</c:v>
                </c:pt>
                <c:pt idx="8">
                  <c:v>53.349471712088494</c:v>
                </c:pt>
                <c:pt idx="9">
                  <c:v>53.53640502799378</c:v>
                </c:pt>
                <c:pt idx="10">
                  <c:v>52.839457116092596</c:v>
                </c:pt>
                <c:pt idx="11">
                  <c:v>52.708711848898737</c:v>
                </c:pt>
                <c:pt idx="12">
                  <c:v>52.928061346752905</c:v>
                </c:pt>
                <c:pt idx="13">
                  <c:v>52.705470230703838</c:v>
                </c:pt>
                <c:pt idx="14">
                  <c:v>54.075594187743675</c:v>
                </c:pt>
                <c:pt idx="15">
                  <c:v>55.174502755811119</c:v>
                </c:pt>
                <c:pt idx="16">
                  <c:v>56.42684791843665</c:v>
                </c:pt>
                <c:pt idx="17">
                  <c:v>56.841775047382484</c:v>
                </c:pt>
                <c:pt idx="18">
                  <c:v>57.252380018735117</c:v>
                </c:pt>
                <c:pt idx="19">
                  <c:v>57.301004291658458</c:v>
                </c:pt>
                <c:pt idx="20">
                  <c:v>57.722414656994054</c:v>
                </c:pt>
                <c:pt idx="21">
                  <c:v>59.081733220050936</c:v>
                </c:pt>
                <c:pt idx="22">
                  <c:v>60.525333856174939</c:v>
                </c:pt>
                <c:pt idx="23">
                  <c:v>61.346543798880205</c:v>
                </c:pt>
                <c:pt idx="24">
                  <c:v>62.113726771670656</c:v>
                </c:pt>
                <c:pt idx="25">
                  <c:v>61.676108315360601</c:v>
                </c:pt>
                <c:pt idx="26">
                  <c:v>60.595568917064199</c:v>
                </c:pt>
                <c:pt idx="27">
                  <c:v>58.455020369039026</c:v>
                </c:pt>
                <c:pt idx="28">
                  <c:v>58.65600069712216</c:v>
                </c:pt>
                <c:pt idx="29">
                  <c:v>58.923974467899662</c:v>
                </c:pt>
                <c:pt idx="30">
                  <c:v>58.195690913447883</c:v>
                </c:pt>
                <c:pt idx="31">
                  <c:v>58.597651569614143</c:v>
                </c:pt>
                <c:pt idx="32">
                  <c:v>59.558679435609072</c:v>
                </c:pt>
                <c:pt idx="33">
                  <c:v>58.378233152928722</c:v>
                </c:pt>
                <c:pt idx="34">
                  <c:v>57.557696773115637</c:v>
                </c:pt>
                <c:pt idx="35">
                  <c:v>57.390951736586622</c:v>
                </c:pt>
                <c:pt idx="36">
                  <c:v>57.493643991755725</c:v>
                </c:pt>
                <c:pt idx="37">
                  <c:v>57.972993258227092</c:v>
                </c:pt>
                <c:pt idx="38">
                  <c:v>59.260461757873905</c:v>
                </c:pt>
                <c:pt idx="39">
                  <c:v>60.336000016213404</c:v>
                </c:pt>
                <c:pt idx="40">
                  <c:v>59.980541527875111</c:v>
                </c:pt>
                <c:pt idx="41">
                  <c:v>59.974214182656617</c:v>
                </c:pt>
                <c:pt idx="42">
                  <c:v>59.073712140045828</c:v>
                </c:pt>
                <c:pt idx="43">
                  <c:v>58.145313900844037</c:v>
                </c:pt>
                <c:pt idx="44">
                  <c:v>55.850412922982251</c:v>
                </c:pt>
                <c:pt idx="45">
                  <c:v>56.488229455691027</c:v>
                </c:pt>
                <c:pt idx="46">
                  <c:v>57.386726224047564</c:v>
                </c:pt>
                <c:pt idx="47">
                  <c:v>57.091369954451139</c:v>
                </c:pt>
                <c:pt idx="48">
                  <c:v>56.345582301925909</c:v>
                </c:pt>
                <c:pt idx="49">
                  <c:v>56.784341064846494</c:v>
                </c:pt>
                <c:pt idx="50">
                  <c:v>57.416096605097181</c:v>
                </c:pt>
                <c:pt idx="51">
                  <c:v>58.342671397464834</c:v>
                </c:pt>
                <c:pt idx="52">
                  <c:v>57.971888439844001</c:v>
                </c:pt>
                <c:pt idx="53">
                  <c:v>58.204778083404605</c:v>
                </c:pt>
                <c:pt idx="54">
                  <c:v>58.976336962145695</c:v>
                </c:pt>
                <c:pt idx="55">
                  <c:v>61.308365428327242</c:v>
                </c:pt>
                <c:pt idx="56">
                  <c:v>63.442295253173988</c:v>
                </c:pt>
                <c:pt idx="57">
                  <c:v>64.523299177602937</c:v>
                </c:pt>
                <c:pt idx="58">
                  <c:v>64.595646418171242</c:v>
                </c:pt>
                <c:pt idx="59">
                  <c:v>64.98873875432723</c:v>
                </c:pt>
                <c:pt idx="60">
                  <c:v>64.415433059768986</c:v>
                </c:pt>
                <c:pt idx="61">
                  <c:v>65.137209644055346</c:v>
                </c:pt>
                <c:pt idx="62">
                  <c:v>65.123170632049792</c:v>
                </c:pt>
                <c:pt idx="63">
                  <c:v>66.221072377423837</c:v>
                </c:pt>
                <c:pt idx="64">
                  <c:v>67.062009196557511</c:v>
                </c:pt>
                <c:pt idx="65">
                  <c:v>67.434043014705139</c:v>
                </c:pt>
                <c:pt idx="66">
                  <c:v>66.566432072760875</c:v>
                </c:pt>
                <c:pt idx="67">
                  <c:v>65.474916578482876</c:v>
                </c:pt>
                <c:pt idx="68">
                  <c:v>65.959262492675066</c:v>
                </c:pt>
                <c:pt idx="69">
                  <c:v>66.772717524637486</c:v>
                </c:pt>
                <c:pt idx="70">
                  <c:v>67.095210898390221</c:v>
                </c:pt>
                <c:pt idx="71">
                  <c:v>66.991322209548997</c:v>
                </c:pt>
                <c:pt idx="72">
                  <c:v>67.769969777728534</c:v>
                </c:pt>
                <c:pt idx="73">
                  <c:v>67.626228189731691</c:v>
                </c:pt>
                <c:pt idx="74">
                  <c:v>67.602361869322223</c:v>
                </c:pt>
                <c:pt idx="75">
                  <c:v>66.303702252268522</c:v>
                </c:pt>
                <c:pt idx="76">
                  <c:v>65.892359200505297</c:v>
                </c:pt>
                <c:pt idx="77">
                  <c:v>65.488035654744863</c:v>
                </c:pt>
                <c:pt idx="78">
                  <c:v>66.065624474974442</c:v>
                </c:pt>
                <c:pt idx="79">
                  <c:v>65.165004165661955</c:v>
                </c:pt>
                <c:pt idx="80">
                  <c:v>64.648368523856959</c:v>
                </c:pt>
                <c:pt idx="81">
                  <c:v>62.778997281919544</c:v>
                </c:pt>
                <c:pt idx="82">
                  <c:v>61.795922064565104</c:v>
                </c:pt>
                <c:pt idx="83">
                  <c:v>61.709875556081762</c:v>
                </c:pt>
                <c:pt idx="84">
                  <c:v>62.411826156360291</c:v>
                </c:pt>
                <c:pt idx="85">
                  <c:v>62.550812375215443</c:v>
                </c:pt>
                <c:pt idx="86">
                  <c:v>61.306955911521875</c:v>
                </c:pt>
                <c:pt idx="87">
                  <c:v>60.665373062867296</c:v>
                </c:pt>
                <c:pt idx="88">
                  <c:v>62.14989511493792</c:v>
                </c:pt>
                <c:pt idx="89">
                  <c:v>62.850441814015895</c:v>
                </c:pt>
                <c:pt idx="90">
                  <c:v>63.087072169172188</c:v>
                </c:pt>
                <c:pt idx="91">
                  <c:v>63.723991258038524</c:v>
                </c:pt>
                <c:pt idx="92">
                  <c:v>64.294730444310602</c:v>
                </c:pt>
                <c:pt idx="93">
                  <c:v>64.81721895022072</c:v>
                </c:pt>
                <c:pt idx="94">
                  <c:v>66.259025483192829</c:v>
                </c:pt>
                <c:pt idx="95">
                  <c:v>66.653930255798727</c:v>
                </c:pt>
                <c:pt idx="96">
                  <c:v>65.658564304603757</c:v>
                </c:pt>
                <c:pt idx="97">
                  <c:v>64.991711234339149</c:v>
                </c:pt>
                <c:pt idx="98">
                  <c:v>63.709977516254561</c:v>
                </c:pt>
                <c:pt idx="99">
                  <c:v>64.63374450622112</c:v>
                </c:pt>
                <c:pt idx="100">
                  <c:v>64.385455734325035</c:v>
                </c:pt>
                <c:pt idx="101">
                  <c:v>64.934381103742851</c:v>
                </c:pt>
                <c:pt idx="102">
                  <c:v>64.933020723479515</c:v>
                </c:pt>
                <c:pt idx="103">
                  <c:v>65.708426242373591</c:v>
                </c:pt>
                <c:pt idx="104">
                  <c:v>66.766342590389016</c:v>
                </c:pt>
                <c:pt idx="105">
                  <c:v>67.566510118658513</c:v>
                </c:pt>
                <c:pt idx="106">
                  <c:v>65.587918566575098</c:v>
                </c:pt>
              </c:numCache>
            </c:numRef>
          </c:val>
          <c:smooth val="0"/>
          <c:extLst>
            <c:ext xmlns:c16="http://schemas.microsoft.com/office/drawing/2014/chart" uri="{C3380CC4-5D6E-409C-BE32-E72D297353CC}">
              <c16:uniqueId val="{00000001-8DF8-4BFC-962B-FFA935CBB90E}"/>
            </c:ext>
          </c:extLst>
        </c:ser>
        <c:ser>
          <c:idx val="2"/>
          <c:order val="2"/>
          <c:tx>
            <c:strRef>
              <c:f>Sheet1!$D$1</c:f>
              <c:strCache>
                <c:ptCount val="1"/>
                <c:pt idx="0">
                  <c:v>China</c:v>
                </c:pt>
              </c:strCache>
            </c:strRef>
          </c:tx>
          <c:spPr>
            <a:ln w="28575" cap="rnd">
              <a:solidFill>
                <a:srgbClr val="FF0000"/>
              </a:solidFill>
              <a:round/>
            </a:ln>
            <a:effectLst/>
          </c:spPr>
          <c:marker>
            <c:symbol val="none"/>
          </c:marker>
          <c:cat>
            <c:strRef>
              <c:f>Sheet1!$A$2:$A$108</c:f>
              <c:strCache>
                <c:ptCount val="107"/>
                <c:pt idx="0">
                  <c:v>2016-12</c:v>
                </c:pt>
                <c:pt idx="1">
                  <c:v>2017-01</c:v>
                </c:pt>
                <c:pt idx="2">
                  <c:v>2017-02</c:v>
                </c:pt>
                <c:pt idx="3">
                  <c:v>2017-03</c:v>
                </c:pt>
                <c:pt idx="4">
                  <c:v>2017-04</c:v>
                </c:pt>
                <c:pt idx="5">
                  <c:v>2017-05</c:v>
                </c:pt>
                <c:pt idx="6">
                  <c:v>2017-06</c:v>
                </c:pt>
                <c:pt idx="7">
                  <c:v>2017-07</c:v>
                </c:pt>
                <c:pt idx="8">
                  <c:v>2017-08</c:v>
                </c:pt>
                <c:pt idx="9">
                  <c:v>2017-09</c:v>
                </c:pt>
                <c:pt idx="10">
                  <c:v>2017-10</c:v>
                </c:pt>
                <c:pt idx="11">
                  <c:v>2017-11</c:v>
                </c:pt>
                <c:pt idx="12">
                  <c:v>2017-12</c:v>
                </c:pt>
                <c:pt idx="13">
                  <c:v>2018-01</c:v>
                </c:pt>
                <c:pt idx="14">
                  <c:v>2018-02</c:v>
                </c:pt>
                <c:pt idx="15">
                  <c:v>2018-03</c:v>
                </c:pt>
                <c:pt idx="16">
                  <c:v>2018-04</c:v>
                </c:pt>
                <c:pt idx="17">
                  <c:v>2018-05</c:v>
                </c:pt>
                <c:pt idx="18">
                  <c:v>2018-06</c:v>
                </c:pt>
                <c:pt idx="19">
                  <c:v>2018-07</c:v>
                </c:pt>
                <c:pt idx="20">
                  <c:v>2018-08</c:v>
                </c:pt>
                <c:pt idx="21">
                  <c:v>2018-09</c:v>
                </c:pt>
                <c:pt idx="22">
                  <c:v>2018-10</c:v>
                </c:pt>
                <c:pt idx="23">
                  <c:v>2018-11</c:v>
                </c:pt>
                <c:pt idx="24">
                  <c:v>2018-12</c:v>
                </c:pt>
                <c:pt idx="25">
                  <c:v>2019-01</c:v>
                </c:pt>
                <c:pt idx="26">
                  <c:v>2019-02</c:v>
                </c:pt>
                <c:pt idx="27">
                  <c:v>2019-03</c:v>
                </c:pt>
                <c:pt idx="28">
                  <c:v>2019-04</c:v>
                </c:pt>
                <c:pt idx="29">
                  <c:v>2019-05</c:v>
                </c:pt>
                <c:pt idx="30">
                  <c:v>2019-06</c:v>
                </c:pt>
                <c:pt idx="31">
                  <c:v>2019-07</c:v>
                </c:pt>
                <c:pt idx="32">
                  <c:v>2019-08</c:v>
                </c:pt>
                <c:pt idx="33">
                  <c:v>2019-09</c:v>
                </c:pt>
                <c:pt idx="34">
                  <c:v>2019-10</c:v>
                </c:pt>
                <c:pt idx="35">
                  <c:v>2019-11</c:v>
                </c:pt>
                <c:pt idx="36">
                  <c:v>2019-12</c:v>
                </c:pt>
                <c:pt idx="37">
                  <c:v>2020-01</c:v>
                </c:pt>
                <c:pt idx="38">
                  <c:v>2020-02</c:v>
                </c:pt>
                <c:pt idx="39">
                  <c:v>2020-03</c:v>
                </c:pt>
                <c:pt idx="40">
                  <c:v>2020-04</c:v>
                </c:pt>
                <c:pt idx="41">
                  <c:v>2020-05</c:v>
                </c:pt>
                <c:pt idx="42">
                  <c:v>2020-06</c:v>
                </c:pt>
                <c:pt idx="43">
                  <c:v>2020-07</c:v>
                </c:pt>
                <c:pt idx="44">
                  <c:v>2020-08</c:v>
                </c:pt>
                <c:pt idx="45">
                  <c:v>2020-09</c:v>
                </c:pt>
                <c:pt idx="46">
                  <c:v>2020-10</c:v>
                </c:pt>
                <c:pt idx="47">
                  <c:v>2020-11</c:v>
                </c:pt>
                <c:pt idx="48">
                  <c:v>2020-12</c:v>
                </c:pt>
                <c:pt idx="49">
                  <c:v>2021-01</c:v>
                </c:pt>
                <c:pt idx="50">
                  <c:v>2021-02</c:v>
                </c:pt>
                <c:pt idx="51">
                  <c:v>2021-03</c:v>
                </c:pt>
                <c:pt idx="52">
                  <c:v>2021-04</c:v>
                </c:pt>
                <c:pt idx="53">
                  <c:v>2021-05</c:v>
                </c:pt>
                <c:pt idx="54">
                  <c:v>2021-06</c:v>
                </c:pt>
                <c:pt idx="55">
                  <c:v>2021-07</c:v>
                </c:pt>
                <c:pt idx="56">
                  <c:v>2021-08</c:v>
                </c:pt>
                <c:pt idx="57">
                  <c:v>2021-09</c:v>
                </c:pt>
                <c:pt idx="58">
                  <c:v>2021-10</c:v>
                </c:pt>
                <c:pt idx="59">
                  <c:v>2021-11</c:v>
                </c:pt>
                <c:pt idx="60">
                  <c:v>2021-12</c:v>
                </c:pt>
                <c:pt idx="61">
                  <c:v>2022-01</c:v>
                </c:pt>
                <c:pt idx="62">
                  <c:v>2022-02</c:v>
                </c:pt>
                <c:pt idx="63">
                  <c:v>2022-03</c:v>
                </c:pt>
                <c:pt idx="64">
                  <c:v>2022-04</c:v>
                </c:pt>
                <c:pt idx="65">
                  <c:v>2022-05</c:v>
                </c:pt>
                <c:pt idx="66">
                  <c:v>2022-06</c:v>
                </c:pt>
                <c:pt idx="67">
                  <c:v>2022-07</c:v>
                </c:pt>
                <c:pt idx="68">
                  <c:v>2022-08</c:v>
                </c:pt>
                <c:pt idx="69">
                  <c:v>2022-09</c:v>
                </c:pt>
                <c:pt idx="70">
                  <c:v>2022-10</c:v>
                </c:pt>
                <c:pt idx="71">
                  <c:v>2022-11</c:v>
                </c:pt>
                <c:pt idx="72">
                  <c:v>2022-12</c:v>
                </c:pt>
                <c:pt idx="73">
                  <c:v>2023-01</c:v>
                </c:pt>
                <c:pt idx="74">
                  <c:v>2023-02</c:v>
                </c:pt>
                <c:pt idx="75">
                  <c:v>2023-03</c:v>
                </c:pt>
                <c:pt idx="76">
                  <c:v>2023-04</c:v>
                </c:pt>
                <c:pt idx="77">
                  <c:v>2023-05</c:v>
                </c:pt>
                <c:pt idx="78">
                  <c:v>2023-06</c:v>
                </c:pt>
                <c:pt idx="79">
                  <c:v>2023-07</c:v>
                </c:pt>
                <c:pt idx="80">
                  <c:v>2023-08</c:v>
                </c:pt>
                <c:pt idx="81">
                  <c:v>2023-09</c:v>
                </c:pt>
                <c:pt idx="82">
                  <c:v>2023-10</c:v>
                </c:pt>
                <c:pt idx="83">
                  <c:v>2023-11</c:v>
                </c:pt>
                <c:pt idx="84">
                  <c:v>2023-12</c:v>
                </c:pt>
                <c:pt idx="85">
                  <c:v>2024-01</c:v>
                </c:pt>
                <c:pt idx="86">
                  <c:v>2024-02</c:v>
                </c:pt>
                <c:pt idx="87">
                  <c:v>2024-03</c:v>
                </c:pt>
                <c:pt idx="88">
                  <c:v>2024-04</c:v>
                </c:pt>
                <c:pt idx="89">
                  <c:v>2024-05</c:v>
                </c:pt>
                <c:pt idx="90">
                  <c:v>2024-06</c:v>
                </c:pt>
                <c:pt idx="91">
                  <c:v>2024-07</c:v>
                </c:pt>
                <c:pt idx="92">
                  <c:v>2024-08</c:v>
                </c:pt>
                <c:pt idx="93">
                  <c:v>2024-09</c:v>
                </c:pt>
                <c:pt idx="94">
                  <c:v>2024-10</c:v>
                </c:pt>
                <c:pt idx="95">
                  <c:v>2024-11</c:v>
                </c:pt>
                <c:pt idx="96">
                  <c:v>2024-12</c:v>
                </c:pt>
                <c:pt idx="97">
                  <c:v>2025-01</c:v>
                </c:pt>
                <c:pt idx="98">
                  <c:v>2025-02</c:v>
                </c:pt>
                <c:pt idx="99">
                  <c:v>2025-03</c:v>
                </c:pt>
                <c:pt idx="100">
                  <c:v>2025-04</c:v>
                </c:pt>
                <c:pt idx="101">
                  <c:v>2025-05</c:v>
                </c:pt>
                <c:pt idx="102">
                  <c:v>2025-06</c:v>
                </c:pt>
                <c:pt idx="103">
                  <c:v>2025-07</c:v>
                </c:pt>
                <c:pt idx="104">
                  <c:v>2025-08</c:v>
                </c:pt>
                <c:pt idx="105">
                  <c:v>2025-09</c:v>
                </c:pt>
                <c:pt idx="106">
                  <c:v>2025-10</c:v>
                </c:pt>
              </c:strCache>
            </c:strRef>
          </c:cat>
          <c:val>
            <c:numRef>
              <c:f>Sheet1!$D$2:$D$108</c:f>
              <c:numCache>
                <c:formatCode>_-* #,##0.0_-;\-* #,##0.0_-;_-* "-"??_-;_-@_-</c:formatCode>
                <c:ptCount val="107"/>
                <c:pt idx="0">
                  <c:v>36.726055406572954</c:v>
                </c:pt>
                <c:pt idx="1">
                  <c:v>37.62455217492947</c:v>
                </c:pt>
                <c:pt idx="2">
                  <c:v>38.256307715180156</c:v>
                </c:pt>
                <c:pt idx="3">
                  <c:v>38.74767313537513</c:v>
                </c:pt>
                <c:pt idx="4">
                  <c:v>39.15480448353668</c:v>
                </c:pt>
                <c:pt idx="5">
                  <c:v>41.120266164316583</c:v>
                </c:pt>
                <c:pt idx="6">
                  <c:v>42.650518472923785</c:v>
                </c:pt>
                <c:pt idx="7">
                  <c:v>44.43347299763127</c:v>
                </c:pt>
                <c:pt idx="8">
                  <c:v>45.753140126154918</c:v>
                </c:pt>
                <c:pt idx="9">
                  <c:v>48.027460071057362</c:v>
                </c:pt>
                <c:pt idx="10">
                  <c:v>50.049077799859546</c:v>
                </c:pt>
                <c:pt idx="11">
                  <c:v>52.576099960862273</c:v>
                </c:pt>
                <c:pt idx="12">
                  <c:v>54.218664365514037</c:v>
                </c:pt>
                <c:pt idx="13">
                  <c:v>57.026466766628182</c:v>
                </c:pt>
                <c:pt idx="14">
                  <c:v>59.750035095708895</c:v>
                </c:pt>
                <c:pt idx="15">
                  <c:v>61.392599500360667</c:v>
                </c:pt>
                <c:pt idx="16">
                  <c:v>63.189593037073713</c:v>
                </c:pt>
                <c:pt idx="17">
                  <c:v>64.860235465736636</c:v>
                </c:pt>
                <c:pt idx="18">
                  <c:v>65.955278402171146</c:v>
                </c:pt>
                <c:pt idx="19">
                  <c:v>67.710154902867487</c:v>
                </c:pt>
                <c:pt idx="20">
                  <c:v>69.591382511613944</c:v>
                </c:pt>
                <c:pt idx="21">
                  <c:v>70.644308412031762</c:v>
                </c:pt>
                <c:pt idx="22">
                  <c:v>72.034170600583266</c:v>
                </c:pt>
                <c:pt idx="23">
                  <c:v>74.097905365402156</c:v>
                </c:pt>
                <c:pt idx="24">
                  <c:v>75.866820878104051</c:v>
                </c:pt>
                <c:pt idx="25">
                  <c:v>77.832282558883946</c:v>
                </c:pt>
                <c:pt idx="26">
                  <c:v>78.337686991084496</c:v>
                </c:pt>
                <c:pt idx="27">
                  <c:v>79.474846963535725</c:v>
                </c:pt>
                <c:pt idx="28">
                  <c:v>81.089333344176353</c:v>
                </c:pt>
                <c:pt idx="29">
                  <c:v>81.482425680332341</c:v>
                </c:pt>
                <c:pt idx="30">
                  <c:v>82.268610352644302</c:v>
                </c:pt>
                <c:pt idx="31">
                  <c:v>83.293458229050955</c:v>
                </c:pt>
                <c:pt idx="32">
                  <c:v>83.967330805318355</c:v>
                </c:pt>
                <c:pt idx="33">
                  <c:v>84.992178681725022</c:v>
                </c:pt>
                <c:pt idx="34">
                  <c:v>84.205994009413061</c:v>
                </c:pt>
                <c:pt idx="35">
                  <c:v>84.936022633702734</c:v>
                </c:pt>
                <c:pt idx="36">
                  <c:v>85.174685837797426</c:v>
                </c:pt>
                <c:pt idx="37">
                  <c:v>85.343719138797709</c:v>
                </c:pt>
                <c:pt idx="38">
                  <c:v>85.455466077908838</c:v>
                </c:pt>
                <c:pt idx="39">
                  <c:v>85.637973233981256</c:v>
                </c:pt>
                <c:pt idx="40">
                  <c:v>86.424157906293232</c:v>
                </c:pt>
                <c:pt idx="41">
                  <c:v>87.547278866738878</c:v>
                </c:pt>
                <c:pt idx="42">
                  <c:v>89.316194379440788</c:v>
                </c:pt>
                <c:pt idx="43">
                  <c:v>89.526779559524371</c:v>
                </c:pt>
                <c:pt idx="44">
                  <c:v>90.607783483953298</c:v>
                </c:pt>
                <c:pt idx="45">
                  <c:v>91.492241240304267</c:v>
                </c:pt>
                <c:pt idx="46">
                  <c:v>92.868064416850174</c:v>
                </c:pt>
                <c:pt idx="47">
                  <c:v>93.008454536905873</c:v>
                </c:pt>
                <c:pt idx="48">
                  <c:v>94.594862893535364</c:v>
                </c:pt>
                <c:pt idx="49">
                  <c:v>97.107280885599096</c:v>
                </c:pt>
                <c:pt idx="50">
                  <c:v>98.680215387156451</c:v>
                </c:pt>
                <c:pt idx="51">
                  <c:v>100.7158721279642</c:v>
                </c:pt>
                <c:pt idx="52">
                  <c:v>103.0042310848722</c:v>
                </c:pt>
                <c:pt idx="53">
                  <c:v>105.53125324587495</c:v>
                </c:pt>
                <c:pt idx="54">
                  <c:v>106.836881362393</c:v>
                </c:pt>
                <c:pt idx="55">
                  <c:v>107.73537813074954</c:v>
                </c:pt>
                <c:pt idx="56">
                  <c:v>108.70406995913392</c:v>
                </c:pt>
                <c:pt idx="57">
                  <c:v>110.13604918370213</c:v>
                </c:pt>
                <c:pt idx="58">
                  <c:v>111.75053556434275</c:v>
                </c:pt>
                <c:pt idx="59">
                  <c:v>112.15766691250433</c:v>
                </c:pt>
                <c:pt idx="60">
                  <c:v>112.2138229605266</c:v>
                </c:pt>
                <c:pt idx="61">
                  <c:v>111.25917014414782</c:v>
                </c:pt>
                <c:pt idx="62">
                  <c:v>110.29047831576342</c:v>
                </c:pt>
                <c:pt idx="63">
                  <c:v>108.8725381032008</c:v>
                </c:pt>
                <c:pt idx="64">
                  <c:v>105.53125324587496</c:v>
                </c:pt>
                <c:pt idx="65">
                  <c:v>102.58306072470509</c:v>
                </c:pt>
                <c:pt idx="66">
                  <c:v>99.91564844364666</c:v>
                </c:pt>
                <c:pt idx="67">
                  <c:v>98.610020327128581</c:v>
                </c:pt>
                <c:pt idx="68">
                  <c:v>95.900491010053443</c:v>
                </c:pt>
                <c:pt idx="69">
                  <c:v>94.707174989579926</c:v>
                </c:pt>
                <c:pt idx="70">
                  <c:v>91.702826420387808</c:v>
                </c:pt>
                <c:pt idx="71">
                  <c:v>91.028953844120423</c:v>
                </c:pt>
                <c:pt idx="72">
                  <c:v>90.377187683869977</c:v>
                </c:pt>
                <c:pt idx="73">
                  <c:v>86.915523326488199</c:v>
                </c:pt>
                <c:pt idx="74">
                  <c:v>87.40688874668318</c:v>
                </c:pt>
                <c:pt idx="75">
                  <c:v>88.431736623089847</c:v>
                </c:pt>
                <c:pt idx="76">
                  <c:v>89.021375127323807</c:v>
                </c:pt>
                <c:pt idx="77">
                  <c:v>91.099148904148265</c:v>
                </c:pt>
                <c:pt idx="78">
                  <c:v>92.69959627278331</c:v>
                </c:pt>
                <c:pt idx="79">
                  <c:v>94.271965617407247</c:v>
                </c:pt>
                <c:pt idx="80">
                  <c:v>96.490129514287432</c:v>
                </c:pt>
                <c:pt idx="81">
                  <c:v>96.195310262170452</c:v>
                </c:pt>
                <c:pt idx="82">
                  <c:v>97.795757630805511</c:v>
                </c:pt>
                <c:pt idx="83">
                  <c:v>98.329240087017212</c:v>
                </c:pt>
                <c:pt idx="84">
                  <c:v>100.85626224801992</c:v>
                </c:pt>
                <c:pt idx="85">
                  <c:v>102.73748985676637</c:v>
                </c:pt>
                <c:pt idx="86">
                  <c:v>103.77637674517862</c:v>
                </c:pt>
                <c:pt idx="87">
                  <c:v>105.58740929389722</c:v>
                </c:pt>
                <c:pt idx="88">
                  <c:v>107.62306603470498</c:v>
                </c:pt>
                <c:pt idx="89">
                  <c:v>107.8476902267941</c:v>
                </c:pt>
                <c:pt idx="90">
                  <c:v>107.3703638186047</c:v>
                </c:pt>
                <c:pt idx="91">
                  <c:v>107.42651986662699</c:v>
                </c:pt>
                <c:pt idx="92">
                  <c:v>107.76345615476068</c:v>
                </c:pt>
                <c:pt idx="93">
                  <c:v>109.08429936641755</c:v>
                </c:pt>
                <c:pt idx="94">
                  <c:v>111.02665145199751</c:v>
                </c:pt>
                <c:pt idx="95">
                  <c:v>110.1141156716354</c:v>
                </c:pt>
                <c:pt idx="96">
                  <c:v>108.34520015893351</c:v>
                </c:pt>
                <c:pt idx="97">
                  <c:v>106.6620796682773</c:v>
                </c:pt>
                <c:pt idx="98">
                  <c:v>104.62037823991997</c:v>
                </c:pt>
                <c:pt idx="99">
                  <c:v>102.25622442751329</c:v>
                </c:pt>
                <c:pt idx="100">
                  <c:v>100.03414084690458</c:v>
                </c:pt>
                <c:pt idx="101">
                  <c:v>97.609694565671902</c:v>
                </c:pt>
                <c:pt idx="102">
                  <c:v>97.168772052661083</c:v>
                </c:pt>
                <c:pt idx="103">
                  <c:v>96.618256035105006</c:v>
                </c:pt>
                <c:pt idx="104">
                  <c:v>96.429232496122538</c:v>
                </c:pt>
                <c:pt idx="105">
                  <c:v>95.013528480567714</c:v>
                </c:pt>
                <c:pt idx="106">
                  <c:v>93.573007188107709</c:v>
                </c:pt>
              </c:numCache>
            </c:numRef>
          </c:val>
          <c:smooth val="0"/>
          <c:extLst>
            <c:ext xmlns:c16="http://schemas.microsoft.com/office/drawing/2014/chart" uri="{C3380CC4-5D6E-409C-BE32-E72D297353CC}">
              <c16:uniqueId val="{00000002-8DF8-4BFC-962B-FFA935CBB90E}"/>
            </c:ext>
          </c:extLst>
        </c:ser>
        <c:ser>
          <c:idx val="3"/>
          <c:order val="3"/>
          <c:tx>
            <c:strRef>
              <c:f>Sheet1!$E$1</c:f>
              <c:strCache>
                <c:ptCount val="1"/>
                <c:pt idx="0">
                  <c:v>India</c:v>
                </c:pt>
              </c:strCache>
            </c:strRef>
          </c:tx>
          <c:spPr>
            <a:ln w="28575" cap="rnd">
              <a:solidFill>
                <a:schemeClr val="accent4"/>
              </a:solidFill>
              <a:round/>
            </a:ln>
            <a:effectLst/>
          </c:spPr>
          <c:marker>
            <c:symbol val="none"/>
          </c:marker>
          <c:cat>
            <c:strRef>
              <c:f>Sheet1!$A$2:$A$108</c:f>
              <c:strCache>
                <c:ptCount val="107"/>
                <c:pt idx="0">
                  <c:v>2016-12</c:v>
                </c:pt>
                <c:pt idx="1">
                  <c:v>2017-01</c:v>
                </c:pt>
                <c:pt idx="2">
                  <c:v>2017-02</c:v>
                </c:pt>
                <c:pt idx="3">
                  <c:v>2017-03</c:v>
                </c:pt>
                <c:pt idx="4">
                  <c:v>2017-04</c:v>
                </c:pt>
                <c:pt idx="5">
                  <c:v>2017-05</c:v>
                </c:pt>
                <c:pt idx="6">
                  <c:v>2017-06</c:v>
                </c:pt>
                <c:pt idx="7">
                  <c:v>2017-07</c:v>
                </c:pt>
                <c:pt idx="8">
                  <c:v>2017-08</c:v>
                </c:pt>
                <c:pt idx="9">
                  <c:v>2017-09</c:v>
                </c:pt>
                <c:pt idx="10">
                  <c:v>2017-10</c:v>
                </c:pt>
                <c:pt idx="11">
                  <c:v>2017-11</c:v>
                </c:pt>
                <c:pt idx="12">
                  <c:v>2017-12</c:v>
                </c:pt>
                <c:pt idx="13">
                  <c:v>2018-01</c:v>
                </c:pt>
                <c:pt idx="14">
                  <c:v>2018-02</c:v>
                </c:pt>
                <c:pt idx="15">
                  <c:v>2018-03</c:v>
                </c:pt>
                <c:pt idx="16">
                  <c:v>2018-04</c:v>
                </c:pt>
                <c:pt idx="17">
                  <c:v>2018-05</c:v>
                </c:pt>
                <c:pt idx="18">
                  <c:v>2018-06</c:v>
                </c:pt>
                <c:pt idx="19">
                  <c:v>2018-07</c:v>
                </c:pt>
                <c:pt idx="20">
                  <c:v>2018-08</c:v>
                </c:pt>
                <c:pt idx="21">
                  <c:v>2018-09</c:v>
                </c:pt>
                <c:pt idx="22">
                  <c:v>2018-10</c:v>
                </c:pt>
                <c:pt idx="23">
                  <c:v>2018-11</c:v>
                </c:pt>
                <c:pt idx="24">
                  <c:v>2018-12</c:v>
                </c:pt>
                <c:pt idx="25">
                  <c:v>2019-01</c:v>
                </c:pt>
                <c:pt idx="26">
                  <c:v>2019-02</c:v>
                </c:pt>
                <c:pt idx="27">
                  <c:v>2019-03</c:v>
                </c:pt>
                <c:pt idx="28">
                  <c:v>2019-04</c:v>
                </c:pt>
                <c:pt idx="29">
                  <c:v>2019-05</c:v>
                </c:pt>
                <c:pt idx="30">
                  <c:v>2019-06</c:v>
                </c:pt>
                <c:pt idx="31">
                  <c:v>2019-07</c:v>
                </c:pt>
                <c:pt idx="32">
                  <c:v>2019-08</c:v>
                </c:pt>
                <c:pt idx="33">
                  <c:v>2019-09</c:v>
                </c:pt>
                <c:pt idx="34">
                  <c:v>2019-10</c:v>
                </c:pt>
                <c:pt idx="35">
                  <c:v>2019-11</c:v>
                </c:pt>
                <c:pt idx="36">
                  <c:v>2019-12</c:v>
                </c:pt>
                <c:pt idx="37">
                  <c:v>2020-01</c:v>
                </c:pt>
                <c:pt idx="38">
                  <c:v>2020-02</c:v>
                </c:pt>
                <c:pt idx="39">
                  <c:v>2020-03</c:v>
                </c:pt>
                <c:pt idx="40">
                  <c:v>2020-04</c:v>
                </c:pt>
                <c:pt idx="41">
                  <c:v>2020-05</c:v>
                </c:pt>
                <c:pt idx="42">
                  <c:v>2020-06</c:v>
                </c:pt>
                <c:pt idx="43">
                  <c:v>2020-07</c:v>
                </c:pt>
                <c:pt idx="44">
                  <c:v>2020-08</c:v>
                </c:pt>
                <c:pt idx="45">
                  <c:v>2020-09</c:v>
                </c:pt>
                <c:pt idx="46">
                  <c:v>2020-10</c:v>
                </c:pt>
                <c:pt idx="47">
                  <c:v>2020-11</c:v>
                </c:pt>
                <c:pt idx="48">
                  <c:v>2020-12</c:v>
                </c:pt>
                <c:pt idx="49">
                  <c:v>2021-01</c:v>
                </c:pt>
                <c:pt idx="50">
                  <c:v>2021-02</c:v>
                </c:pt>
                <c:pt idx="51">
                  <c:v>2021-03</c:v>
                </c:pt>
                <c:pt idx="52">
                  <c:v>2021-04</c:v>
                </c:pt>
                <c:pt idx="53">
                  <c:v>2021-05</c:v>
                </c:pt>
                <c:pt idx="54">
                  <c:v>2021-06</c:v>
                </c:pt>
                <c:pt idx="55">
                  <c:v>2021-07</c:v>
                </c:pt>
                <c:pt idx="56">
                  <c:v>2021-08</c:v>
                </c:pt>
                <c:pt idx="57">
                  <c:v>2021-09</c:v>
                </c:pt>
                <c:pt idx="58">
                  <c:v>2021-10</c:v>
                </c:pt>
                <c:pt idx="59">
                  <c:v>2021-11</c:v>
                </c:pt>
                <c:pt idx="60">
                  <c:v>2021-12</c:v>
                </c:pt>
                <c:pt idx="61">
                  <c:v>2022-01</c:v>
                </c:pt>
                <c:pt idx="62">
                  <c:v>2022-02</c:v>
                </c:pt>
                <c:pt idx="63">
                  <c:v>2022-03</c:v>
                </c:pt>
                <c:pt idx="64">
                  <c:v>2022-04</c:v>
                </c:pt>
                <c:pt idx="65">
                  <c:v>2022-05</c:v>
                </c:pt>
                <c:pt idx="66">
                  <c:v>2022-06</c:v>
                </c:pt>
                <c:pt idx="67">
                  <c:v>2022-07</c:v>
                </c:pt>
                <c:pt idx="68">
                  <c:v>2022-08</c:v>
                </c:pt>
                <c:pt idx="69">
                  <c:v>2022-09</c:v>
                </c:pt>
                <c:pt idx="70">
                  <c:v>2022-10</c:v>
                </c:pt>
                <c:pt idx="71">
                  <c:v>2022-11</c:v>
                </c:pt>
                <c:pt idx="72">
                  <c:v>2022-12</c:v>
                </c:pt>
                <c:pt idx="73">
                  <c:v>2023-01</c:v>
                </c:pt>
                <c:pt idx="74">
                  <c:v>2023-02</c:v>
                </c:pt>
                <c:pt idx="75">
                  <c:v>2023-03</c:v>
                </c:pt>
                <c:pt idx="76">
                  <c:v>2023-04</c:v>
                </c:pt>
                <c:pt idx="77">
                  <c:v>2023-05</c:v>
                </c:pt>
                <c:pt idx="78">
                  <c:v>2023-06</c:v>
                </c:pt>
                <c:pt idx="79">
                  <c:v>2023-07</c:v>
                </c:pt>
                <c:pt idx="80">
                  <c:v>2023-08</c:v>
                </c:pt>
                <c:pt idx="81">
                  <c:v>2023-09</c:v>
                </c:pt>
                <c:pt idx="82">
                  <c:v>2023-10</c:v>
                </c:pt>
                <c:pt idx="83">
                  <c:v>2023-11</c:v>
                </c:pt>
                <c:pt idx="84">
                  <c:v>2023-12</c:v>
                </c:pt>
                <c:pt idx="85">
                  <c:v>2024-01</c:v>
                </c:pt>
                <c:pt idx="86">
                  <c:v>2024-02</c:v>
                </c:pt>
                <c:pt idx="87">
                  <c:v>2024-03</c:v>
                </c:pt>
                <c:pt idx="88">
                  <c:v>2024-04</c:v>
                </c:pt>
                <c:pt idx="89">
                  <c:v>2024-05</c:v>
                </c:pt>
                <c:pt idx="90">
                  <c:v>2024-06</c:v>
                </c:pt>
                <c:pt idx="91">
                  <c:v>2024-07</c:v>
                </c:pt>
                <c:pt idx="92">
                  <c:v>2024-08</c:v>
                </c:pt>
                <c:pt idx="93">
                  <c:v>2024-09</c:v>
                </c:pt>
                <c:pt idx="94">
                  <c:v>2024-10</c:v>
                </c:pt>
                <c:pt idx="95">
                  <c:v>2024-11</c:v>
                </c:pt>
                <c:pt idx="96">
                  <c:v>2024-12</c:v>
                </c:pt>
                <c:pt idx="97">
                  <c:v>2025-01</c:v>
                </c:pt>
                <c:pt idx="98">
                  <c:v>2025-02</c:v>
                </c:pt>
                <c:pt idx="99">
                  <c:v>2025-03</c:v>
                </c:pt>
                <c:pt idx="100">
                  <c:v>2025-04</c:v>
                </c:pt>
                <c:pt idx="101">
                  <c:v>2025-05</c:v>
                </c:pt>
                <c:pt idx="102">
                  <c:v>2025-06</c:v>
                </c:pt>
                <c:pt idx="103">
                  <c:v>2025-07</c:v>
                </c:pt>
                <c:pt idx="104">
                  <c:v>2025-08</c:v>
                </c:pt>
                <c:pt idx="105">
                  <c:v>2025-09</c:v>
                </c:pt>
                <c:pt idx="106">
                  <c:v>2025-10</c:v>
                </c:pt>
              </c:strCache>
            </c:strRef>
          </c:cat>
          <c:val>
            <c:numRef>
              <c:f>Sheet1!$E$2:$E$108</c:f>
              <c:numCache>
                <c:formatCode>_-* #,##0.0_-;\-* #,##0.0_-;_-* "-"??_-;_-@_-</c:formatCode>
                <c:ptCount val="107"/>
                <c:pt idx="0">
                  <c:v>24.548793992122004</c:v>
                </c:pt>
                <c:pt idx="1">
                  <c:v>24.265785383607806</c:v>
                </c:pt>
                <c:pt idx="2">
                  <c:v>24.610515690498243</c:v>
                </c:pt>
                <c:pt idx="3">
                  <c:v>24.848992618968182</c:v>
                </c:pt>
                <c:pt idx="4">
                  <c:v>24.972542277336093</c:v>
                </c:pt>
                <c:pt idx="5">
                  <c:v>24.864167320923528</c:v>
                </c:pt>
                <c:pt idx="6">
                  <c:v>24.806573724077509</c:v>
                </c:pt>
                <c:pt idx="7">
                  <c:v>24.874884017486298</c:v>
                </c:pt>
                <c:pt idx="8">
                  <c:v>24.914492729132789</c:v>
                </c:pt>
                <c:pt idx="9">
                  <c:v>24.936536548384783</c:v>
                </c:pt>
                <c:pt idx="10">
                  <c:v>25.138648200995739</c:v>
                </c:pt>
                <c:pt idx="11">
                  <c:v>25.780207898940173</c:v>
                </c:pt>
                <c:pt idx="12">
                  <c:v>25.981458658484865</c:v>
                </c:pt>
                <c:pt idx="13">
                  <c:v>26.748895736306334</c:v>
                </c:pt>
                <c:pt idx="14">
                  <c:v>26.818960429200203</c:v>
                </c:pt>
                <c:pt idx="15">
                  <c:v>27.438951466006873</c:v>
                </c:pt>
                <c:pt idx="16">
                  <c:v>27.634638570875165</c:v>
                </c:pt>
                <c:pt idx="17">
                  <c:v>28.017521136449265</c:v>
                </c:pt>
                <c:pt idx="18">
                  <c:v>28.72231831010674</c:v>
                </c:pt>
                <c:pt idx="19">
                  <c:v>29.202146557754986</c:v>
                </c:pt>
                <c:pt idx="20">
                  <c:v>29.503254048792613</c:v>
                </c:pt>
                <c:pt idx="21">
                  <c:v>29.777456175594523</c:v>
                </c:pt>
                <c:pt idx="22">
                  <c:v>29.787256072570774</c:v>
                </c:pt>
                <c:pt idx="23">
                  <c:v>29.335132639432402</c:v>
                </c:pt>
                <c:pt idx="24">
                  <c:v>29.510218091041025</c:v>
                </c:pt>
                <c:pt idx="25">
                  <c:v>29.31885190240369</c:v>
                </c:pt>
                <c:pt idx="26">
                  <c:v>29.175349790539045</c:v>
                </c:pt>
                <c:pt idx="27">
                  <c:v>28.691579682099103</c:v>
                </c:pt>
                <c:pt idx="28">
                  <c:v>28.987319084579159</c:v>
                </c:pt>
                <c:pt idx="29">
                  <c:v>28.942232799971002</c:v>
                </c:pt>
                <c:pt idx="30">
                  <c:v>29.209114585578348</c:v>
                </c:pt>
                <c:pt idx="31">
                  <c:v>29.494025233940917</c:v>
                </c:pt>
                <c:pt idx="32">
                  <c:v>29.761119552610136</c:v>
                </c:pt>
                <c:pt idx="33">
                  <c:v>29.888291701600284</c:v>
                </c:pt>
                <c:pt idx="34">
                  <c:v>30.089554379863579</c:v>
                </c:pt>
                <c:pt idx="35">
                  <c:v>30.511590007412025</c:v>
                </c:pt>
                <c:pt idx="36">
                  <c:v>31.035491601360818</c:v>
                </c:pt>
                <c:pt idx="37">
                  <c:v>31.593524208890297</c:v>
                </c:pt>
                <c:pt idx="38">
                  <c:v>32.987698004889573</c:v>
                </c:pt>
                <c:pt idx="39">
                  <c:v>33.036807416576934</c:v>
                </c:pt>
                <c:pt idx="40">
                  <c:v>32.226807416576932</c:v>
                </c:pt>
                <c:pt idx="41">
                  <c:v>32.235807416576932</c:v>
                </c:pt>
                <c:pt idx="42">
                  <c:v>32.033807416576927</c:v>
                </c:pt>
                <c:pt idx="43">
                  <c:v>32.207690427278834</c:v>
                </c:pt>
                <c:pt idx="44">
                  <c:v>32.431690427278838</c:v>
                </c:pt>
                <c:pt idx="45">
                  <c:v>32.55869042727884</c:v>
                </c:pt>
                <c:pt idx="46">
                  <c:v>33.153690427278839</c:v>
                </c:pt>
                <c:pt idx="47">
                  <c:v>33.402883010701906</c:v>
                </c:pt>
                <c:pt idx="48">
                  <c:v>33.277883010701913</c:v>
                </c:pt>
                <c:pt idx="49">
                  <c:v>32.905883010701906</c:v>
                </c:pt>
                <c:pt idx="50">
                  <c:v>32.262883010701913</c:v>
                </c:pt>
                <c:pt idx="51">
                  <c:v>32.858883010701909</c:v>
                </c:pt>
                <c:pt idx="52">
                  <c:v>33.523219243738062</c:v>
                </c:pt>
                <c:pt idx="53">
                  <c:v>35.15557902813088</c:v>
                </c:pt>
                <c:pt idx="54">
                  <c:v>33.48953819382789</c:v>
                </c:pt>
                <c:pt idx="55">
                  <c:v>33.054260278791645</c:v>
                </c:pt>
                <c:pt idx="56">
                  <c:v>32.948260278791643</c:v>
                </c:pt>
                <c:pt idx="57">
                  <c:v>32.767260278791646</c:v>
                </c:pt>
                <c:pt idx="58">
                  <c:v>33.14855204321978</c:v>
                </c:pt>
                <c:pt idx="59">
                  <c:v>32.742645845933943</c:v>
                </c:pt>
                <c:pt idx="60">
                  <c:v>32.59023083310791</c:v>
                </c:pt>
                <c:pt idx="61">
                  <c:v>32.591730833107903</c:v>
                </c:pt>
                <c:pt idx="62">
                  <c:v>32.289173839365986</c:v>
                </c:pt>
                <c:pt idx="63">
                  <c:v>31.924173839365981</c:v>
                </c:pt>
                <c:pt idx="64">
                  <c:v>31.154913879883001</c:v>
                </c:pt>
                <c:pt idx="65">
                  <c:v>31.467320623972874</c:v>
                </c:pt>
                <c:pt idx="66">
                  <c:v>31.186367830376483</c:v>
                </c:pt>
                <c:pt idx="67">
                  <c:v>31.12462249533062</c:v>
                </c:pt>
                <c:pt idx="68">
                  <c:v>30.233533905039266</c:v>
                </c:pt>
                <c:pt idx="69">
                  <c:v>29.284599142071094</c:v>
                </c:pt>
                <c:pt idx="70">
                  <c:v>28.812160951692036</c:v>
                </c:pt>
                <c:pt idx="71">
                  <c:v>28.647144171198704</c:v>
                </c:pt>
                <c:pt idx="72">
                  <c:v>28.370562546549742</c:v>
                </c:pt>
                <c:pt idx="73">
                  <c:v>27.293707939158075</c:v>
                </c:pt>
                <c:pt idx="74">
                  <c:v>26.620696275524995</c:v>
                </c:pt>
                <c:pt idx="75">
                  <c:v>26.557358464274994</c:v>
                </c:pt>
                <c:pt idx="76">
                  <c:v>26.993704418099998</c:v>
                </c:pt>
                <c:pt idx="77">
                  <c:v>26.910223804274995</c:v>
                </c:pt>
                <c:pt idx="78">
                  <c:v>26.862095800249996</c:v>
                </c:pt>
                <c:pt idx="79">
                  <c:v>26.635016748474996</c:v>
                </c:pt>
                <c:pt idx="80">
                  <c:v>27.335136664574996</c:v>
                </c:pt>
                <c:pt idx="81">
                  <c:v>28.041230303074997</c:v>
                </c:pt>
                <c:pt idx="82">
                  <c:v>28.717226643024997</c:v>
                </c:pt>
                <c:pt idx="83">
                  <c:v>28.914665536199998</c:v>
                </c:pt>
                <c:pt idx="84">
                  <c:v>29.335906125324996</c:v>
                </c:pt>
                <c:pt idx="85">
                  <c:v>30.257427503499994</c:v>
                </c:pt>
                <c:pt idx="86">
                  <c:v>30.944996160874993</c:v>
                </c:pt>
                <c:pt idx="87">
                  <c:v>30.917333972124993</c:v>
                </c:pt>
                <c:pt idx="88">
                  <c:v>30.901999999999994</c:v>
                </c:pt>
                <c:pt idx="89">
                  <c:v>31.563999999999993</c:v>
                </c:pt>
                <c:pt idx="90">
                  <c:v>32.643999999999998</c:v>
                </c:pt>
                <c:pt idx="91">
                  <c:v>33.977974246774991</c:v>
                </c:pt>
                <c:pt idx="92">
                  <c:v>34.306240829425001</c:v>
                </c:pt>
                <c:pt idx="93">
                  <c:v>34.6542514331625</c:v>
                </c:pt>
                <c:pt idx="94">
                  <c:v>35.387999999999998</c:v>
                </c:pt>
                <c:pt idx="95">
                  <c:v>35.683980386249999</c:v>
                </c:pt>
                <c:pt idx="96">
                  <c:v>36.173872124904172</c:v>
                </c:pt>
                <c:pt idx="97">
                  <c:v>35.560980386250002</c:v>
                </c:pt>
                <c:pt idx="98">
                  <c:v>36.082980386249993</c:v>
                </c:pt>
                <c:pt idx="99">
                  <c:v>36.604980386249991</c:v>
                </c:pt>
                <c:pt idx="100">
                  <c:v>37.08298038625</c:v>
                </c:pt>
                <c:pt idx="101">
                  <c:v>36.232980386249999</c:v>
                </c:pt>
                <c:pt idx="102">
                  <c:v>35.526980386249996</c:v>
                </c:pt>
                <c:pt idx="103">
                  <c:v>34.709980386249995</c:v>
                </c:pt>
                <c:pt idx="104">
                  <c:v>34.472980386250001</c:v>
                </c:pt>
                <c:pt idx="105">
                  <c:v>34.597980386249994</c:v>
                </c:pt>
                <c:pt idx="106">
                  <c:v>33.971980386249996</c:v>
                </c:pt>
              </c:numCache>
            </c:numRef>
          </c:val>
          <c:smooth val="0"/>
          <c:extLst>
            <c:ext xmlns:c16="http://schemas.microsoft.com/office/drawing/2014/chart" uri="{C3380CC4-5D6E-409C-BE32-E72D297353CC}">
              <c16:uniqueId val="{00000003-8DF8-4BFC-962B-FFA935CBB90E}"/>
            </c:ext>
          </c:extLst>
        </c:ser>
        <c:ser>
          <c:idx val="4"/>
          <c:order val="4"/>
          <c:tx>
            <c:strRef>
              <c:f>Sheet1!$F$1</c:f>
              <c:strCache>
                <c:ptCount val="1"/>
                <c:pt idx="0">
                  <c:v>Taiwan</c:v>
                </c:pt>
              </c:strCache>
            </c:strRef>
          </c:tx>
          <c:spPr>
            <a:ln w="28575" cap="rnd">
              <a:solidFill>
                <a:schemeClr val="accent6">
                  <a:lumMod val="40000"/>
                  <a:lumOff val="60000"/>
                </a:schemeClr>
              </a:solidFill>
              <a:round/>
            </a:ln>
            <a:effectLst/>
          </c:spPr>
          <c:marker>
            <c:symbol val="none"/>
          </c:marker>
          <c:cat>
            <c:strRef>
              <c:f>Sheet1!$A$2:$A$108</c:f>
              <c:strCache>
                <c:ptCount val="107"/>
                <c:pt idx="0">
                  <c:v>2016-12</c:v>
                </c:pt>
                <c:pt idx="1">
                  <c:v>2017-01</c:v>
                </c:pt>
                <c:pt idx="2">
                  <c:v>2017-02</c:v>
                </c:pt>
                <c:pt idx="3">
                  <c:v>2017-03</c:v>
                </c:pt>
                <c:pt idx="4">
                  <c:v>2017-04</c:v>
                </c:pt>
                <c:pt idx="5">
                  <c:v>2017-05</c:v>
                </c:pt>
                <c:pt idx="6">
                  <c:v>2017-06</c:v>
                </c:pt>
                <c:pt idx="7">
                  <c:v>2017-07</c:v>
                </c:pt>
                <c:pt idx="8">
                  <c:v>2017-08</c:v>
                </c:pt>
                <c:pt idx="9">
                  <c:v>2017-09</c:v>
                </c:pt>
                <c:pt idx="10">
                  <c:v>2017-10</c:v>
                </c:pt>
                <c:pt idx="11">
                  <c:v>2017-11</c:v>
                </c:pt>
                <c:pt idx="12">
                  <c:v>2017-12</c:v>
                </c:pt>
                <c:pt idx="13">
                  <c:v>2018-01</c:v>
                </c:pt>
                <c:pt idx="14">
                  <c:v>2018-02</c:v>
                </c:pt>
                <c:pt idx="15">
                  <c:v>2018-03</c:v>
                </c:pt>
                <c:pt idx="16">
                  <c:v>2018-04</c:v>
                </c:pt>
                <c:pt idx="17">
                  <c:v>2018-05</c:v>
                </c:pt>
                <c:pt idx="18">
                  <c:v>2018-06</c:v>
                </c:pt>
                <c:pt idx="19">
                  <c:v>2018-07</c:v>
                </c:pt>
                <c:pt idx="20">
                  <c:v>2018-08</c:v>
                </c:pt>
                <c:pt idx="21">
                  <c:v>2018-09</c:v>
                </c:pt>
                <c:pt idx="22">
                  <c:v>2018-10</c:v>
                </c:pt>
                <c:pt idx="23">
                  <c:v>2018-11</c:v>
                </c:pt>
                <c:pt idx="24">
                  <c:v>2018-12</c:v>
                </c:pt>
                <c:pt idx="25">
                  <c:v>2019-01</c:v>
                </c:pt>
                <c:pt idx="26">
                  <c:v>2019-02</c:v>
                </c:pt>
                <c:pt idx="27">
                  <c:v>2019-03</c:v>
                </c:pt>
                <c:pt idx="28">
                  <c:v>2019-04</c:v>
                </c:pt>
                <c:pt idx="29">
                  <c:v>2019-05</c:v>
                </c:pt>
                <c:pt idx="30">
                  <c:v>2019-06</c:v>
                </c:pt>
                <c:pt idx="31">
                  <c:v>2019-07</c:v>
                </c:pt>
                <c:pt idx="32">
                  <c:v>2019-08</c:v>
                </c:pt>
                <c:pt idx="33">
                  <c:v>2019-09</c:v>
                </c:pt>
                <c:pt idx="34">
                  <c:v>2019-10</c:v>
                </c:pt>
                <c:pt idx="35">
                  <c:v>2019-11</c:v>
                </c:pt>
                <c:pt idx="36">
                  <c:v>2019-12</c:v>
                </c:pt>
                <c:pt idx="37">
                  <c:v>2020-01</c:v>
                </c:pt>
                <c:pt idx="38">
                  <c:v>2020-02</c:v>
                </c:pt>
                <c:pt idx="39">
                  <c:v>2020-03</c:v>
                </c:pt>
                <c:pt idx="40">
                  <c:v>2020-04</c:v>
                </c:pt>
                <c:pt idx="41">
                  <c:v>2020-05</c:v>
                </c:pt>
                <c:pt idx="42">
                  <c:v>2020-06</c:v>
                </c:pt>
                <c:pt idx="43">
                  <c:v>2020-07</c:v>
                </c:pt>
                <c:pt idx="44">
                  <c:v>2020-08</c:v>
                </c:pt>
                <c:pt idx="45">
                  <c:v>2020-09</c:v>
                </c:pt>
                <c:pt idx="46">
                  <c:v>2020-10</c:v>
                </c:pt>
                <c:pt idx="47">
                  <c:v>2020-11</c:v>
                </c:pt>
                <c:pt idx="48">
                  <c:v>2020-12</c:v>
                </c:pt>
                <c:pt idx="49">
                  <c:v>2021-01</c:v>
                </c:pt>
                <c:pt idx="50">
                  <c:v>2021-02</c:v>
                </c:pt>
                <c:pt idx="51">
                  <c:v>2021-03</c:v>
                </c:pt>
                <c:pt idx="52">
                  <c:v>2021-04</c:v>
                </c:pt>
                <c:pt idx="53">
                  <c:v>2021-05</c:v>
                </c:pt>
                <c:pt idx="54">
                  <c:v>2021-06</c:v>
                </c:pt>
                <c:pt idx="55">
                  <c:v>2021-07</c:v>
                </c:pt>
                <c:pt idx="56">
                  <c:v>2021-08</c:v>
                </c:pt>
                <c:pt idx="57">
                  <c:v>2021-09</c:v>
                </c:pt>
                <c:pt idx="58">
                  <c:v>2021-10</c:v>
                </c:pt>
                <c:pt idx="59">
                  <c:v>2021-11</c:v>
                </c:pt>
                <c:pt idx="60">
                  <c:v>2021-12</c:v>
                </c:pt>
                <c:pt idx="61">
                  <c:v>2022-01</c:v>
                </c:pt>
                <c:pt idx="62">
                  <c:v>2022-02</c:v>
                </c:pt>
                <c:pt idx="63">
                  <c:v>2022-03</c:v>
                </c:pt>
                <c:pt idx="64">
                  <c:v>2022-04</c:v>
                </c:pt>
                <c:pt idx="65">
                  <c:v>2022-05</c:v>
                </c:pt>
                <c:pt idx="66">
                  <c:v>2022-06</c:v>
                </c:pt>
                <c:pt idx="67">
                  <c:v>2022-07</c:v>
                </c:pt>
                <c:pt idx="68">
                  <c:v>2022-08</c:v>
                </c:pt>
                <c:pt idx="69">
                  <c:v>2022-09</c:v>
                </c:pt>
                <c:pt idx="70">
                  <c:v>2022-10</c:v>
                </c:pt>
                <c:pt idx="71">
                  <c:v>2022-11</c:v>
                </c:pt>
                <c:pt idx="72">
                  <c:v>2022-12</c:v>
                </c:pt>
                <c:pt idx="73">
                  <c:v>2023-01</c:v>
                </c:pt>
                <c:pt idx="74">
                  <c:v>2023-02</c:v>
                </c:pt>
                <c:pt idx="75">
                  <c:v>2023-03</c:v>
                </c:pt>
                <c:pt idx="76">
                  <c:v>2023-04</c:v>
                </c:pt>
                <c:pt idx="77">
                  <c:v>2023-05</c:v>
                </c:pt>
                <c:pt idx="78">
                  <c:v>2023-06</c:v>
                </c:pt>
                <c:pt idx="79">
                  <c:v>2023-07</c:v>
                </c:pt>
                <c:pt idx="80">
                  <c:v>2023-08</c:v>
                </c:pt>
                <c:pt idx="81">
                  <c:v>2023-09</c:v>
                </c:pt>
                <c:pt idx="82">
                  <c:v>2023-10</c:v>
                </c:pt>
                <c:pt idx="83">
                  <c:v>2023-11</c:v>
                </c:pt>
                <c:pt idx="84">
                  <c:v>2023-12</c:v>
                </c:pt>
                <c:pt idx="85">
                  <c:v>2024-01</c:v>
                </c:pt>
                <c:pt idx="86">
                  <c:v>2024-02</c:v>
                </c:pt>
                <c:pt idx="87">
                  <c:v>2024-03</c:v>
                </c:pt>
                <c:pt idx="88">
                  <c:v>2024-04</c:v>
                </c:pt>
                <c:pt idx="89">
                  <c:v>2024-05</c:v>
                </c:pt>
                <c:pt idx="90">
                  <c:v>2024-06</c:v>
                </c:pt>
                <c:pt idx="91">
                  <c:v>2024-07</c:v>
                </c:pt>
                <c:pt idx="92">
                  <c:v>2024-08</c:v>
                </c:pt>
                <c:pt idx="93">
                  <c:v>2024-09</c:v>
                </c:pt>
                <c:pt idx="94">
                  <c:v>2024-10</c:v>
                </c:pt>
                <c:pt idx="95">
                  <c:v>2024-11</c:v>
                </c:pt>
                <c:pt idx="96">
                  <c:v>2024-12</c:v>
                </c:pt>
                <c:pt idx="97">
                  <c:v>2025-01</c:v>
                </c:pt>
                <c:pt idx="98">
                  <c:v>2025-02</c:v>
                </c:pt>
                <c:pt idx="99">
                  <c:v>2025-03</c:v>
                </c:pt>
                <c:pt idx="100">
                  <c:v>2025-04</c:v>
                </c:pt>
                <c:pt idx="101">
                  <c:v>2025-05</c:v>
                </c:pt>
                <c:pt idx="102">
                  <c:v>2025-06</c:v>
                </c:pt>
                <c:pt idx="103">
                  <c:v>2025-07</c:v>
                </c:pt>
                <c:pt idx="104">
                  <c:v>2025-08</c:v>
                </c:pt>
                <c:pt idx="105">
                  <c:v>2025-09</c:v>
                </c:pt>
                <c:pt idx="106">
                  <c:v>2025-10</c:v>
                </c:pt>
              </c:strCache>
            </c:strRef>
          </c:cat>
          <c:val>
            <c:numRef>
              <c:f>Sheet1!$F$2:$F$108</c:f>
              <c:numCache>
                <c:formatCode>_-* #,##0.0_-;\-* #,##0.0_-;_-* "-"??_-;_-@_-</c:formatCode>
                <c:ptCount val="107"/>
                <c:pt idx="0">
                  <c:v>21.022986672871152</c:v>
                </c:pt>
                <c:pt idx="1">
                  <c:v>21.097863743402861</c:v>
                </c:pt>
                <c:pt idx="2">
                  <c:v>21.469442697561508</c:v>
                </c:pt>
                <c:pt idx="3">
                  <c:v>21.858234884340177</c:v>
                </c:pt>
                <c:pt idx="4">
                  <c:v>22.167387967714848</c:v>
                </c:pt>
                <c:pt idx="5">
                  <c:v>22.350300851234227</c:v>
                </c:pt>
                <c:pt idx="6">
                  <c:v>22.677095357095098</c:v>
                </c:pt>
                <c:pt idx="7">
                  <c:v>22.434508249144844</c:v>
                </c:pt>
                <c:pt idx="8">
                  <c:v>22.720110889880168</c:v>
                </c:pt>
                <c:pt idx="9">
                  <c:v>23.020217233918451</c:v>
                </c:pt>
                <c:pt idx="10">
                  <c:v>23.18179783869537</c:v>
                </c:pt>
                <c:pt idx="11">
                  <c:v>23.3648440928288</c:v>
                </c:pt>
                <c:pt idx="12">
                  <c:v>23.579935795766151</c:v>
                </c:pt>
                <c:pt idx="13">
                  <c:v>24.126060382288856</c:v>
                </c:pt>
                <c:pt idx="14">
                  <c:v>23.661307313251637</c:v>
                </c:pt>
                <c:pt idx="15">
                  <c:v>24.196898429066557</c:v>
                </c:pt>
                <c:pt idx="16">
                  <c:v>24.456906547014533</c:v>
                </c:pt>
                <c:pt idx="17">
                  <c:v>24.405551841098152</c:v>
                </c:pt>
                <c:pt idx="18">
                  <c:v>24.225897412265269</c:v>
                </c:pt>
                <c:pt idx="19">
                  <c:v>24.600493350103907</c:v>
                </c:pt>
                <c:pt idx="20">
                  <c:v>24.262588370141824</c:v>
                </c:pt>
                <c:pt idx="21">
                  <c:v>23.864874391233609</c:v>
                </c:pt>
                <c:pt idx="22">
                  <c:v>23.963178361099018</c:v>
                </c:pt>
                <c:pt idx="23">
                  <c:v>23.499464178950216</c:v>
                </c:pt>
                <c:pt idx="24">
                  <c:v>23.554373562706406</c:v>
                </c:pt>
                <c:pt idx="25">
                  <c:v>24.1367651289431</c:v>
                </c:pt>
                <c:pt idx="26">
                  <c:v>23.727103950818147</c:v>
                </c:pt>
                <c:pt idx="27">
                  <c:v>23.432642693507304</c:v>
                </c:pt>
                <c:pt idx="28">
                  <c:v>23.237291245350988</c:v>
                </c:pt>
                <c:pt idx="29">
                  <c:v>23.192255498738319</c:v>
                </c:pt>
                <c:pt idx="30">
                  <c:v>22.983522064338299</c:v>
                </c:pt>
                <c:pt idx="31">
                  <c:v>22.818976420225805</c:v>
                </c:pt>
                <c:pt idx="32">
                  <c:v>22.890215982746874</c:v>
                </c:pt>
                <c:pt idx="33">
                  <c:v>23.145881834281521</c:v>
                </c:pt>
                <c:pt idx="34">
                  <c:v>22.997767449820348</c:v>
                </c:pt>
                <c:pt idx="35">
                  <c:v>23.608477107173474</c:v>
                </c:pt>
                <c:pt idx="36">
                  <c:v>23.899348589114496</c:v>
                </c:pt>
                <c:pt idx="37">
                  <c:v>22.784571013503747</c:v>
                </c:pt>
                <c:pt idx="38">
                  <c:v>24.204298392294696</c:v>
                </c:pt>
                <c:pt idx="39">
                  <c:v>24.142362483029721</c:v>
                </c:pt>
                <c:pt idx="40">
                  <c:v>24.626270380047337</c:v>
                </c:pt>
                <c:pt idx="41">
                  <c:v>24.68209651128749</c:v>
                </c:pt>
                <c:pt idx="42">
                  <c:v>25.212202585111839</c:v>
                </c:pt>
                <c:pt idx="43">
                  <c:v>25.088055601946579</c:v>
                </c:pt>
                <c:pt idx="44">
                  <c:v>25.098085072123357</c:v>
                </c:pt>
                <c:pt idx="45">
                  <c:v>25.490994901123262</c:v>
                </c:pt>
                <c:pt idx="46">
                  <c:v>25.36370317926875</c:v>
                </c:pt>
                <c:pt idx="47">
                  <c:v>25.613625670991922</c:v>
                </c:pt>
                <c:pt idx="48">
                  <c:v>25.773459822675342</c:v>
                </c:pt>
                <c:pt idx="49">
                  <c:v>26.088715664568841</c:v>
                </c:pt>
                <c:pt idx="50">
                  <c:v>25.631783729119928</c:v>
                </c:pt>
                <c:pt idx="51">
                  <c:v>26.025366026794899</c:v>
                </c:pt>
                <c:pt idx="52">
                  <c:v>25.904205141483221</c:v>
                </c:pt>
                <c:pt idx="53">
                  <c:v>26.437592132413272</c:v>
                </c:pt>
                <c:pt idx="54">
                  <c:v>26.427377347278021</c:v>
                </c:pt>
                <c:pt idx="55">
                  <c:v>26.651942575516728</c:v>
                </c:pt>
                <c:pt idx="56">
                  <c:v>26.933698526962527</c:v>
                </c:pt>
                <c:pt idx="57">
                  <c:v>27.067591392262056</c:v>
                </c:pt>
                <c:pt idx="58">
                  <c:v>27.270436865026948</c:v>
                </c:pt>
                <c:pt idx="59">
                  <c:v>27.63720043806768</c:v>
                </c:pt>
                <c:pt idx="60">
                  <c:v>27.563446488496414</c:v>
                </c:pt>
                <c:pt idx="61">
                  <c:v>27.578291339791107</c:v>
                </c:pt>
                <c:pt idx="62">
                  <c:v>27.58375192811252</c:v>
                </c:pt>
                <c:pt idx="63">
                  <c:v>28.232489057285139</c:v>
                </c:pt>
                <c:pt idx="64">
                  <c:v>28.083540755510835</c:v>
                </c:pt>
                <c:pt idx="65">
                  <c:v>28.036108549548814</c:v>
                </c:pt>
                <c:pt idx="66">
                  <c:v>27.96466120965006</c:v>
                </c:pt>
                <c:pt idx="67">
                  <c:v>28.315458214336857</c:v>
                </c:pt>
                <c:pt idx="68">
                  <c:v>28.21186574864895</c:v>
                </c:pt>
                <c:pt idx="69">
                  <c:v>28.187345210280021</c:v>
                </c:pt>
                <c:pt idx="70">
                  <c:v>28.743575077644334</c:v>
                </c:pt>
                <c:pt idx="71">
                  <c:v>28.326937914453815</c:v>
                </c:pt>
                <c:pt idx="72">
                  <c:v>28.178652254046174</c:v>
                </c:pt>
                <c:pt idx="73">
                  <c:v>28.738807429167245</c:v>
                </c:pt>
                <c:pt idx="74">
                  <c:v>28.999459121213825</c:v>
                </c:pt>
                <c:pt idx="75">
                  <c:v>28.443281198193937</c:v>
                </c:pt>
                <c:pt idx="76">
                  <c:v>28.779563268368172</c:v>
                </c:pt>
                <c:pt idx="77">
                  <c:v>28.523330240748493</c:v>
                </c:pt>
                <c:pt idx="78">
                  <c:v>28.409788327252244</c:v>
                </c:pt>
                <c:pt idx="79">
                  <c:v>28.439586130234066</c:v>
                </c:pt>
                <c:pt idx="80">
                  <c:v>28.654399860733708</c:v>
                </c:pt>
                <c:pt idx="81">
                  <c:v>28.645372776014121</c:v>
                </c:pt>
                <c:pt idx="82">
                  <c:v>28.277149145724813</c:v>
                </c:pt>
                <c:pt idx="83">
                  <c:v>28.36640497235263</c:v>
                </c:pt>
                <c:pt idx="84">
                  <c:v>28.747059055537743</c:v>
                </c:pt>
                <c:pt idx="85">
                  <c:v>28.627304879229023</c:v>
                </c:pt>
                <c:pt idx="86">
                  <c:v>28.406563142216402</c:v>
                </c:pt>
                <c:pt idx="87">
                  <c:v>28.742058544776313</c:v>
                </c:pt>
                <c:pt idx="88">
                  <c:v>28.25956578016886</c:v>
                </c:pt>
                <c:pt idx="89">
                  <c:v>28.42246138410281</c:v>
                </c:pt>
                <c:pt idx="90">
                  <c:v>29.047471179084816</c:v>
                </c:pt>
                <c:pt idx="91">
                  <c:v>29.153340772520028</c:v>
                </c:pt>
                <c:pt idx="92">
                  <c:v>29.474345589829795</c:v>
                </c:pt>
                <c:pt idx="93">
                  <c:v>29.854537477853853</c:v>
                </c:pt>
                <c:pt idx="94">
                  <c:v>30.120050799217548</c:v>
                </c:pt>
                <c:pt idx="95">
                  <c:v>30.316928287978865</c:v>
                </c:pt>
                <c:pt idx="96">
                  <c:v>30.20823373366207</c:v>
                </c:pt>
                <c:pt idx="97">
                  <c:v>29.843849773156279</c:v>
                </c:pt>
                <c:pt idx="98">
                  <c:v>30.444301860081175</c:v>
                </c:pt>
                <c:pt idx="99">
                  <c:v>30.664623577932613</c:v>
                </c:pt>
                <c:pt idx="100">
                  <c:v>31.506328331022999</c:v>
                </c:pt>
                <c:pt idx="101">
                  <c:v>31.82146950928594</c:v>
                </c:pt>
                <c:pt idx="102">
                  <c:v>31.751982015463167</c:v>
                </c:pt>
                <c:pt idx="103">
                  <c:v>31.894187379771193</c:v>
                </c:pt>
                <c:pt idx="104">
                  <c:v>31.759452173751331</c:v>
                </c:pt>
                <c:pt idx="105">
                  <c:v>32.078787752533643</c:v>
                </c:pt>
                <c:pt idx="106">
                  <c:v>32.413830293879194</c:v>
                </c:pt>
              </c:numCache>
            </c:numRef>
          </c:val>
          <c:smooth val="0"/>
          <c:extLst>
            <c:ext xmlns:c16="http://schemas.microsoft.com/office/drawing/2014/chart" uri="{C3380CC4-5D6E-409C-BE32-E72D297353CC}">
              <c16:uniqueId val="{00000004-8DF8-4BFC-962B-FFA935CBB90E}"/>
            </c:ext>
          </c:extLst>
        </c:ser>
        <c:dLbls>
          <c:showLegendKey val="0"/>
          <c:showVal val="0"/>
          <c:showCatName val="0"/>
          <c:showSerName val="0"/>
          <c:showPercent val="0"/>
          <c:showBubbleSize val="0"/>
        </c:dLbls>
        <c:smooth val="0"/>
        <c:axId val="427588832"/>
        <c:axId val="427592112"/>
      </c:lineChart>
      <c:catAx>
        <c:axId val="4275888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427592112"/>
        <c:crosses val="autoZero"/>
        <c:auto val="1"/>
        <c:lblAlgn val="ctr"/>
        <c:lblOffset val="100"/>
        <c:noMultiLvlLbl val="0"/>
      </c:catAx>
      <c:valAx>
        <c:axId val="427592112"/>
        <c:scaling>
          <c:orientation val="minMax"/>
          <c:max val="12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4275888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BE"/>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LNG import</c:v>
                </c:pt>
              </c:strCache>
            </c:strRef>
          </c:tx>
          <c:spPr>
            <a:ln w="28575" cap="rnd">
              <a:solidFill>
                <a:srgbClr val="8445FF"/>
              </a:solidFill>
              <a:round/>
            </a:ln>
            <a:effectLst/>
          </c:spPr>
          <c:marker>
            <c:symbol val="none"/>
          </c:marker>
          <c:cat>
            <c:strRef>
              <c:f>Sheet1!$A$2:$A$78</c:f>
              <c:strCache>
                <c:ptCount val="77"/>
                <c:pt idx="0">
                  <c:v>2019-01</c:v>
                </c:pt>
                <c:pt idx="1">
                  <c:v>2019-02</c:v>
                </c:pt>
                <c:pt idx="2">
                  <c:v>2019-03</c:v>
                </c:pt>
                <c:pt idx="3">
                  <c:v>2019-04</c:v>
                </c:pt>
                <c:pt idx="4">
                  <c:v>2019-05</c:v>
                </c:pt>
                <c:pt idx="5">
                  <c:v>2019-06</c:v>
                </c:pt>
                <c:pt idx="6">
                  <c:v>2019-07</c:v>
                </c:pt>
                <c:pt idx="7">
                  <c:v>2019-08</c:v>
                </c:pt>
                <c:pt idx="8">
                  <c:v>2019-09</c:v>
                </c:pt>
                <c:pt idx="9">
                  <c:v>2019-10</c:v>
                </c:pt>
                <c:pt idx="10">
                  <c:v>2019-11</c:v>
                </c:pt>
                <c:pt idx="11">
                  <c:v>2019-12</c:v>
                </c:pt>
                <c:pt idx="12">
                  <c:v>2020-01</c:v>
                </c:pt>
                <c:pt idx="13">
                  <c:v>2020-02</c:v>
                </c:pt>
                <c:pt idx="14">
                  <c:v>2020-03</c:v>
                </c:pt>
                <c:pt idx="15">
                  <c:v>2020-04</c:v>
                </c:pt>
                <c:pt idx="16">
                  <c:v>2020-05</c:v>
                </c:pt>
                <c:pt idx="17">
                  <c:v>2020-06</c:v>
                </c:pt>
                <c:pt idx="18">
                  <c:v>2020-07</c:v>
                </c:pt>
                <c:pt idx="19">
                  <c:v>2020-08</c:v>
                </c:pt>
                <c:pt idx="20">
                  <c:v>2020-09</c:v>
                </c:pt>
                <c:pt idx="21">
                  <c:v>2020-10</c:v>
                </c:pt>
                <c:pt idx="22">
                  <c:v>2020-11</c:v>
                </c:pt>
                <c:pt idx="23">
                  <c:v>2020-12</c:v>
                </c:pt>
                <c:pt idx="24">
                  <c:v>2021-01</c:v>
                </c:pt>
                <c:pt idx="25">
                  <c:v>2021-02</c:v>
                </c:pt>
                <c:pt idx="26">
                  <c:v>2021-03</c:v>
                </c:pt>
                <c:pt idx="27">
                  <c:v>2021-04</c:v>
                </c:pt>
                <c:pt idx="28">
                  <c:v>2021-05</c:v>
                </c:pt>
                <c:pt idx="29">
                  <c:v>2021-06</c:v>
                </c:pt>
                <c:pt idx="30">
                  <c:v>2021-07</c:v>
                </c:pt>
                <c:pt idx="31">
                  <c:v>2021-08</c:v>
                </c:pt>
                <c:pt idx="32">
                  <c:v>2021-09</c:v>
                </c:pt>
                <c:pt idx="33">
                  <c:v>2021-10</c:v>
                </c:pt>
                <c:pt idx="34">
                  <c:v>2021-11</c:v>
                </c:pt>
                <c:pt idx="35">
                  <c:v>2021-12</c:v>
                </c:pt>
                <c:pt idx="36">
                  <c:v>2022-01</c:v>
                </c:pt>
                <c:pt idx="37">
                  <c:v>2022-02</c:v>
                </c:pt>
                <c:pt idx="38">
                  <c:v>2022-03</c:v>
                </c:pt>
                <c:pt idx="39">
                  <c:v>2022-04</c:v>
                </c:pt>
                <c:pt idx="40">
                  <c:v>2022-05</c:v>
                </c:pt>
                <c:pt idx="41">
                  <c:v>2022-06</c:v>
                </c:pt>
                <c:pt idx="42">
                  <c:v>2022-07</c:v>
                </c:pt>
                <c:pt idx="43">
                  <c:v>2022-08</c:v>
                </c:pt>
                <c:pt idx="44">
                  <c:v>2022-09</c:v>
                </c:pt>
                <c:pt idx="45">
                  <c:v>2022-10</c:v>
                </c:pt>
                <c:pt idx="46">
                  <c:v>2022-11</c:v>
                </c:pt>
                <c:pt idx="47">
                  <c:v>2022-12</c:v>
                </c:pt>
                <c:pt idx="48">
                  <c:v>2023-01</c:v>
                </c:pt>
                <c:pt idx="49">
                  <c:v>2023-02</c:v>
                </c:pt>
                <c:pt idx="50">
                  <c:v>2023-03</c:v>
                </c:pt>
                <c:pt idx="51">
                  <c:v>2023-04</c:v>
                </c:pt>
                <c:pt idx="52">
                  <c:v>2023-05</c:v>
                </c:pt>
                <c:pt idx="53">
                  <c:v>2023-06</c:v>
                </c:pt>
                <c:pt idx="54">
                  <c:v>2023-07</c:v>
                </c:pt>
                <c:pt idx="55">
                  <c:v>2023-08</c:v>
                </c:pt>
                <c:pt idx="56">
                  <c:v>2023-09</c:v>
                </c:pt>
                <c:pt idx="57">
                  <c:v>2023-10</c:v>
                </c:pt>
                <c:pt idx="58">
                  <c:v>2023-11</c:v>
                </c:pt>
                <c:pt idx="59">
                  <c:v>2023-12</c:v>
                </c:pt>
                <c:pt idx="60">
                  <c:v>2024-01</c:v>
                </c:pt>
                <c:pt idx="61">
                  <c:v>2024-02</c:v>
                </c:pt>
                <c:pt idx="62">
                  <c:v>2024-03</c:v>
                </c:pt>
                <c:pt idx="63">
                  <c:v>2024-04</c:v>
                </c:pt>
                <c:pt idx="64">
                  <c:v>2024-05</c:v>
                </c:pt>
                <c:pt idx="65">
                  <c:v>2024-06</c:v>
                </c:pt>
                <c:pt idx="66">
                  <c:v>2024-07</c:v>
                </c:pt>
                <c:pt idx="67">
                  <c:v>2024-08</c:v>
                </c:pt>
                <c:pt idx="68">
                  <c:v>2024-09</c:v>
                </c:pt>
                <c:pt idx="69">
                  <c:v>2024-10</c:v>
                </c:pt>
                <c:pt idx="70">
                  <c:v>2024-11</c:v>
                </c:pt>
                <c:pt idx="71">
                  <c:v>2024-12</c:v>
                </c:pt>
                <c:pt idx="72">
                  <c:v>2025-01</c:v>
                </c:pt>
                <c:pt idx="73">
                  <c:v>2025-02</c:v>
                </c:pt>
                <c:pt idx="74">
                  <c:v>2025-03</c:v>
                </c:pt>
                <c:pt idx="75">
                  <c:v>2025-04</c:v>
                </c:pt>
                <c:pt idx="76">
                  <c:v>2025-05</c:v>
                </c:pt>
              </c:strCache>
            </c:strRef>
          </c:cat>
          <c:val>
            <c:numRef>
              <c:f>Sheet1!$B$2:$B$78</c:f>
              <c:numCache>
                <c:formatCode>_-* #,##0.0_-;\-* #,##0.0_-;_-* "-"??_-;_-@_-</c:formatCode>
                <c:ptCount val="77"/>
                <c:pt idx="0">
                  <c:v>77.832282558883946</c:v>
                </c:pt>
                <c:pt idx="1">
                  <c:v>78.337686991084496</c:v>
                </c:pt>
                <c:pt idx="2">
                  <c:v>79.474846963535725</c:v>
                </c:pt>
                <c:pt idx="3">
                  <c:v>81.089333344176353</c:v>
                </c:pt>
                <c:pt idx="4">
                  <c:v>81.482425680332341</c:v>
                </c:pt>
                <c:pt idx="5">
                  <c:v>82.268610352644302</c:v>
                </c:pt>
                <c:pt idx="6">
                  <c:v>83.293458229050955</c:v>
                </c:pt>
                <c:pt idx="7">
                  <c:v>83.967330805318355</c:v>
                </c:pt>
                <c:pt idx="8">
                  <c:v>84.992178681725022</c:v>
                </c:pt>
                <c:pt idx="9">
                  <c:v>84.205994009413061</c:v>
                </c:pt>
                <c:pt idx="10">
                  <c:v>84.936022633702734</c:v>
                </c:pt>
                <c:pt idx="11">
                  <c:v>85.174685837797426</c:v>
                </c:pt>
                <c:pt idx="12">
                  <c:v>85.343719138797709</c:v>
                </c:pt>
                <c:pt idx="13">
                  <c:v>85.455466077908838</c:v>
                </c:pt>
                <c:pt idx="14">
                  <c:v>85.637973233981256</c:v>
                </c:pt>
                <c:pt idx="15">
                  <c:v>86.424157906293232</c:v>
                </c:pt>
                <c:pt idx="16">
                  <c:v>87.547278866738878</c:v>
                </c:pt>
                <c:pt idx="17">
                  <c:v>89.316194379440788</c:v>
                </c:pt>
                <c:pt idx="18">
                  <c:v>89.526779559524371</c:v>
                </c:pt>
                <c:pt idx="19">
                  <c:v>90.607783483953298</c:v>
                </c:pt>
                <c:pt idx="20">
                  <c:v>91.492241240304267</c:v>
                </c:pt>
                <c:pt idx="21">
                  <c:v>92.868064416850174</c:v>
                </c:pt>
                <c:pt idx="22">
                  <c:v>93.008454536905873</c:v>
                </c:pt>
                <c:pt idx="23">
                  <c:v>94.594862893535364</c:v>
                </c:pt>
                <c:pt idx="24">
                  <c:v>97.107280885599096</c:v>
                </c:pt>
                <c:pt idx="25">
                  <c:v>98.680215387156451</c:v>
                </c:pt>
                <c:pt idx="26">
                  <c:v>100.7158721279642</c:v>
                </c:pt>
                <c:pt idx="27">
                  <c:v>103.0042310848722</c:v>
                </c:pt>
                <c:pt idx="28">
                  <c:v>105.53125324587495</c:v>
                </c:pt>
                <c:pt idx="29">
                  <c:v>106.836881362393</c:v>
                </c:pt>
                <c:pt idx="30">
                  <c:v>107.73537813074954</c:v>
                </c:pt>
                <c:pt idx="31">
                  <c:v>108.70406995913392</c:v>
                </c:pt>
                <c:pt idx="32">
                  <c:v>110.13604918370213</c:v>
                </c:pt>
                <c:pt idx="33">
                  <c:v>111.75053556434275</c:v>
                </c:pt>
                <c:pt idx="34">
                  <c:v>110.17915167325707</c:v>
                </c:pt>
                <c:pt idx="35">
                  <c:v>108.60776778217138</c:v>
                </c:pt>
                <c:pt idx="36" formatCode="_-* #,##0_-;\-* #,##0_-;_-* &quot;-&quot;??_-;_-@_-">
                  <c:v>105.465</c:v>
                </c:pt>
                <c:pt idx="37" formatCode="_-* #,##0_-;\-* #,##0_-;_-* &quot;-&quot;??_-;_-@_-">
                  <c:v>104.92100000000001</c:v>
                </c:pt>
                <c:pt idx="38" formatCode="_-* #,##0_-;\-* #,##0_-;_-* &quot;-&quot;??_-;_-@_-">
                  <c:v>103.502</c:v>
                </c:pt>
                <c:pt idx="39" formatCode="_-* #,##0_-;\-* #,##0_-;_-* &quot;-&quot;??_-;_-@_-">
                  <c:v>100.176</c:v>
                </c:pt>
                <c:pt idx="40" formatCode="_-* #,##0_-;\-* #,##0_-;_-* &quot;-&quot;??_-;_-@_-">
                  <c:v>97.227999999999994</c:v>
                </c:pt>
                <c:pt idx="41" formatCode="_-* #,##0_-;\-* #,##0_-;_-* &quot;-&quot;??_-;_-@_-">
                  <c:v>96.04</c:v>
                </c:pt>
                <c:pt idx="42" formatCode="_-* #,##0_-;\-* #,##0_-;_-* &quot;-&quot;??_-;_-@_-">
                  <c:v>94.730999999999995</c:v>
                </c:pt>
                <c:pt idx="43" formatCode="_-* #,##0_-;\-* #,##0_-;_-* &quot;-&quot;??_-;_-@_-">
                  <c:v>92.027000000000001</c:v>
                </c:pt>
                <c:pt idx="44" formatCode="_-* #,##0_-;\-* #,##0_-;_-* &quot;-&quot;??_-;_-@_-">
                  <c:v>90.831999999999994</c:v>
                </c:pt>
                <c:pt idx="45" formatCode="_-* #,##0_-;\-* #,##0_-;_-* &quot;-&quot;??_-;_-@_-">
                  <c:v>87.837999999999994</c:v>
                </c:pt>
                <c:pt idx="46" formatCode="_-* #,##0_-;\-* #,##0_-;_-* &quot;-&quot;??_-;_-@_-">
                  <c:v>87.171000000000006</c:v>
                </c:pt>
                <c:pt idx="47" formatCode="_-* #,##0_-;\-* #,##0_-;_-* &quot;-&quot;??_-;_-@_-">
                  <c:v>85.722999999999999</c:v>
                </c:pt>
                <c:pt idx="48" formatCode="_-* #,##0_-;\-* #,##0_-;_-* &quot;-&quot;??_-;_-@_-">
                  <c:v>84.531999999999996</c:v>
                </c:pt>
                <c:pt idx="49" formatCode="_-* #,##0_-;\-* #,##0_-;_-* &quot;-&quot;??_-;_-@_-">
                  <c:v>84.244</c:v>
                </c:pt>
                <c:pt idx="50" formatCode="_-* #,##0_-;\-* #,##0_-;_-* &quot;-&quot;??_-;_-@_-">
                  <c:v>85.272999999999996</c:v>
                </c:pt>
                <c:pt idx="51" formatCode="_-* #,##0_-;\-* #,##0_-;_-* &quot;-&quot;??_-;_-@_-">
                  <c:v>85.855999999999995</c:v>
                </c:pt>
                <c:pt idx="52" formatCode="_-* #,##0_-;\-* #,##0_-;_-* &quot;-&quot;??_-;_-@_-">
                  <c:v>87.938000000000002</c:v>
                </c:pt>
                <c:pt idx="53" formatCode="_-* #,##0_-;\-* #,##0_-;_-* &quot;-&quot;??_-;_-@_-">
                  <c:v>89.527000000000001</c:v>
                </c:pt>
                <c:pt idx="54" formatCode="_-* #,##0_-;\-* #,##0_-;_-* &quot;-&quot;??_-;_-@_-">
                  <c:v>91.097999999999999</c:v>
                </c:pt>
                <c:pt idx="55" formatCode="_-* #,##0_-;\-* #,##0_-;_-* &quot;-&quot;??_-;_-@_-">
                  <c:v>93.307000000000002</c:v>
                </c:pt>
                <c:pt idx="56" formatCode="_-* #,##0_-;\-* #,##0_-;_-* &quot;-&quot;??_-;_-@_-">
                  <c:v>93.013999999999996</c:v>
                </c:pt>
                <c:pt idx="57" formatCode="_-* #,##0_-;\-* #,##0_-;_-* &quot;-&quot;??_-;_-@_-">
                  <c:v>94.605999999999995</c:v>
                </c:pt>
                <c:pt idx="58" formatCode="_-* #,##0_-;\-* #,##0_-;_-* &quot;-&quot;??_-;_-@_-">
                  <c:v>95.134</c:v>
                </c:pt>
                <c:pt idx="59" formatCode="_-* #,##0_-;\-* #,##0_-;_-* &quot;-&quot;??_-;_-@_-">
                  <c:v>97.661000000000001</c:v>
                </c:pt>
                <c:pt idx="60" formatCode="_-* #,##0_-;\-* #,##0_-;_-* &quot;-&quot;??_-;_-@_-">
                  <c:v>99.491</c:v>
                </c:pt>
                <c:pt idx="61" formatCode="_-* #,##0_-;\-* #,##0_-;_-* &quot;-&quot;??_-;_-@_-">
                  <c:v>100.089</c:v>
                </c:pt>
                <c:pt idx="62" formatCode="_-* #,##0_-;\-* #,##0_-;_-* &quot;-&quot;??_-;_-@_-">
                  <c:v>101.887</c:v>
                </c:pt>
                <c:pt idx="63" formatCode="_-* #,##0_-;\-* #,##0_-;_-* &quot;-&quot;??_-;_-@_-">
                  <c:v>103.855</c:v>
                </c:pt>
                <c:pt idx="64" formatCode="_-* #,##0_-;\-* #,##0_-;_-* &quot;-&quot;??_-;_-@_-">
                  <c:v>104.07</c:v>
                </c:pt>
                <c:pt idx="65" formatCode="_-* #,##0_-;\-* #,##0_-;_-* &quot;-&quot;??_-;_-@_-">
                  <c:v>103.509</c:v>
                </c:pt>
                <c:pt idx="66" formatCode="_-* #,##0_-;\-* #,##0_-;_-* &quot;-&quot;??_-;_-@_-">
                  <c:v>103.467</c:v>
                </c:pt>
                <c:pt idx="67" formatCode="_-* #,##0_-;\-* #,##0_-;_-* &quot;-&quot;??_-;_-@_-">
                  <c:v>103.80200000000001</c:v>
                </c:pt>
                <c:pt idx="68" formatCode="_-* #,##0_-;\-* #,##0_-;_-* &quot;-&quot;??_-;_-@_-">
                  <c:v>105.41200000000001</c:v>
                </c:pt>
                <c:pt idx="69" formatCode="_-* #,##0_-;\-* #,##0_-;_-* &quot;-&quot;??_-;_-@_-">
                  <c:v>107.35</c:v>
                </c:pt>
                <c:pt idx="70" formatCode="_-* #,##0_-;\-* #,##0_-;_-* &quot;-&quot;??_-;_-@_-">
                  <c:v>106.437</c:v>
                </c:pt>
                <c:pt idx="71" formatCode="_-* #,##0_-;\-* #,##0_-;_-* &quot;-&quot;??_-;_-@_-">
                  <c:v>104.676</c:v>
                </c:pt>
                <c:pt idx="72" formatCode="_-* #,##0_-;\-* #,##0_-;_-* &quot;-&quot;??_-;_-@_-">
                  <c:v>102.572</c:v>
                </c:pt>
                <c:pt idx="73" formatCode="_-* #,##0_-;\-* #,##0_-;_-* &quot;-&quot;??_-;_-@_-">
                  <c:v>101.32899999999999</c:v>
                </c:pt>
                <c:pt idx="74" formatCode="_-* #,##0_-;\-* #,##0_-;_-* &quot;-&quot;??_-;_-@_-">
                  <c:v>98.864999999999995</c:v>
                </c:pt>
                <c:pt idx="75" formatCode="_-* #,##0_-;\-* #,##0_-;_-* &quot;-&quot;??_-;_-@_-">
                  <c:v>96.665999999999997</c:v>
                </c:pt>
                <c:pt idx="76" formatCode="_-* #,##0_-;\-* #,##0_-;_-* &quot;-&quot;??_-;_-@_-">
                  <c:v>94.253</c:v>
                </c:pt>
              </c:numCache>
            </c:numRef>
          </c:val>
          <c:smooth val="0"/>
          <c:extLst>
            <c:ext xmlns:c16="http://schemas.microsoft.com/office/drawing/2014/chart" uri="{C3380CC4-5D6E-409C-BE32-E72D297353CC}">
              <c16:uniqueId val="{00000000-7FB3-4E1B-9AF9-755113CC8860}"/>
            </c:ext>
          </c:extLst>
        </c:ser>
        <c:ser>
          <c:idx val="1"/>
          <c:order val="1"/>
          <c:tx>
            <c:strRef>
              <c:f>Sheet1!$C$1</c:f>
              <c:strCache>
                <c:ptCount val="1"/>
                <c:pt idx="0">
                  <c:v>Pipeline import</c:v>
                </c:pt>
              </c:strCache>
            </c:strRef>
          </c:tx>
          <c:spPr>
            <a:ln w="28575" cap="rnd">
              <a:solidFill>
                <a:schemeClr val="bg1">
                  <a:lumMod val="75000"/>
                </a:schemeClr>
              </a:solidFill>
              <a:round/>
            </a:ln>
            <a:effectLst/>
          </c:spPr>
          <c:marker>
            <c:symbol val="none"/>
          </c:marker>
          <c:cat>
            <c:strRef>
              <c:f>Sheet1!$A$2:$A$78</c:f>
              <c:strCache>
                <c:ptCount val="77"/>
                <c:pt idx="0">
                  <c:v>2019-01</c:v>
                </c:pt>
                <c:pt idx="1">
                  <c:v>2019-02</c:v>
                </c:pt>
                <c:pt idx="2">
                  <c:v>2019-03</c:v>
                </c:pt>
                <c:pt idx="3">
                  <c:v>2019-04</c:v>
                </c:pt>
                <c:pt idx="4">
                  <c:v>2019-05</c:v>
                </c:pt>
                <c:pt idx="5">
                  <c:v>2019-06</c:v>
                </c:pt>
                <c:pt idx="6">
                  <c:v>2019-07</c:v>
                </c:pt>
                <c:pt idx="7">
                  <c:v>2019-08</c:v>
                </c:pt>
                <c:pt idx="8">
                  <c:v>2019-09</c:v>
                </c:pt>
                <c:pt idx="9">
                  <c:v>2019-10</c:v>
                </c:pt>
                <c:pt idx="10">
                  <c:v>2019-11</c:v>
                </c:pt>
                <c:pt idx="11">
                  <c:v>2019-12</c:v>
                </c:pt>
                <c:pt idx="12">
                  <c:v>2020-01</c:v>
                </c:pt>
                <c:pt idx="13">
                  <c:v>2020-02</c:v>
                </c:pt>
                <c:pt idx="14">
                  <c:v>2020-03</c:v>
                </c:pt>
                <c:pt idx="15">
                  <c:v>2020-04</c:v>
                </c:pt>
                <c:pt idx="16">
                  <c:v>2020-05</c:v>
                </c:pt>
                <c:pt idx="17">
                  <c:v>2020-06</c:v>
                </c:pt>
                <c:pt idx="18">
                  <c:v>2020-07</c:v>
                </c:pt>
                <c:pt idx="19">
                  <c:v>2020-08</c:v>
                </c:pt>
                <c:pt idx="20">
                  <c:v>2020-09</c:v>
                </c:pt>
                <c:pt idx="21">
                  <c:v>2020-10</c:v>
                </c:pt>
                <c:pt idx="22">
                  <c:v>2020-11</c:v>
                </c:pt>
                <c:pt idx="23">
                  <c:v>2020-12</c:v>
                </c:pt>
                <c:pt idx="24">
                  <c:v>2021-01</c:v>
                </c:pt>
                <c:pt idx="25">
                  <c:v>2021-02</c:v>
                </c:pt>
                <c:pt idx="26">
                  <c:v>2021-03</c:v>
                </c:pt>
                <c:pt idx="27">
                  <c:v>2021-04</c:v>
                </c:pt>
                <c:pt idx="28">
                  <c:v>2021-05</c:v>
                </c:pt>
                <c:pt idx="29">
                  <c:v>2021-06</c:v>
                </c:pt>
                <c:pt idx="30">
                  <c:v>2021-07</c:v>
                </c:pt>
                <c:pt idx="31">
                  <c:v>2021-08</c:v>
                </c:pt>
                <c:pt idx="32">
                  <c:v>2021-09</c:v>
                </c:pt>
                <c:pt idx="33">
                  <c:v>2021-10</c:v>
                </c:pt>
                <c:pt idx="34">
                  <c:v>2021-11</c:v>
                </c:pt>
                <c:pt idx="35">
                  <c:v>2021-12</c:v>
                </c:pt>
                <c:pt idx="36">
                  <c:v>2022-01</c:v>
                </c:pt>
                <c:pt idx="37">
                  <c:v>2022-02</c:v>
                </c:pt>
                <c:pt idx="38">
                  <c:v>2022-03</c:v>
                </c:pt>
                <c:pt idx="39">
                  <c:v>2022-04</c:v>
                </c:pt>
                <c:pt idx="40">
                  <c:v>2022-05</c:v>
                </c:pt>
                <c:pt idx="41">
                  <c:v>2022-06</c:v>
                </c:pt>
                <c:pt idx="42">
                  <c:v>2022-07</c:v>
                </c:pt>
                <c:pt idx="43">
                  <c:v>2022-08</c:v>
                </c:pt>
                <c:pt idx="44">
                  <c:v>2022-09</c:v>
                </c:pt>
                <c:pt idx="45">
                  <c:v>2022-10</c:v>
                </c:pt>
                <c:pt idx="46">
                  <c:v>2022-11</c:v>
                </c:pt>
                <c:pt idx="47">
                  <c:v>2022-12</c:v>
                </c:pt>
                <c:pt idx="48">
                  <c:v>2023-01</c:v>
                </c:pt>
                <c:pt idx="49">
                  <c:v>2023-02</c:v>
                </c:pt>
                <c:pt idx="50">
                  <c:v>2023-03</c:v>
                </c:pt>
                <c:pt idx="51">
                  <c:v>2023-04</c:v>
                </c:pt>
                <c:pt idx="52">
                  <c:v>2023-05</c:v>
                </c:pt>
                <c:pt idx="53">
                  <c:v>2023-06</c:v>
                </c:pt>
                <c:pt idx="54">
                  <c:v>2023-07</c:v>
                </c:pt>
                <c:pt idx="55">
                  <c:v>2023-08</c:v>
                </c:pt>
                <c:pt idx="56">
                  <c:v>2023-09</c:v>
                </c:pt>
                <c:pt idx="57">
                  <c:v>2023-10</c:v>
                </c:pt>
                <c:pt idx="58">
                  <c:v>2023-11</c:v>
                </c:pt>
                <c:pt idx="59">
                  <c:v>2023-12</c:v>
                </c:pt>
                <c:pt idx="60">
                  <c:v>2024-01</c:v>
                </c:pt>
                <c:pt idx="61">
                  <c:v>2024-02</c:v>
                </c:pt>
                <c:pt idx="62">
                  <c:v>2024-03</c:v>
                </c:pt>
                <c:pt idx="63">
                  <c:v>2024-04</c:v>
                </c:pt>
                <c:pt idx="64">
                  <c:v>2024-05</c:v>
                </c:pt>
                <c:pt idx="65">
                  <c:v>2024-06</c:v>
                </c:pt>
                <c:pt idx="66">
                  <c:v>2024-07</c:v>
                </c:pt>
                <c:pt idx="67">
                  <c:v>2024-08</c:v>
                </c:pt>
                <c:pt idx="68">
                  <c:v>2024-09</c:v>
                </c:pt>
                <c:pt idx="69">
                  <c:v>2024-10</c:v>
                </c:pt>
                <c:pt idx="70">
                  <c:v>2024-11</c:v>
                </c:pt>
                <c:pt idx="71">
                  <c:v>2024-12</c:v>
                </c:pt>
                <c:pt idx="72">
                  <c:v>2025-01</c:v>
                </c:pt>
                <c:pt idx="73">
                  <c:v>2025-02</c:v>
                </c:pt>
                <c:pt idx="74">
                  <c:v>2025-03</c:v>
                </c:pt>
                <c:pt idx="75">
                  <c:v>2025-04</c:v>
                </c:pt>
                <c:pt idx="76">
                  <c:v>2025-05</c:v>
                </c:pt>
              </c:strCache>
            </c:strRef>
          </c:cat>
          <c:val>
            <c:numRef>
              <c:f>Sheet1!$C$2:$C$78</c:f>
              <c:numCache>
                <c:formatCode>_-* #,##0.0_-;\-* #,##0.0_-;_-* "-"??_-;_-@_-</c:formatCode>
                <c:ptCount val="77"/>
                <c:pt idx="0">
                  <c:v>52.309358732756422</c:v>
                </c:pt>
                <c:pt idx="1">
                  <c:v>52.688412056906827</c:v>
                </c:pt>
                <c:pt idx="2">
                  <c:v>52.927075261001541</c:v>
                </c:pt>
                <c:pt idx="3">
                  <c:v>52.477826876823279</c:v>
                </c:pt>
                <c:pt idx="4">
                  <c:v>52.281280708745285</c:v>
                </c:pt>
                <c:pt idx="5">
                  <c:v>51.80395430055588</c:v>
                </c:pt>
                <c:pt idx="6">
                  <c:v>51.495096036433317</c:v>
                </c:pt>
                <c:pt idx="7">
                  <c:v>51.621447144483461</c:v>
                </c:pt>
                <c:pt idx="8">
                  <c:v>51.43893998841105</c:v>
                </c:pt>
                <c:pt idx="9">
                  <c:v>51.130081724288488</c:v>
                </c:pt>
                <c:pt idx="10">
                  <c:v>50.814203954163148</c:v>
                </c:pt>
                <c:pt idx="11">
                  <c:v>50.968633086224415</c:v>
                </c:pt>
                <c:pt idx="12">
                  <c:v>51.140536828074445</c:v>
                </c:pt>
                <c:pt idx="13">
                  <c:v>51.291530362352546</c:v>
                </c:pt>
                <c:pt idx="14">
                  <c:v>51.080945182268991</c:v>
                </c:pt>
                <c:pt idx="15">
                  <c:v>50.400053099998814</c:v>
                </c:pt>
                <c:pt idx="16">
                  <c:v>49.670024475709141</c:v>
                </c:pt>
                <c:pt idx="17">
                  <c:v>49.038268935458447</c:v>
                </c:pt>
                <c:pt idx="18">
                  <c:v>48.055538095068499</c:v>
                </c:pt>
                <c:pt idx="19">
                  <c:v>48.406513395207767</c:v>
                </c:pt>
                <c:pt idx="20">
                  <c:v>48.139772167101924</c:v>
                </c:pt>
                <c:pt idx="21">
                  <c:v>48.181889203118644</c:v>
                </c:pt>
                <c:pt idx="22">
                  <c:v>47.655426252909741</c:v>
                </c:pt>
                <c:pt idx="23">
                  <c:v>48.483727961238415</c:v>
                </c:pt>
                <c:pt idx="24">
                  <c:v>48.255668171366096</c:v>
                </c:pt>
                <c:pt idx="25">
                  <c:v>48.610079069288545</c:v>
                </c:pt>
                <c:pt idx="26">
                  <c:v>49.101444489483519</c:v>
                </c:pt>
                <c:pt idx="27">
                  <c:v>50.217545943926389</c:v>
                </c:pt>
                <c:pt idx="28">
                  <c:v>51.1721987603052</c:v>
                </c:pt>
                <c:pt idx="29">
                  <c:v>52.505904900834423</c:v>
                </c:pt>
                <c:pt idx="30">
                  <c:v>54.415210533592038</c:v>
                </c:pt>
                <c:pt idx="31">
                  <c:v>54.962732001809293</c:v>
                </c:pt>
                <c:pt idx="32">
                  <c:v>56.282399130332941</c:v>
                </c:pt>
                <c:pt idx="33">
                  <c:v>57.265129970722882</c:v>
                </c:pt>
                <c:pt idx="34">
                  <c:v>57.265129970722882</c:v>
                </c:pt>
                <c:pt idx="35">
                  <c:v>57.878</c:v>
                </c:pt>
                <c:pt idx="36" formatCode="_-* #,##0_-;\-* #,##0_-;_-* &quot;-&quot;??_-;_-@_-">
                  <c:v>57.878</c:v>
                </c:pt>
                <c:pt idx="37" formatCode="_-* #,##0_-;\-* #,##0_-;_-* &quot;-&quot;??_-;_-@_-">
                  <c:v>58.180999999999997</c:v>
                </c:pt>
                <c:pt idx="38" formatCode="_-* #,##0_-;\-* #,##0_-;_-* &quot;-&quot;??_-;_-@_-">
                  <c:v>58.563000000000002</c:v>
                </c:pt>
                <c:pt idx="39" formatCode="_-* #,##0_-;\-* #,##0_-;_-* &quot;-&quot;??_-;_-@_-">
                  <c:v>59.008000000000003</c:v>
                </c:pt>
                <c:pt idx="40" formatCode="_-* #,##0_-;\-* #,##0_-;_-* &quot;-&quot;??_-;_-@_-">
                  <c:v>60.204000000000001</c:v>
                </c:pt>
                <c:pt idx="41" formatCode="_-* #,##0_-;\-* #,##0_-;_-* &quot;-&quot;??_-;_-@_-">
                  <c:v>60.518999999999998</c:v>
                </c:pt>
                <c:pt idx="42" formatCode="_-* #,##0_-;\-* #,##0_-;_-* &quot;-&quot;??_-;_-@_-">
                  <c:v>60.930999999999997</c:v>
                </c:pt>
                <c:pt idx="43" formatCode="_-* #,##0_-;\-* #,##0_-;_-* &quot;-&quot;??_-;_-@_-">
                  <c:v>61.406999999999996</c:v>
                </c:pt>
                <c:pt idx="44" formatCode="_-* #,##0_-;\-* #,##0_-;_-* &quot;-&quot;??_-;_-@_-">
                  <c:v>61.94</c:v>
                </c:pt>
                <c:pt idx="45" formatCode="_-* #,##0_-;\-* #,##0_-;_-* &quot;-&quot;??_-;_-@_-">
                  <c:v>62.451999999999998</c:v>
                </c:pt>
                <c:pt idx="46" formatCode="_-* #,##0_-;\-* #,##0_-;_-* &quot;-&quot;??_-;_-@_-">
                  <c:v>62.552999999999997</c:v>
                </c:pt>
                <c:pt idx="47" formatCode="_-* #,##0_-;\-* #,##0_-;_-* &quot;-&quot;??_-;_-@_-">
                  <c:v>62.078000000000003</c:v>
                </c:pt>
                <c:pt idx="48" formatCode="_-* #,##0_-;\-* #,##0_-;_-* &quot;-&quot;??_-;_-@_-">
                  <c:v>61.697000000000003</c:v>
                </c:pt>
                <c:pt idx="49" formatCode="_-* #,##0_-;\-* #,##0_-;_-* &quot;-&quot;??_-;_-@_-">
                  <c:v>61.826999999999998</c:v>
                </c:pt>
                <c:pt idx="50" formatCode="_-* #,##0_-;\-* #,##0_-;_-* &quot;-&quot;??_-;_-@_-">
                  <c:v>62.034999999999997</c:v>
                </c:pt>
                <c:pt idx="51" formatCode="_-* #,##0_-;\-* #,##0_-;_-* &quot;-&quot;??_-;_-@_-">
                  <c:v>62.697000000000003</c:v>
                </c:pt>
                <c:pt idx="52" formatCode="_-* #,##0_-;\-* #,##0_-;_-* &quot;-&quot;??_-;_-@_-">
                  <c:v>62.813000000000002</c:v>
                </c:pt>
                <c:pt idx="53" formatCode="_-* #,##0_-;\-* #,##0_-;_-* &quot;-&quot;??_-;_-@_-">
                  <c:v>63.563000000000002</c:v>
                </c:pt>
                <c:pt idx="54" formatCode="_-* #,##0_-;\-* #,##0_-;_-* &quot;-&quot;??_-;_-@_-">
                  <c:v>64.247</c:v>
                </c:pt>
                <c:pt idx="55" formatCode="_-* #,##0_-;\-* #,##0_-;_-* &quot;-&quot;??_-;_-@_-">
                  <c:v>64.850999999999999</c:v>
                </c:pt>
                <c:pt idx="56" formatCode="_-* #,##0_-;\-* #,##0_-;_-* &quot;-&quot;??_-;_-@_-">
                  <c:v>65.14</c:v>
                </c:pt>
                <c:pt idx="57" formatCode="_-* #,##0_-;\-* #,##0_-;_-* &quot;-&quot;??_-;_-@_-">
                  <c:v>65.197999999999993</c:v>
                </c:pt>
                <c:pt idx="58" formatCode="_-* #,##0_-;\-* #,##0_-;_-* &quot;-&quot;??_-;_-@_-">
                  <c:v>65.558000000000007</c:v>
                </c:pt>
                <c:pt idx="59" formatCode="_-* #,##0_-;\-* #,##0_-;_-* &quot;-&quot;??_-;_-@_-">
                  <c:v>66.352000000000004</c:v>
                </c:pt>
                <c:pt idx="60" formatCode="_-* #,##0_-;\-* #,##0_-;_-* &quot;-&quot;??_-;_-@_-">
                  <c:v>67.977000000000004</c:v>
                </c:pt>
                <c:pt idx="61" formatCode="_-* #,##0_-;\-* #,##0_-;_-* &quot;-&quot;??_-;_-@_-">
                  <c:v>68.772000000000006</c:v>
                </c:pt>
                <c:pt idx="62" formatCode="_-* #,##0_-;\-* #,##0_-;_-* &quot;-&quot;??_-;_-@_-">
                  <c:v>69.62</c:v>
                </c:pt>
                <c:pt idx="63" formatCode="_-* #,##0_-;\-* #,##0_-;_-* &quot;-&quot;??_-;_-@_-">
                  <c:v>69.429000000000002</c:v>
                </c:pt>
                <c:pt idx="64" formatCode="_-* #,##0_-;\-* #,##0_-;_-* &quot;-&quot;??_-;_-@_-">
                  <c:v>70.183000000000007</c:v>
                </c:pt>
                <c:pt idx="65" formatCode="_-* #,##0_-;\-* #,##0_-;_-* &quot;-&quot;??_-;_-@_-">
                  <c:v>70.701999999999998</c:v>
                </c:pt>
                <c:pt idx="66" formatCode="_-* #,##0_-;\-* #,##0_-;_-* &quot;-&quot;??_-;_-@_-">
                  <c:v>71.417000000000002</c:v>
                </c:pt>
                <c:pt idx="67" formatCode="_-* #,##0_-;\-* #,##0_-;_-* &quot;-&quot;??_-;_-@_-">
                  <c:v>72.346999999999994</c:v>
                </c:pt>
                <c:pt idx="68" formatCode="_-* #,##0_-;\-* #,##0_-;_-* &quot;-&quot;??_-;_-@_-">
                  <c:v>73.322000000000003</c:v>
                </c:pt>
                <c:pt idx="69" formatCode="_-* #,##0_-;\-* #,##0_-;_-* &quot;-&quot;??_-;_-@_-">
                  <c:v>73.841999999999999</c:v>
                </c:pt>
                <c:pt idx="70" formatCode="_-* #,##0_-;\-* #,##0_-;_-* &quot;-&quot;??_-;_-@_-">
                  <c:v>74.537999999999997</c:v>
                </c:pt>
                <c:pt idx="71" formatCode="_-* #,##0_-;\-* #,##0_-;_-* &quot;-&quot;??_-;_-@_-">
                  <c:v>74.772000000000006</c:v>
                </c:pt>
                <c:pt idx="72" formatCode="_-* #,##0_-;\-* #,##0_-;_-* &quot;-&quot;??_-;_-@_-">
                  <c:v>74.822000000000003</c:v>
                </c:pt>
                <c:pt idx="73" formatCode="_-* #,##0_-;\-* #,##0_-;_-* &quot;-&quot;??_-;_-@_-">
                  <c:v>75.361999999999995</c:v>
                </c:pt>
                <c:pt idx="74" formatCode="_-* #,##0_-;\-* #,##0_-;_-* &quot;-&quot;??_-;_-@_-">
                  <c:v>75.463999999999999</c:v>
                </c:pt>
                <c:pt idx="75" formatCode="_-* #,##0_-;\-* #,##0_-;_-* &quot;-&quot;??_-;_-@_-">
                  <c:v>76.801000000000002</c:v>
                </c:pt>
                <c:pt idx="76" formatCode="_-* #,##0_-;\-* #,##0_-;_-* &quot;-&quot;??_-;_-@_-">
                  <c:v>77.495999999999995</c:v>
                </c:pt>
              </c:numCache>
            </c:numRef>
          </c:val>
          <c:smooth val="0"/>
          <c:extLst>
            <c:ext xmlns:c16="http://schemas.microsoft.com/office/drawing/2014/chart" uri="{C3380CC4-5D6E-409C-BE32-E72D297353CC}">
              <c16:uniqueId val="{00000001-7FB3-4E1B-9AF9-755113CC8860}"/>
            </c:ext>
          </c:extLst>
        </c:ser>
        <c:ser>
          <c:idx val="2"/>
          <c:order val="2"/>
          <c:tx>
            <c:strRef>
              <c:f>Sheet1!$D$1</c:f>
              <c:strCache>
                <c:ptCount val="1"/>
                <c:pt idx="0">
                  <c:v>Domestic production</c:v>
                </c:pt>
              </c:strCache>
            </c:strRef>
          </c:tx>
          <c:spPr>
            <a:ln w="28575" cap="rnd">
              <a:solidFill>
                <a:schemeClr val="accent1">
                  <a:lumMod val="60000"/>
                  <a:lumOff val="40000"/>
                </a:schemeClr>
              </a:solidFill>
              <a:round/>
            </a:ln>
            <a:effectLst/>
          </c:spPr>
          <c:marker>
            <c:symbol val="none"/>
          </c:marker>
          <c:cat>
            <c:strRef>
              <c:f>Sheet1!$A$2:$A$78</c:f>
              <c:strCache>
                <c:ptCount val="77"/>
                <c:pt idx="0">
                  <c:v>2019-01</c:v>
                </c:pt>
                <c:pt idx="1">
                  <c:v>2019-02</c:v>
                </c:pt>
                <c:pt idx="2">
                  <c:v>2019-03</c:v>
                </c:pt>
                <c:pt idx="3">
                  <c:v>2019-04</c:v>
                </c:pt>
                <c:pt idx="4">
                  <c:v>2019-05</c:v>
                </c:pt>
                <c:pt idx="5">
                  <c:v>2019-06</c:v>
                </c:pt>
                <c:pt idx="6">
                  <c:v>2019-07</c:v>
                </c:pt>
                <c:pt idx="7">
                  <c:v>2019-08</c:v>
                </c:pt>
                <c:pt idx="8">
                  <c:v>2019-09</c:v>
                </c:pt>
                <c:pt idx="9">
                  <c:v>2019-10</c:v>
                </c:pt>
                <c:pt idx="10">
                  <c:v>2019-11</c:v>
                </c:pt>
                <c:pt idx="11">
                  <c:v>2019-12</c:v>
                </c:pt>
                <c:pt idx="12">
                  <c:v>2020-01</c:v>
                </c:pt>
                <c:pt idx="13">
                  <c:v>2020-02</c:v>
                </c:pt>
                <c:pt idx="14">
                  <c:v>2020-03</c:v>
                </c:pt>
                <c:pt idx="15">
                  <c:v>2020-04</c:v>
                </c:pt>
                <c:pt idx="16">
                  <c:v>2020-05</c:v>
                </c:pt>
                <c:pt idx="17">
                  <c:v>2020-06</c:v>
                </c:pt>
                <c:pt idx="18">
                  <c:v>2020-07</c:v>
                </c:pt>
                <c:pt idx="19">
                  <c:v>2020-08</c:v>
                </c:pt>
                <c:pt idx="20">
                  <c:v>2020-09</c:v>
                </c:pt>
                <c:pt idx="21">
                  <c:v>2020-10</c:v>
                </c:pt>
                <c:pt idx="22">
                  <c:v>2020-11</c:v>
                </c:pt>
                <c:pt idx="23">
                  <c:v>2020-12</c:v>
                </c:pt>
                <c:pt idx="24">
                  <c:v>2021-01</c:v>
                </c:pt>
                <c:pt idx="25">
                  <c:v>2021-02</c:v>
                </c:pt>
                <c:pt idx="26">
                  <c:v>2021-03</c:v>
                </c:pt>
                <c:pt idx="27">
                  <c:v>2021-04</c:v>
                </c:pt>
                <c:pt idx="28">
                  <c:v>2021-05</c:v>
                </c:pt>
                <c:pt idx="29">
                  <c:v>2021-06</c:v>
                </c:pt>
                <c:pt idx="30">
                  <c:v>2021-07</c:v>
                </c:pt>
                <c:pt idx="31">
                  <c:v>2021-08</c:v>
                </c:pt>
                <c:pt idx="32">
                  <c:v>2021-09</c:v>
                </c:pt>
                <c:pt idx="33">
                  <c:v>2021-10</c:v>
                </c:pt>
                <c:pt idx="34">
                  <c:v>2021-11</c:v>
                </c:pt>
                <c:pt idx="35">
                  <c:v>2021-12</c:v>
                </c:pt>
                <c:pt idx="36">
                  <c:v>2022-01</c:v>
                </c:pt>
                <c:pt idx="37">
                  <c:v>2022-02</c:v>
                </c:pt>
                <c:pt idx="38">
                  <c:v>2022-03</c:v>
                </c:pt>
                <c:pt idx="39">
                  <c:v>2022-04</c:v>
                </c:pt>
                <c:pt idx="40">
                  <c:v>2022-05</c:v>
                </c:pt>
                <c:pt idx="41">
                  <c:v>2022-06</c:v>
                </c:pt>
                <c:pt idx="42">
                  <c:v>2022-07</c:v>
                </c:pt>
                <c:pt idx="43">
                  <c:v>2022-08</c:v>
                </c:pt>
                <c:pt idx="44">
                  <c:v>2022-09</c:v>
                </c:pt>
                <c:pt idx="45">
                  <c:v>2022-10</c:v>
                </c:pt>
                <c:pt idx="46">
                  <c:v>2022-11</c:v>
                </c:pt>
                <c:pt idx="47">
                  <c:v>2022-12</c:v>
                </c:pt>
                <c:pt idx="48">
                  <c:v>2023-01</c:v>
                </c:pt>
                <c:pt idx="49">
                  <c:v>2023-02</c:v>
                </c:pt>
                <c:pt idx="50">
                  <c:v>2023-03</c:v>
                </c:pt>
                <c:pt idx="51">
                  <c:v>2023-04</c:v>
                </c:pt>
                <c:pt idx="52">
                  <c:v>2023-05</c:v>
                </c:pt>
                <c:pt idx="53">
                  <c:v>2023-06</c:v>
                </c:pt>
                <c:pt idx="54">
                  <c:v>2023-07</c:v>
                </c:pt>
                <c:pt idx="55">
                  <c:v>2023-08</c:v>
                </c:pt>
                <c:pt idx="56">
                  <c:v>2023-09</c:v>
                </c:pt>
                <c:pt idx="57">
                  <c:v>2023-10</c:v>
                </c:pt>
                <c:pt idx="58">
                  <c:v>2023-11</c:v>
                </c:pt>
                <c:pt idx="59">
                  <c:v>2023-12</c:v>
                </c:pt>
                <c:pt idx="60">
                  <c:v>2024-01</c:v>
                </c:pt>
                <c:pt idx="61">
                  <c:v>2024-02</c:v>
                </c:pt>
                <c:pt idx="62">
                  <c:v>2024-03</c:v>
                </c:pt>
                <c:pt idx="63">
                  <c:v>2024-04</c:v>
                </c:pt>
                <c:pt idx="64">
                  <c:v>2024-05</c:v>
                </c:pt>
                <c:pt idx="65">
                  <c:v>2024-06</c:v>
                </c:pt>
                <c:pt idx="66">
                  <c:v>2024-07</c:v>
                </c:pt>
                <c:pt idx="67">
                  <c:v>2024-08</c:v>
                </c:pt>
                <c:pt idx="68">
                  <c:v>2024-09</c:v>
                </c:pt>
                <c:pt idx="69">
                  <c:v>2024-10</c:v>
                </c:pt>
                <c:pt idx="70">
                  <c:v>2024-11</c:v>
                </c:pt>
                <c:pt idx="71">
                  <c:v>2024-12</c:v>
                </c:pt>
                <c:pt idx="72">
                  <c:v>2025-01</c:v>
                </c:pt>
                <c:pt idx="73">
                  <c:v>2025-02</c:v>
                </c:pt>
                <c:pt idx="74">
                  <c:v>2025-03</c:v>
                </c:pt>
                <c:pt idx="75">
                  <c:v>2025-04</c:v>
                </c:pt>
                <c:pt idx="76">
                  <c:v>2025-05</c:v>
                </c:pt>
              </c:strCache>
            </c:strRef>
          </c:cat>
          <c:val>
            <c:numRef>
              <c:f>Sheet1!$D$2:$D$78</c:f>
              <c:numCache>
                <c:formatCode>General</c:formatCode>
                <c:ptCount val="77"/>
                <c:pt idx="0">
                  <c:v>159.625</c:v>
                </c:pt>
                <c:pt idx="1">
                  <c:v>160.87</c:v>
                </c:pt>
                <c:pt idx="2">
                  <c:v>162.41</c:v>
                </c:pt>
                <c:pt idx="3">
                  <c:v>163.6</c:v>
                </c:pt>
                <c:pt idx="4">
                  <c:v>165.4</c:v>
                </c:pt>
                <c:pt idx="5">
                  <c:v>167.14</c:v>
                </c:pt>
                <c:pt idx="6">
                  <c:v>168.07999999999998</c:v>
                </c:pt>
                <c:pt idx="7">
                  <c:v>168.99</c:v>
                </c:pt>
                <c:pt idx="8">
                  <c:v>170.33</c:v>
                </c:pt>
                <c:pt idx="9">
                  <c:v>171.47000000000003</c:v>
                </c:pt>
                <c:pt idx="10">
                  <c:v>172.28000000000003</c:v>
                </c:pt>
                <c:pt idx="11">
                  <c:v>173.05</c:v>
                </c:pt>
                <c:pt idx="12">
                  <c:v>174.41500000000005</c:v>
                </c:pt>
                <c:pt idx="13">
                  <c:v>175.78000000000006</c:v>
                </c:pt>
                <c:pt idx="14">
                  <c:v>177.58000000000004</c:v>
                </c:pt>
                <c:pt idx="15">
                  <c:v>179.64</c:v>
                </c:pt>
                <c:pt idx="16">
                  <c:v>181.15999999999997</c:v>
                </c:pt>
                <c:pt idx="17">
                  <c:v>182.43</c:v>
                </c:pt>
                <c:pt idx="18">
                  <c:v>182.76999999999998</c:v>
                </c:pt>
                <c:pt idx="19">
                  <c:v>183.17000000000002</c:v>
                </c:pt>
                <c:pt idx="20">
                  <c:v>184.24</c:v>
                </c:pt>
                <c:pt idx="21">
                  <c:v>186</c:v>
                </c:pt>
                <c:pt idx="22">
                  <c:v>187.77999999999997</c:v>
                </c:pt>
                <c:pt idx="23">
                  <c:v>190.47</c:v>
                </c:pt>
                <c:pt idx="24">
                  <c:v>192.18</c:v>
                </c:pt>
                <c:pt idx="25">
                  <c:v>193.88999999999996</c:v>
                </c:pt>
                <c:pt idx="26">
                  <c:v>195.49999999999997</c:v>
                </c:pt>
                <c:pt idx="27">
                  <c:v>196.21999999999997</c:v>
                </c:pt>
                <c:pt idx="28">
                  <c:v>197.15999999999997</c:v>
                </c:pt>
                <c:pt idx="29">
                  <c:v>199.18999999999997</c:v>
                </c:pt>
                <c:pt idx="30">
                  <c:v>200.70999999999995</c:v>
                </c:pt>
                <c:pt idx="31">
                  <c:v>202.36999999999998</c:v>
                </c:pt>
                <c:pt idx="32">
                  <c:v>203.46</c:v>
                </c:pt>
                <c:pt idx="33">
                  <c:v>203.59</c:v>
                </c:pt>
                <c:pt idx="34">
                  <c:v>204.45999999999998</c:v>
                </c:pt>
                <c:pt idx="35">
                  <c:v>204.93999999999997</c:v>
                </c:pt>
                <c:pt idx="36">
                  <c:v>206.14499999999998</c:v>
                </c:pt>
                <c:pt idx="37">
                  <c:v>207.35000000000002</c:v>
                </c:pt>
                <c:pt idx="38">
                  <c:v>208.56000000000003</c:v>
                </c:pt>
                <c:pt idx="39">
                  <c:v>209.40000000000003</c:v>
                </c:pt>
                <c:pt idx="40">
                  <c:v>210.22</c:v>
                </c:pt>
                <c:pt idx="41">
                  <c:v>210.3</c:v>
                </c:pt>
                <c:pt idx="42">
                  <c:v>211.6</c:v>
                </c:pt>
                <c:pt idx="43">
                  <c:v>212.70999999999998</c:v>
                </c:pt>
                <c:pt idx="44">
                  <c:v>213.44000000000003</c:v>
                </c:pt>
                <c:pt idx="45" formatCode="_-* #,##0_-;\-* #,##0_-;_-* &quot;-&quot;??_-;_-@_-">
                  <c:v>214.05980000000002</c:v>
                </c:pt>
                <c:pt idx="46" formatCode="_-* #,##0_-;\-* #,##0_-;_-* &quot;-&quot;??_-;_-@_-">
                  <c:v>214.67960000000002</c:v>
                </c:pt>
                <c:pt idx="47" formatCode="_-* #,##0_-;\-* #,##0_-;_-* &quot;-&quot;??_-;_-@_-">
                  <c:v>215.29940000000002</c:v>
                </c:pt>
                <c:pt idx="48" formatCode="_-* #,##0_-;\-* #,##0_-;_-* &quot;-&quot;??_-;_-@_-">
                  <c:v>215.91920000000002</c:v>
                </c:pt>
                <c:pt idx="49" formatCode="_-* #,##0_-;\-* #,##0_-;_-* &quot;-&quot;??_-;_-@_-">
                  <c:v>216.53900000000002</c:v>
                </c:pt>
                <c:pt idx="50" formatCode="_-* #,##0_-;\-* #,##0_-;_-* &quot;-&quot;??_-;_-@_-">
                  <c:v>217.15880000000001</c:v>
                </c:pt>
                <c:pt idx="51" formatCode="_-* #,##0_-;\-* #,##0_-;_-* &quot;-&quot;??_-;_-@_-">
                  <c:v>217.77860000000001</c:v>
                </c:pt>
                <c:pt idx="52" formatCode="_-* #,##0_-;\-* #,##0_-;_-* &quot;-&quot;??_-;_-@_-">
                  <c:v>218.39840000000001</c:v>
                </c:pt>
                <c:pt idx="53" formatCode="_-* #,##0_-;\-* #,##0_-;_-* &quot;-&quot;??_-;_-@_-">
                  <c:v>219.01820000000001</c:v>
                </c:pt>
                <c:pt idx="54" formatCode="_-* #,##0_-;\-* #,##0_-;_-* &quot;-&quot;??_-;_-@_-">
                  <c:v>219.63800000000001</c:v>
                </c:pt>
                <c:pt idx="55" formatCode="_-* #,##0_-;\-* #,##0_-;_-* &quot;-&quot;??_-;_-@_-">
                  <c:v>219.63800000000001</c:v>
                </c:pt>
                <c:pt idx="56" formatCode="_-* #,##0_-;\-* #,##0_-;_-* &quot;-&quot;??_-;_-@_-">
                  <c:v>221.16800000000001</c:v>
                </c:pt>
                <c:pt idx="57" formatCode="_-* #,##0_-;\-* #,##0_-;_-* &quot;-&quot;??_-;_-@_-">
                  <c:v>221.708</c:v>
                </c:pt>
                <c:pt idx="58" formatCode="_-* #,##0_-;\-* #,##0_-;_-* &quot;-&quot;??_-;_-@_-">
                  <c:v>222.75800000000001</c:v>
                </c:pt>
                <c:pt idx="59" formatCode="_-* #,##0_-;\-* #,##0_-;_-* &quot;-&quot;??_-;_-@_-">
                  <c:v>223.25800000000001</c:v>
                </c:pt>
                <c:pt idx="60" formatCode="_-* #,##0_-;\-* #,##0_-;_-* &quot;-&quot;??_-;_-@_-">
                  <c:v>225.47300000000001</c:v>
                </c:pt>
                <c:pt idx="61" formatCode="_-* #,##0_-;\-* #,##0_-;_-* &quot;-&quot;??_-;_-@_-">
                  <c:v>224.91</c:v>
                </c:pt>
                <c:pt idx="62" formatCode="_-* #,##0_-;\-* #,##0_-;_-* &quot;-&quot;??_-;_-@_-">
                  <c:v>226.04</c:v>
                </c:pt>
                <c:pt idx="63" formatCode="_-* #,##0_-;\-* #,##0_-;_-* &quot;-&quot;??_-;_-@_-">
                  <c:v>226.94</c:v>
                </c:pt>
                <c:pt idx="64" formatCode="_-* #,##0_-;\-* #,##0_-;_-* &quot;-&quot;??_-;_-@_-">
                  <c:v>228.24</c:v>
                </c:pt>
                <c:pt idx="65" formatCode="_-* #,##0_-;\-* #,##0_-;_-* &quot;-&quot;??_-;_-@_-">
                  <c:v>230.21</c:v>
                </c:pt>
                <c:pt idx="66" formatCode="_-* #,##0_-;\-* #,##0_-;_-* &quot;-&quot;??_-;_-@_-">
                  <c:v>231.87</c:v>
                </c:pt>
                <c:pt idx="67" formatCode="_-* #,##0_-;\-* #,##0_-;_-* &quot;-&quot;??_-;_-@_-">
                  <c:v>233.79</c:v>
                </c:pt>
                <c:pt idx="68" formatCode="_-* #,##0_-;\-* #,##0_-;_-* &quot;-&quot;??_-;_-@_-">
                  <c:v>235.18</c:v>
                </c:pt>
                <c:pt idx="69" formatCode="_-* #,##0_-;\-* #,##0_-;_-* &quot;-&quot;??_-;_-@_-">
                  <c:v>237</c:v>
                </c:pt>
                <c:pt idx="70" formatCode="_-* #,##0_-;\-* #,##0_-;_-* &quot;-&quot;??_-;_-@_-">
                  <c:v>237.73</c:v>
                </c:pt>
                <c:pt idx="71" formatCode="_-* #,##0_-;\-* #,##0_-;_-* &quot;-&quot;??_-;_-@_-">
                  <c:v>238.68</c:v>
                </c:pt>
                <c:pt idx="72" formatCode="_-* #,##0_-;\-* #,##0_-;_-* &quot;-&quot;??_-;_-@_-">
                  <c:v>237.95599999999999</c:v>
                </c:pt>
                <c:pt idx="73" formatCode="_-* #,##0_-;\-* #,##0_-;_-* &quot;-&quot;??_-;_-@_-">
                  <c:v>238.928</c:v>
                </c:pt>
                <c:pt idx="74" formatCode="_-* #,##0_-;\-* #,##0_-;_-* &quot;-&quot;??_-;_-@_-">
                  <c:v>240.018</c:v>
                </c:pt>
                <c:pt idx="75" formatCode="_-* #,##0_-;\-* #,##0_-;_-* &quot;-&quot;??_-;_-@_-">
                  <c:v>241.648</c:v>
                </c:pt>
                <c:pt idx="76" formatCode="_-* #,##0_-;\-* #,##0_-;_-* &quot;-&quot;??_-;_-@_-">
                  <c:v>243.52799999999999</c:v>
                </c:pt>
              </c:numCache>
            </c:numRef>
          </c:val>
          <c:smooth val="0"/>
          <c:extLst>
            <c:ext xmlns:c16="http://schemas.microsoft.com/office/drawing/2014/chart" uri="{C3380CC4-5D6E-409C-BE32-E72D297353CC}">
              <c16:uniqueId val="{00000003-7FB3-4E1B-9AF9-755113CC8860}"/>
            </c:ext>
          </c:extLst>
        </c:ser>
        <c:dLbls>
          <c:showLegendKey val="0"/>
          <c:showVal val="0"/>
          <c:showCatName val="0"/>
          <c:showSerName val="0"/>
          <c:showPercent val="0"/>
          <c:showBubbleSize val="0"/>
        </c:dLbls>
        <c:smooth val="0"/>
        <c:axId val="863157208"/>
        <c:axId val="863161888"/>
      </c:lineChart>
      <c:catAx>
        <c:axId val="8631572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crossAx val="863161888"/>
        <c:crosses val="autoZero"/>
        <c:auto val="1"/>
        <c:lblAlgn val="ctr"/>
        <c:lblOffset val="100"/>
        <c:noMultiLvlLbl val="0"/>
      </c:catAx>
      <c:valAx>
        <c:axId val="863161888"/>
        <c:scaling>
          <c:orientation val="minMax"/>
          <c:max val="25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crossAx val="8631572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BE"/>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Blad1!$B$1</c:f>
              <c:strCache>
                <c:ptCount val="1"/>
                <c:pt idx="0">
                  <c:v>Doel 4</c:v>
                </c:pt>
              </c:strCache>
            </c:strRef>
          </c:tx>
          <c:spPr>
            <a:solidFill>
              <a:schemeClr val="accent5">
                <a:lumMod val="20000"/>
                <a:lumOff val="80000"/>
              </a:schemeClr>
            </a:solidFill>
            <a:ln>
              <a:noFill/>
            </a:ln>
            <a:effectLst/>
          </c:spPr>
          <c:cat>
            <c:numRef>
              <c:f>Blad1!$A$2:$A$54</c:f>
              <c:numCache>
                <c:formatCode>General</c:formatCode>
                <c:ptCount val="5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numCache>
            </c:numRef>
          </c:cat>
          <c:val>
            <c:numRef>
              <c:f>Blad1!$B$2:$B$54</c:f>
              <c:numCache>
                <c:formatCode>General</c:formatCode>
                <c:ptCount val="53"/>
                <c:pt idx="0">
                  <c:v>1039</c:v>
                </c:pt>
                <c:pt idx="1">
                  <c:v>1039</c:v>
                </c:pt>
                <c:pt idx="2">
                  <c:v>1039</c:v>
                </c:pt>
                <c:pt idx="3">
                  <c:v>1039</c:v>
                </c:pt>
                <c:pt idx="4">
                  <c:v>1039</c:v>
                </c:pt>
                <c:pt idx="5">
                  <c:v>1039</c:v>
                </c:pt>
                <c:pt idx="6">
                  <c:v>1039</c:v>
                </c:pt>
                <c:pt idx="7">
                  <c:v>1039</c:v>
                </c:pt>
                <c:pt idx="8">
                  <c:v>1039</c:v>
                </c:pt>
                <c:pt idx="9">
                  <c:v>1039</c:v>
                </c:pt>
                <c:pt idx="10">
                  <c:v>1039</c:v>
                </c:pt>
                <c:pt idx="11">
                  <c:v>1039</c:v>
                </c:pt>
                <c:pt idx="12">
                  <c:v>1039</c:v>
                </c:pt>
                <c:pt idx="13">
                  <c:v>13</c:v>
                </c:pt>
                <c:pt idx="14">
                  <c:v>13</c:v>
                </c:pt>
                <c:pt idx="15">
                  <c:v>13</c:v>
                </c:pt>
                <c:pt idx="16">
                  <c:v>13</c:v>
                </c:pt>
                <c:pt idx="17">
                  <c:v>13</c:v>
                </c:pt>
                <c:pt idx="18">
                  <c:v>13</c:v>
                </c:pt>
                <c:pt idx="19">
                  <c:v>13</c:v>
                </c:pt>
                <c:pt idx="20">
                  <c:v>13</c:v>
                </c:pt>
                <c:pt idx="21">
                  <c:v>13</c:v>
                </c:pt>
                <c:pt idx="22">
                  <c:v>13</c:v>
                </c:pt>
                <c:pt idx="23">
                  <c:v>13</c:v>
                </c:pt>
                <c:pt idx="24">
                  <c:v>13</c:v>
                </c:pt>
                <c:pt idx="25">
                  <c:v>13</c:v>
                </c:pt>
                <c:pt idx="26">
                  <c:v>13</c:v>
                </c:pt>
                <c:pt idx="27">
                  <c:v>13</c:v>
                </c:pt>
                <c:pt idx="28">
                  <c:v>13</c:v>
                </c:pt>
                <c:pt idx="29">
                  <c:v>13</c:v>
                </c:pt>
                <c:pt idx="30">
                  <c:v>13</c:v>
                </c:pt>
                <c:pt idx="31">
                  <c:v>13</c:v>
                </c:pt>
                <c:pt idx="32">
                  <c:v>13</c:v>
                </c:pt>
                <c:pt idx="33">
                  <c:v>13</c:v>
                </c:pt>
                <c:pt idx="34">
                  <c:v>13</c:v>
                </c:pt>
                <c:pt idx="35">
                  <c:v>13</c:v>
                </c:pt>
                <c:pt idx="36">
                  <c:v>13</c:v>
                </c:pt>
                <c:pt idx="37">
                  <c:v>13</c:v>
                </c:pt>
                <c:pt idx="38">
                  <c:v>13</c:v>
                </c:pt>
                <c:pt idx="39">
                  <c:v>13</c:v>
                </c:pt>
                <c:pt idx="40">
                  <c:v>13</c:v>
                </c:pt>
                <c:pt idx="41">
                  <c:v>13</c:v>
                </c:pt>
                <c:pt idx="42">
                  <c:v>13</c:v>
                </c:pt>
                <c:pt idx="43">
                  <c:v>13</c:v>
                </c:pt>
                <c:pt idx="44">
                  <c:v>13</c:v>
                </c:pt>
                <c:pt idx="45">
                  <c:v>1039</c:v>
                </c:pt>
                <c:pt idx="46">
                  <c:v>1039</c:v>
                </c:pt>
                <c:pt idx="47">
                  <c:v>1039</c:v>
                </c:pt>
                <c:pt idx="48">
                  <c:v>1039</c:v>
                </c:pt>
                <c:pt idx="49">
                  <c:v>1039</c:v>
                </c:pt>
                <c:pt idx="50">
                  <c:v>1039</c:v>
                </c:pt>
                <c:pt idx="51">
                  <c:v>1039</c:v>
                </c:pt>
                <c:pt idx="52">
                  <c:v>1039</c:v>
                </c:pt>
              </c:numCache>
            </c:numRef>
          </c:val>
          <c:extLst>
            <c:ext xmlns:c16="http://schemas.microsoft.com/office/drawing/2014/chart" uri="{C3380CC4-5D6E-409C-BE32-E72D297353CC}">
              <c16:uniqueId val="{00000000-32DD-4374-B9E5-A4E73CCE6CCF}"/>
            </c:ext>
          </c:extLst>
        </c:ser>
        <c:ser>
          <c:idx val="1"/>
          <c:order val="1"/>
          <c:tx>
            <c:strRef>
              <c:f>Blad1!$C$1</c:f>
              <c:strCache>
                <c:ptCount val="1"/>
                <c:pt idx="0">
                  <c:v>Tihange 3</c:v>
                </c:pt>
              </c:strCache>
            </c:strRef>
          </c:tx>
          <c:spPr>
            <a:solidFill>
              <a:schemeClr val="bg1">
                <a:lumMod val="75000"/>
              </a:schemeClr>
            </a:solidFill>
            <a:ln>
              <a:noFill/>
            </a:ln>
            <a:effectLst/>
          </c:spPr>
          <c:cat>
            <c:numRef>
              <c:f>Blad1!$A$2:$A$54</c:f>
              <c:numCache>
                <c:formatCode>General</c:formatCode>
                <c:ptCount val="5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numCache>
            </c:numRef>
          </c:cat>
          <c:val>
            <c:numRef>
              <c:f>Blad1!$C$2:$C$54</c:f>
              <c:numCache>
                <c:formatCode>General</c:formatCode>
                <c:ptCount val="53"/>
                <c:pt idx="0">
                  <c:v>1038</c:v>
                </c:pt>
                <c:pt idx="1">
                  <c:v>1038</c:v>
                </c:pt>
                <c:pt idx="2">
                  <c:v>1038</c:v>
                </c:pt>
                <c:pt idx="3">
                  <c:v>1038</c:v>
                </c:pt>
                <c:pt idx="4">
                  <c:v>1038</c:v>
                </c:pt>
                <c:pt idx="5">
                  <c:v>1038</c:v>
                </c:pt>
                <c:pt idx="6">
                  <c:v>1038</c:v>
                </c:pt>
                <c:pt idx="7">
                  <c:v>1038</c:v>
                </c:pt>
                <c:pt idx="8">
                  <c:v>1038</c:v>
                </c:pt>
                <c:pt idx="9">
                  <c:v>1038</c:v>
                </c:pt>
                <c:pt idx="10">
                  <c:v>1038</c:v>
                </c:pt>
                <c:pt idx="11">
                  <c:v>1038</c:v>
                </c:pt>
                <c:pt idx="12">
                  <c:v>1038</c:v>
                </c:pt>
                <c:pt idx="13">
                  <c:v>8</c:v>
                </c:pt>
                <c:pt idx="14">
                  <c:v>8</c:v>
                </c:pt>
                <c:pt idx="15">
                  <c:v>8</c:v>
                </c:pt>
                <c:pt idx="16">
                  <c:v>8</c:v>
                </c:pt>
                <c:pt idx="17">
                  <c:v>8</c:v>
                </c:pt>
                <c:pt idx="18">
                  <c:v>8</c:v>
                </c:pt>
                <c:pt idx="19">
                  <c:v>8</c:v>
                </c:pt>
                <c:pt idx="20">
                  <c:v>8</c:v>
                </c:pt>
                <c:pt idx="21">
                  <c:v>8</c:v>
                </c:pt>
                <c:pt idx="22">
                  <c:v>8</c:v>
                </c:pt>
                <c:pt idx="23">
                  <c:v>8</c:v>
                </c:pt>
                <c:pt idx="24">
                  <c:v>8</c:v>
                </c:pt>
                <c:pt idx="25">
                  <c:v>8</c:v>
                </c:pt>
                <c:pt idx="26">
                  <c:v>8</c:v>
                </c:pt>
                <c:pt idx="27">
                  <c:v>8</c:v>
                </c:pt>
                <c:pt idx="28">
                  <c:v>8</c:v>
                </c:pt>
                <c:pt idx="29">
                  <c:v>8</c:v>
                </c:pt>
                <c:pt idx="30">
                  <c:v>8</c:v>
                </c:pt>
                <c:pt idx="31">
                  <c:v>8</c:v>
                </c:pt>
                <c:pt idx="32">
                  <c:v>8</c:v>
                </c:pt>
                <c:pt idx="33">
                  <c:v>8</c:v>
                </c:pt>
                <c:pt idx="34">
                  <c:v>8</c:v>
                </c:pt>
                <c:pt idx="35">
                  <c:v>8</c:v>
                </c:pt>
                <c:pt idx="36">
                  <c:v>8</c:v>
                </c:pt>
                <c:pt idx="37">
                  <c:v>8</c:v>
                </c:pt>
                <c:pt idx="38">
                  <c:v>8</c:v>
                </c:pt>
                <c:pt idx="39">
                  <c:v>8</c:v>
                </c:pt>
                <c:pt idx="40">
                  <c:v>8</c:v>
                </c:pt>
                <c:pt idx="41">
                  <c:v>8</c:v>
                </c:pt>
                <c:pt idx="42">
                  <c:v>8</c:v>
                </c:pt>
                <c:pt idx="43">
                  <c:v>8</c:v>
                </c:pt>
                <c:pt idx="44">
                  <c:v>8</c:v>
                </c:pt>
                <c:pt idx="45">
                  <c:v>1038</c:v>
                </c:pt>
                <c:pt idx="46">
                  <c:v>1038</c:v>
                </c:pt>
                <c:pt idx="47">
                  <c:v>1038</c:v>
                </c:pt>
                <c:pt idx="48">
                  <c:v>1038</c:v>
                </c:pt>
                <c:pt idx="49">
                  <c:v>1038</c:v>
                </c:pt>
                <c:pt idx="50">
                  <c:v>1038</c:v>
                </c:pt>
                <c:pt idx="51">
                  <c:v>1038</c:v>
                </c:pt>
                <c:pt idx="52">
                  <c:v>1038</c:v>
                </c:pt>
              </c:numCache>
            </c:numRef>
          </c:val>
          <c:extLst>
            <c:ext xmlns:c16="http://schemas.microsoft.com/office/drawing/2014/chart" uri="{C3380CC4-5D6E-409C-BE32-E72D297353CC}">
              <c16:uniqueId val="{00000001-32DD-4374-B9E5-A4E73CCE6CCF}"/>
            </c:ext>
          </c:extLst>
        </c:ser>
        <c:dLbls>
          <c:showLegendKey val="0"/>
          <c:showVal val="0"/>
          <c:showCatName val="0"/>
          <c:showSerName val="0"/>
          <c:showPercent val="0"/>
          <c:showBubbleSize val="0"/>
        </c:dLbls>
        <c:axId val="628134136"/>
        <c:axId val="628134464"/>
      </c:areaChart>
      <c:catAx>
        <c:axId val="6281341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nl-BE"/>
          </a:p>
        </c:txPr>
        <c:crossAx val="628134464"/>
        <c:crosses val="autoZero"/>
        <c:auto val="1"/>
        <c:lblAlgn val="ctr"/>
        <c:lblOffset val="100"/>
        <c:noMultiLvlLbl val="1"/>
      </c:catAx>
      <c:valAx>
        <c:axId val="628134464"/>
        <c:scaling>
          <c:orientation val="minMax"/>
          <c:max val="600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nl-BE"/>
          </a:p>
        </c:txPr>
        <c:crossAx val="62813413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nl-BE"/>
        </a:p>
      </c:txPr>
    </c:legend>
    <c:plotVisOnly val="1"/>
    <c:dispBlanksAs val="gap"/>
    <c:showDLblsOverMax val="0"/>
  </c:chart>
  <c:spPr>
    <a:noFill/>
    <a:ln>
      <a:noFill/>
    </a:ln>
    <a:effectLst/>
  </c:spPr>
  <c:txPr>
    <a:bodyPr/>
    <a:lstStyle/>
    <a:p>
      <a:pPr>
        <a:defRPr sz="1100"/>
      </a:pPr>
      <a:endParaRPr lang="nl-BE"/>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1"/>
          <c:order val="1"/>
          <c:tx>
            <c:strRef>
              <c:f>Sheet1!$C$1</c:f>
              <c:strCache>
                <c:ptCount val="1"/>
                <c:pt idx="0">
                  <c:v> </c:v>
                </c:pt>
              </c:strCache>
            </c:strRef>
          </c:tx>
          <c:spPr>
            <a:noFill/>
            <a:ln>
              <a:noFill/>
            </a:ln>
            <a:effectLst/>
          </c:spPr>
          <c:cat>
            <c:numRef>
              <c:f>Sheet1!$A$2:$A$366</c:f>
              <c:numCache>
                <c:formatCode>m/d/yyyy</c:formatCode>
                <c:ptCount val="365"/>
                <c:pt idx="0">
                  <c:v>44562</c:v>
                </c:pt>
                <c:pt idx="1">
                  <c:v>44563</c:v>
                </c:pt>
                <c:pt idx="2">
                  <c:v>44564</c:v>
                </c:pt>
                <c:pt idx="3">
                  <c:v>44565</c:v>
                </c:pt>
                <c:pt idx="4">
                  <c:v>44566</c:v>
                </c:pt>
                <c:pt idx="5">
                  <c:v>44567</c:v>
                </c:pt>
                <c:pt idx="6">
                  <c:v>44568</c:v>
                </c:pt>
                <c:pt idx="7">
                  <c:v>44569</c:v>
                </c:pt>
                <c:pt idx="8">
                  <c:v>44570</c:v>
                </c:pt>
                <c:pt idx="9">
                  <c:v>44571</c:v>
                </c:pt>
                <c:pt idx="10">
                  <c:v>44572</c:v>
                </c:pt>
                <c:pt idx="11">
                  <c:v>44573</c:v>
                </c:pt>
                <c:pt idx="12">
                  <c:v>44574</c:v>
                </c:pt>
                <c:pt idx="13">
                  <c:v>44575</c:v>
                </c:pt>
                <c:pt idx="14">
                  <c:v>44576</c:v>
                </c:pt>
                <c:pt idx="15">
                  <c:v>44577</c:v>
                </c:pt>
                <c:pt idx="16">
                  <c:v>44578</c:v>
                </c:pt>
                <c:pt idx="17">
                  <c:v>44579</c:v>
                </c:pt>
                <c:pt idx="18">
                  <c:v>44580</c:v>
                </c:pt>
                <c:pt idx="19">
                  <c:v>44581</c:v>
                </c:pt>
                <c:pt idx="20">
                  <c:v>44582</c:v>
                </c:pt>
                <c:pt idx="21">
                  <c:v>44583</c:v>
                </c:pt>
                <c:pt idx="22">
                  <c:v>44584</c:v>
                </c:pt>
                <c:pt idx="23">
                  <c:v>44585</c:v>
                </c:pt>
                <c:pt idx="24">
                  <c:v>44586</c:v>
                </c:pt>
                <c:pt idx="25">
                  <c:v>44587</c:v>
                </c:pt>
                <c:pt idx="26">
                  <c:v>44588</c:v>
                </c:pt>
                <c:pt idx="27">
                  <c:v>44589</c:v>
                </c:pt>
                <c:pt idx="28">
                  <c:v>44590</c:v>
                </c:pt>
                <c:pt idx="29">
                  <c:v>44591</c:v>
                </c:pt>
                <c:pt idx="30">
                  <c:v>44592</c:v>
                </c:pt>
                <c:pt idx="31">
                  <c:v>44593</c:v>
                </c:pt>
                <c:pt idx="32">
                  <c:v>44594</c:v>
                </c:pt>
                <c:pt idx="33">
                  <c:v>44595</c:v>
                </c:pt>
                <c:pt idx="34">
                  <c:v>44596</c:v>
                </c:pt>
                <c:pt idx="35">
                  <c:v>44597</c:v>
                </c:pt>
                <c:pt idx="36">
                  <c:v>44598</c:v>
                </c:pt>
                <c:pt idx="37">
                  <c:v>44599</c:v>
                </c:pt>
                <c:pt idx="38">
                  <c:v>44600</c:v>
                </c:pt>
                <c:pt idx="39">
                  <c:v>44601</c:v>
                </c:pt>
                <c:pt idx="40">
                  <c:v>44602</c:v>
                </c:pt>
                <c:pt idx="41">
                  <c:v>44603</c:v>
                </c:pt>
                <c:pt idx="42">
                  <c:v>44604</c:v>
                </c:pt>
                <c:pt idx="43">
                  <c:v>44605</c:v>
                </c:pt>
                <c:pt idx="44">
                  <c:v>44606</c:v>
                </c:pt>
                <c:pt idx="45">
                  <c:v>44607</c:v>
                </c:pt>
                <c:pt idx="46">
                  <c:v>44608</c:v>
                </c:pt>
                <c:pt idx="47">
                  <c:v>44609</c:v>
                </c:pt>
                <c:pt idx="48">
                  <c:v>44610</c:v>
                </c:pt>
                <c:pt idx="49">
                  <c:v>44611</c:v>
                </c:pt>
                <c:pt idx="50">
                  <c:v>44612</c:v>
                </c:pt>
                <c:pt idx="51">
                  <c:v>44613</c:v>
                </c:pt>
                <c:pt idx="52">
                  <c:v>44614</c:v>
                </c:pt>
                <c:pt idx="53">
                  <c:v>44615</c:v>
                </c:pt>
                <c:pt idx="54">
                  <c:v>44616</c:v>
                </c:pt>
                <c:pt idx="55">
                  <c:v>44617</c:v>
                </c:pt>
                <c:pt idx="56">
                  <c:v>44618</c:v>
                </c:pt>
                <c:pt idx="57">
                  <c:v>44619</c:v>
                </c:pt>
                <c:pt idx="58">
                  <c:v>44620</c:v>
                </c:pt>
                <c:pt idx="59">
                  <c:v>44621</c:v>
                </c:pt>
                <c:pt idx="60">
                  <c:v>44622</c:v>
                </c:pt>
                <c:pt idx="61">
                  <c:v>44623</c:v>
                </c:pt>
                <c:pt idx="62">
                  <c:v>44624</c:v>
                </c:pt>
                <c:pt idx="63">
                  <c:v>44625</c:v>
                </c:pt>
                <c:pt idx="64">
                  <c:v>44626</c:v>
                </c:pt>
                <c:pt idx="65">
                  <c:v>44627</c:v>
                </c:pt>
                <c:pt idx="66">
                  <c:v>44628</c:v>
                </c:pt>
                <c:pt idx="67">
                  <c:v>44629</c:v>
                </c:pt>
                <c:pt idx="68">
                  <c:v>44630</c:v>
                </c:pt>
                <c:pt idx="69">
                  <c:v>44631</c:v>
                </c:pt>
                <c:pt idx="70">
                  <c:v>44632</c:v>
                </c:pt>
                <c:pt idx="71">
                  <c:v>44633</c:v>
                </c:pt>
                <c:pt idx="72">
                  <c:v>44634</c:v>
                </c:pt>
                <c:pt idx="73">
                  <c:v>44635</c:v>
                </c:pt>
                <c:pt idx="74">
                  <c:v>44636</c:v>
                </c:pt>
                <c:pt idx="75">
                  <c:v>44637</c:v>
                </c:pt>
                <c:pt idx="76">
                  <c:v>44638</c:v>
                </c:pt>
                <c:pt idx="77">
                  <c:v>44639</c:v>
                </c:pt>
                <c:pt idx="78">
                  <c:v>44640</c:v>
                </c:pt>
                <c:pt idx="79">
                  <c:v>44641</c:v>
                </c:pt>
                <c:pt idx="80">
                  <c:v>44642</c:v>
                </c:pt>
                <c:pt idx="81">
                  <c:v>44643</c:v>
                </c:pt>
                <c:pt idx="82">
                  <c:v>44644</c:v>
                </c:pt>
                <c:pt idx="83">
                  <c:v>44645</c:v>
                </c:pt>
                <c:pt idx="84">
                  <c:v>44646</c:v>
                </c:pt>
                <c:pt idx="85">
                  <c:v>44647</c:v>
                </c:pt>
                <c:pt idx="86">
                  <c:v>44648</c:v>
                </c:pt>
                <c:pt idx="87">
                  <c:v>44649</c:v>
                </c:pt>
                <c:pt idx="88">
                  <c:v>44650</c:v>
                </c:pt>
                <c:pt idx="89">
                  <c:v>44651</c:v>
                </c:pt>
                <c:pt idx="90">
                  <c:v>44652</c:v>
                </c:pt>
                <c:pt idx="91">
                  <c:v>44653</c:v>
                </c:pt>
                <c:pt idx="92">
                  <c:v>44654</c:v>
                </c:pt>
                <c:pt idx="93">
                  <c:v>44655</c:v>
                </c:pt>
                <c:pt idx="94">
                  <c:v>44656</c:v>
                </c:pt>
                <c:pt idx="95">
                  <c:v>44657</c:v>
                </c:pt>
                <c:pt idx="96">
                  <c:v>44658</c:v>
                </c:pt>
                <c:pt idx="97">
                  <c:v>44659</c:v>
                </c:pt>
                <c:pt idx="98">
                  <c:v>44660</c:v>
                </c:pt>
                <c:pt idx="99">
                  <c:v>44661</c:v>
                </c:pt>
                <c:pt idx="100">
                  <c:v>44662</c:v>
                </c:pt>
                <c:pt idx="101">
                  <c:v>44663</c:v>
                </c:pt>
                <c:pt idx="102">
                  <c:v>44664</c:v>
                </c:pt>
                <c:pt idx="103">
                  <c:v>44665</c:v>
                </c:pt>
                <c:pt idx="104">
                  <c:v>44666</c:v>
                </c:pt>
                <c:pt idx="105">
                  <c:v>44667</c:v>
                </c:pt>
                <c:pt idx="106">
                  <c:v>44668</c:v>
                </c:pt>
                <c:pt idx="107">
                  <c:v>44669</c:v>
                </c:pt>
                <c:pt idx="108">
                  <c:v>44670</c:v>
                </c:pt>
                <c:pt idx="109">
                  <c:v>44671</c:v>
                </c:pt>
                <c:pt idx="110">
                  <c:v>44672</c:v>
                </c:pt>
                <c:pt idx="111">
                  <c:v>44673</c:v>
                </c:pt>
                <c:pt idx="112">
                  <c:v>44674</c:v>
                </c:pt>
                <c:pt idx="113">
                  <c:v>44675</c:v>
                </c:pt>
                <c:pt idx="114">
                  <c:v>44676</c:v>
                </c:pt>
                <c:pt idx="115">
                  <c:v>44677</c:v>
                </c:pt>
                <c:pt idx="116">
                  <c:v>44678</c:v>
                </c:pt>
                <c:pt idx="117">
                  <c:v>44679</c:v>
                </c:pt>
                <c:pt idx="118">
                  <c:v>44680</c:v>
                </c:pt>
                <c:pt idx="119">
                  <c:v>44681</c:v>
                </c:pt>
                <c:pt idx="120">
                  <c:v>44682</c:v>
                </c:pt>
                <c:pt idx="121">
                  <c:v>44683</c:v>
                </c:pt>
                <c:pt idx="122">
                  <c:v>44684</c:v>
                </c:pt>
                <c:pt idx="123">
                  <c:v>44685</c:v>
                </c:pt>
                <c:pt idx="124">
                  <c:v>44686</c:v>
                </c:pt>
                <c:pt idx="125">
                  <c:v>44687</c:v>
                </c:pt>
                <c:pt idx="126">
                  <c:v>44688</c:v>
                </c:pt>
                <c:pt idx="127">
                  <c:v>44689</c:v>
                </c:pt>
                <c:pt idx="128">
                  <c:v>44690</c:v>
                </c:pt>
                <c:pt idx="129">
                  <c:v>44691</c:v>
                </c:pt>
                <c:pt idx="130">
                  <c:v>44692</c:v>
                </c:pt>
                <c:pt idx="131">
                  <c:v>44693</c:v>
                </c:pt>
                <c:pt idx="132">
                  <c:v>44694</c:v>
                </c:pt>
                <c:pt idx="133">
                  <c:v>44695</c:v>
                </c:pt>
                <c:pt idx="134">
                  <c:v>44696</c:v>
                </c:pt>
                <c:pt idx="135">
                  <c:v>44697</c:v>
                </c:pt>
                <c:pt idx="136">
                  <c:v>44698</c:v>
                </c:pt>
                <c:pt idx="137">
                  <c:v>44699</c:v>
                </c:pt>
                <c:pt idx="138">
                  <c:v>44700</c:v>
                </c:pt>
                <c:pt idx="139">
                  <c:v>44701</c:v>
                </c:pt>
                <c:pt idx="140">
                  <c:v>44702</c:v>
                </c:pt>
                <c:pt idx="141">
                  <c:v>44703</c:v>
                </c:pt>
                <c:pt idx="142">
                  <c:v>44704</c:v>
                </c:pt>
                <c:pt idx="143">
                  <c:v>44705</c:v>
                </c:pt>
                <c:pt idx="144">
                  <c:v>44706</c:v>
                </c:pt>
                <c:pt idx="145">
                  <c:v>44707</c:v>
                </c:pt>
                <c:pt idx="146">
                  <c:v>44708</c:v>
                </c:pt>
                <c:pt idx="147">
                  <c:v>44709</c:v>
                </c:pt>
                <c:pt idx="148">
                  <c:v>44710</c:v>
                </c:pt>
                <c:pt idx="149">
                  <c:v>44711</c:v>
                </c:pt>
                <c:pt idx="150">
                  <c:v>44712</c:v>
                </c:pt>
                <c:pt idx="151">
                  <c:v>44713</c:v>
                </c:pt>
                <c:pt idx="152">
                  <c:v>44714</c:v>
                </c:pt>
                <c:pt idx="153">
                  <c:v>44715</c:v>
                </c:pt>
                <c:pt idx="154">
                  <c:v>44716</c:v>
                </c:pt>
                <c:pt idx="155">
                  <c:v>44717</c:v>
                </c:pt>
                <c:pt idx="156">
                  <c:v>44718</c:v>
                </c:pt>
                <c:pt idx="157">
                  <c:v>44719</c:v>
                </c:pt>
                <c:pt idx="158">
                  <c:v>44720</c:v>
                </c:pt>
                <c:pt idx="159">
                  <c:v>44721</c:v>
                </c:pt>
                <c:pt idx="160">
                  <c:v>44722</c:v>
                </c:pt>
                <c:pt idx="161">
                  <c:v>44723</c:v>
                </c:pt>
                <c:pt idx="162">
                  <c:v>44724</c:v>
                </c:pt>
                <c:pt idx="163">
                  <c:v>44725</c:v>
                </c:pt>
                <c:pt idx="164">
                  <c:v>44726</c:v>
                </c:pt>
                <c:pt idx="165">
                  <c:v>44727</c:v>
                </c:pt>
                <c:pt idx="166">
                  <c:v>44728</c:v>
                </c:pt>
                <c:pt idx="167">
                  <c:v>44729</c:v>
                </c:pt>
                <c:pt idx="168">
                  <c:v>44730</c:v>
                </c:pt>
                <c:pt idx="169">
                  <c:v>44731</c:v>
                </c:pt>
                <c:pt idx="170">
                  <c:v>44732</c:v>
                </c:pt>
                <c:pt idx="171">
                  <c:v>44733</c:v>
                </c:pt>
                <c:pt idx="172">
                  <c:v>44734</c:v>
                </c:pt>
                <c:pt idx="173">
                  <c:v>44735</c:v>
                </c:pt>
                <c:pt idx="174">
                  <c:v>44736</c:v>
                </c:pt>
                <c:pt idx="175">
                  <c:v>44737</c:v>
                </c:pt>
                <c:pt idx="176">
                  <c:v>44738</c:v>
                </c:pt>
                <c:pt idx="177">
                  <c:v>44739</c:v>
                </c:pt>
                <c:pt idx="178">
                  <c:v>44740</c:v>
                </c:pt>
                <c:pt idx="179">
                  <c:v>44741</c:v>
                </c:pt>
                <c:pt idx="180">
                  <c:v>44742</c:v>
                </c:pt>
                <c:pt idx="181">
                  <c:v>44743</c:v>
                </c:pt>
                <c:pt idx="182">
                  <c:v>44744</c:v>
                </c:pt>
                <c:pt idx="183">
                  <c:v>44745</c:v>
                </c:pt>
                <c:pt idx="184">
                  <c:v>44746</c:v>
                </c:pt>
                <c:pt idx="185">
                  <c:v>44747</c:v>
                </c:pt>
                <c:pt idx="186">
                  <c:v>44748</c:v>
                </c:pt>
                <c:pt idx="187">
                  <c:v>44749</c:v>
                </c:pt>
                <c:pt idx="188">
                  <c:v>44750</c:v>
                </c:pt>
                <c:pt idx="189">
                  <c:v>44751</c:v>
                </c:pt>
                <c:pt idx="190">
                  <c:v>44752</c:v>
                </c:pt>
                <c:pt idx="191">
                  <c:v>44753</c:v>
                </c:pt>
                <c:pt idx="192">
                  <c:v>44754</c:v>
                </c:pt>
                <c:pt idx="193">
                  <c:v>44755</c:v>
                </c:pt>
                <c:pt idx="194">
                  <c:v>44756</c:v>
                </c:pt>
                <c:pt idx="195">
                  <c:v>44757</c:v>
                </c:pt>
                <c:pt idx="196">
                  <c:v>44758</c:v>
                </c:pt>
                <c:pt idx="197">
                  <c:v>44759</c:v>
                </c:pt>
                <c:pt idx="198">
                  <c:v>44760</c:v>
                </c:pt>
                <c:pt idx="199">
                  <c:v>44761</c:v>
                </c:pt>
                <c:pt idx="200">
                  <c:v>44762</c:v>
                </c:pt>
                <c:pt idx="201">
                  <c:v>44763</c:v>
                </c:pt>
                <c:pt idx="202">
                  <c:v>44764</c:v>
                </c:pt>
                <c:pt idx="203">
                  <c:v>44765</c:v>
                </c:pt>
                <c:pt idx="204">
                  <c:v>44766</c:v>
                </c:pt>
                <c:pt idx="205">
                  <c:v>44767</c:v>
                </c:pt>
                <c:pt idx="206">
                  <c:v>44768</c:v>
                </c:pt>
                <c:pt idx="207">
                  <c:v>44769</c:v>
                </c:pt>
                <c:pt idx="208">
                  <c:v>44770</c:v>
                </c:pt>
                <c:pt idx="209">
                  <c:v>44771</c:v>
                </c:pt>
                <c:pt idx="210">
                  <c:v>44772</c:v>
                </c:pt>
                <c:pt idx="211">
                  <c:v>44773</c:v>
                </c:pt>
                <c:pt idx="212">
                  <c:v>44774</c:v>
                </c:pt>
                <c:pt idx="213">
                  <c:v>44775</c:v>
                </c:pt>
                <c:pt idx="214">
                  <c:v>44776</c:v>
                </c:pt>
                <c:pt idx="215">
                  <c:v>44777</c:v>
                </c:pt>
                <c:pt idx="216">
                  <c:v>44778</c:v>
                </c:pt>
                <c:pt idx="217">
                  <c:v>44779</c:v>
                </c:pt>
                <c:pt idx="218">
                  <c:v>44780</c:v>
                </c:pt>
                <c:pt idx="219">
                  <c:v>44781</c:v>
                </c:pt>
                <c:pt idx="220">
                  <c:v>44782</c:v>
                </c:pt>
                <c:pt idx="221">
                  <c:v>44783</c:v>
                </c:pt>
                <c:pt idx="222">
                  <c:v>44784</c:v>
                </c:pt>
                <c:pt idx="223">
                  <c:v>44785</c:v>
                </c:pt>
                <c:pt idx="224">
                  <c:v>44786</c:v>
                </c:pt>
                <c:pt idx="225">
                  <c:v>44787</c:v>
                </c:pt>
                <c:pt idx="226">
                  <c:v>44788</c:v>
                </c:pt>
                <c:pt idx="227">
                  <c:v>44789</c:v>
                </c:pt>
                <c:pt idx="228">
                  <c:v>44790</c:v>
                </c:pt>
                <c:pt idx="229">
                  <c:v>44791</c:v>
                </c:pt>
                <c:pt idx="230">
                  <c:v>44792</c:v>
                </c:pt>
                <c:pt idx="231">
                  <c:v>44793</c:v>
                </c:pt>
                <c:pt idx="232">
                  <c:v>44794</c:v>
                </c:pt>
                <c:pt idx="233">
                  <c:v>44795</c:v>
                </c:pt>
                <c:pt idx="234">
                  <c:v>44796</c:v>
                </c:pt>
                <c:pt idx="235">
                  <c:v>44797</c:v>
                </c:pt>
                <c:pt idx="236">
                  <c:v>44798</c:v>
                </c:pt>
                <c:pt idx="237">
                  <c:v>44799</c:v>
                </c:pt>
                <c:pt idx="238">
                  <c:v>44800</c:v>
                </c:pt>
                <c:pt idx="239">
                  <c:v>44801</c:v>
                </c:pt>
                <c:pt idx="240">
                  <c:v>44802</c:v>
                </c:pt>
                <c:pt idx="241">
                  <c:v>44803</c:v>
                </c:pt>
                <c:pt idx="242">
                  <c:v>44804</c:v>
                </c:pt>
                <c:pt idx="243">
                  <c:v>44805</c:v>
                </c:pt>
                <c:pt idx="244">
                  <c:v>44806</c:v>
                </c:pt>
                <c:pt idx="245">
                  <c:v>44807</c:v>
                </c:pt>
                <c:pt idx="246">
                  <c:v>44808</c:v>
                </c:pt>
                <c:pt idx="247">
                  <c:v>44809</c:v>
                </c:pt>
                <c:pt idx="248">
                  <c:v>44810</c:v>
                </c:pt>
                <c:pt idx="249">
                  <c:v>44811</c:v>
                </c:pt>
                <c:pt idx="250">
                  <c:v>44812</c:v>
                </c:pt>
                <c:pt idx="251">
                  <c:v>44813</c:v>
                </c:pt>
                <c:pt idx="252">
                  <c:v>44814</c:v>
                </c:pt>
                <c:pt idx="253">
                  <c:v>44815</c:v>
                </c:pt>
                <c:pt idx="254">
                  <c:v>44816</c:v>
                </c:pt>
                <c:pt idx="255">
                  <c:v>44817</c:v>
                </c:pt>
                <c:pt idx="256">
                  <c:v>44818</c:v>
                </c:pt>
                <c:pt idx="257">
                  <c:v>44819</c:v>
                </c:pt>
                <c:pt idx="258">
                  <c:v>44820</c:v>
                </c:pt>
                <c:pt idx="259">
                  <c:v>44821</c:v>
                </c:pt>
                <c:pt idx="260">
                  <c:v>44822</c:v>
                </c:pt>
                <c:pt idx="261">
                  <c:v>44823</c:v>
                </c:pt>
                <c:pt idx="262">
                  <c:v>44824</c:v>
                </c:pt>
                <c:pt idx="263">
                  <c:v>44825</c:v>
                </c:pt>
                <c:pt idx="264">
                  <c:v>44826</c:v>
                </c:pt>
                <c:pt idx="265">
                  <c:v>44827</c:v>
                </c:pt>
                <c:pt idx="266">
                  <c:v>44828</c:v>
                </c:pt>
                <c:pt idx="267">
                  <c:v>44829</c:v>
                </c:pt>
                <c:pt idx="268">
                  <c:v>44830</c:v>
                </c:pt>
                <c:pt idx="269">
                  <c:v>44831</c:v>
                </c:pt>
                <c:pt idx="270">
                  <c:v>44832</c:v>
                </c:pt>
                <c:pt idx="271">
                  <c:v>44833</c:v>
                </c:pt>
                <c:pt idx="272">
                  <c:v>44834</c:v>
                </c:pt>
                <c:pt idx="273">
                  <c:v>44835</c:v>
                </c:pt>
                <c:pt idx="274">
                  <c:v>44836</c:v>
                </c:pt>
                <c:pt idx="275">
                  <c:v>44837</c:v>
                </c:pt>
                <c:pt idx="276">
                  <c:v>44838</c:v>
                </c:pt>
                <c:pt idx="277">
                  <c:v>44839</c:v>
                </c:pt>
                <c:pt idx="278">
                  <c:v>44840</c:v>
                </c:pt>
                <c:pt idx="279">
                  <c:v>44841</c:v>
                </c:pt>
                <c:pt idx="280">
                  <c:v>44842</c:v>
                </c:pt>
                <c:pt idx="281">
                  <c:v>44843</c:v>
                </c:pt>
                <c:pt idx="282">
                  <c:v>44844</c:v>
                </c:pt>
                <c:pt idx="283">
                  <c:v>44845</c:v>
                </c:pt>
                <c:pt idx="284">
                  <c:v>44846</c:v>
                </c:pt>
                <c:pt idx="285">
                  <c:v>44847</c:v>
                </c:pt>
                <c:pt idx="286">
                  <c:v>44848</c:v>
                </c:pt>
                <c:pt idx="287">
                  <c:v>44849</c:v>
                </c:pt>
                <c:pt idx="288">
                  <c:v>44850</c:v>
                </c:pt>
                <c:pt idx="289">
                  <c:v>44851</c:v>
                </c:pt>
                <c:pt idx="290">
                  <c:v>44852</c:v>
                </c:pt>
                <c:pt idx="291">
                  <c:v>44853</c:v>
                </c:pt>
                <c:pt idx="292">
                  <c:v>44854</c:v>
                </c:pt>
                <c:pt idx="293">
                  <c:v>44855</c:v>
                </c:pt>
                <c:pt idx="294">
                  <c:v>44856</c:v>
                </c:pt>
                <c:pt idx="295">
                  <c:v>44857</c:v>
                </c:pt>
                <c:pt idx="296">
                  <c:v>44858</c:v>
                </c:pt>
                <c:pt idx="297">
                  <c:v>44859</c:v>
                </c:pt>
                <c:pt idx="298">
                  <c:v>44860</c:v>
                </c:pt>
                <c:pt idx="299">
                  <c:v>44861</c:v>
                </c:pt>
                <c:pt idx="300">
                  <c:v>44862</c:v>
                </c:pt>
                <c:pt idx="301">
                  <c:v>44863</c:v>
                </c:pt>
                <c:pt idx="302">
                  <c:v>44864</c:v>
                </c:pt>
                <c:pt idx="303">
                  <c:v>44865</c:v>
                </c:pt>
                <c:pt idx="304">
                  <c:v>44866</c:v>
                </c:pt>
                <c:pt idx="305">
                  <c:v>44867</c:v>
                </c:pt>
                <c:pt idx="306">
                  <c:v>44868</c:v>
                </c:pt>
                <c:pt idx="307">
                  <c:v>44869</c:v>
                </c:pt>
                <c:pt idx="308">
                  <c:v>44870</c:v>
                </c:pt>
                <c:pt idx="309">
                  <c:v>44871</c:v>
                </c:pt>
                <c:pt idx="310">
                  <c:v>44872</c:v>
                </c:pt>
                <c:pt idx="311">
                  <c:v>44873</c:v>
                </c:pt>
                <c:pt idx="312">
                  <c:v>44874</c:v>
                </c:pt>
                <c:pt idx="313">
                  <c:v>44875</c:v>
                </c:pt>
                <c:pt idx="314">
                  <c:v>44876</c:v>
                </c:pt>
                <c:pt idx="315">
                  <c:v>44877</c:v>
                </c:pt>
                <c:pt idx="316">
                  <c:v>44878</c:v>
                </c:pt>
                <c:pt idx="317">
                  <c:v>44879</c:v>
                </c:pt>
                <c:pt idx="318">
                  <c:v>44880</c:v>
                </c:pt>
                <c:pt idx="319">
                  <c:v>44881</c:v>
                </c:pt>
                <c:pt idx="320">
                  <c:v>44882</c:v>
                </c:pt>
                <c:pt idx="321">
                  <c:v>44883</c:v>
                </c:pt>
                <c:pt idx="322">
                  <c:v>44884</c:v>
                </c:pt>
                <c:pt idx="323">
                  <c:v>44885</c:v>
                </c:pt>
                <c:pt idx="324">
                  <c:v>44886</c:v>
                </c:pt>
                <c:pt idx="325">
                  <c:v>44887</c:v>
                </c:pt>
                <c:pt idx="326">
                  <c:v>44888</c:v>
                </c:pt>
                <c:pt idx="327">
                  <c:v>44889</c:v>
                </c:pt>
                <c:pt idx="328">
                  <c:v>44890</c:v>
                </c:pt>
                <c:pt idx="329">
                  <c:v>44891</c:v>
                </c:pt>
                <c:pt idx="330">
                  <c:v>44892</c:v>
                </c:pt>
                <c:pt idx="331">
                  <c:v>44893</c:v>
                </c:pt>
                <c:pt idx="332">
                  <c:v>44894</c:v>
                </c:pt>
                <c:pt idx="333">
                  <c:v>44895</c:v>
                </c:pt>
                <c:pt idx="334">
                  <c:v>44896</c:v>
                </c:pt>
                <c:pt idx="335">
                  <c:v>44897</c:v>
                </c:pt>
                <c:pt idx="336">
                  <c:v>44898</c:v>
                </c:pt>
                <c:pt idx="337">
                  <c:v>44899</c:v>
                </c:pt>
                <c:pt idx="338">
                  <c:v>44900</c:v>
                </c:pt>
                <c:pt idx="339">
                  <c:v>44901</c:v>
                </c:pt>
                <c:pt idx="340">
                  <c:v>44902</c:v>
                </c:pt>
                <c:pt idx="341">
                  <c:v>44903</c:v>
                </c:pt>
                <c:pt idx="342">
                  <c:v>44904</c:v>
                </c:pt>
                <c:pt idx="343">
                  <c:v>44905</c:v>
                </c:pt>
                <c:pt idx="344">
                  <c:v>44906</c:v>
                </c:pt>
                <c:pt idx="345">
                  <c:v>44907</c:v>
                </c:pt>
                <c:pt idx="346">
                  <c:v>44908</c:v>
                </c:pt>
                <c:pt idx="347">
                  <c:v>44909</c:v>
                </c:pt>
                <c:pt idx="348">
                  <c:v>44910</c:v>
                </c:pt>
                <c:pt idx="349">
                  <c:v>44911</c:v>
                </c:pt>
                <c:pt idx="350">
                  <c:v>44912</c:v>
                </c:pt>
                <c:pt idx="351">
                  <c:v>44913</c:v>
                </c:pt>
                <c:pt idx="352">
                  <c:v>44914</c:v>
                </c:pt>
                <c:pt idx="353">
                  <c:v>44915</c:v>
                </c:pt>
                <c:pt idx="354">
                  <c:v>44916</c:v>
                </c:pt>
                <c:pt idx="355">
                  <c:v>44917</c:v>
                </c:pt>
                <c:pt idx="356">
                  <c:v>44918</c:v>
                </c:pt>
                <c:pt idx="357">
                  <c:v>44919</c:v>
                </c:pt>
                <c:pt idx="358">
                  <c:v>44920</c:v>
                </c:pt>
                <c:pt idx="359">
                  <c:v>44921</c:v>
                </c:pt>
                <c:pt idx="360">
                  <c:v>44922</c:v>
                </c:pt>
                <c:pt idx="361">
                  <c:v>44923</c:v>
                </c:pt>
                <c:pt idx="362">
                  <c:v>44924</c:v>
                </c:pt>
                <c:pt idx="363">
                  <c:v>44925</c:v>
                </c:pt>
                <c:pt idx="364">
                  <c:v>44926</c:v>
                </c:pt>
              </c:numCache>
            </c:numRef>
          </c:cat>
          <c:val>
            <c:numRef>
              <c:f>Sheet1!$C$2:$C$366</c:f>
              <c:numCache>
                <c:formatCode>General</c:formatCode>
                <c:ptCount val="365"/>
                <c:pt idx="0">
                  <c:v>53.88</c:v>
                </c:pt>
                <c:pt idx="1">
                  <c:v>54.01</c:v>
                </c:pt>
                <c:pt idx="2">
                  <c:v>53.87</c:v>
                </c:pt>
                <c:pt idx="3">
                  <c:v>53.63</c:v>
                </c:pt>
                <c:pt idx="4">
                  <c:v>53.24</c:v>
                </c:pt>
                <c:pt idx="5">
                  <c:v>52.85</c:v>
                </c:pt>
                <c:pt idx="6">
                  <c:v>52.32</c:v>
                </c:pt>
                <c:pt idx="7">
                  <c:v>51.92</c:v>
                </c:pt>
                <c:pt idx="8">
                  <c:v>51.51</c:v>
                </c:pt>
                <c:pt idx="9">
                  <c:v>50.78</c:v>
                </c:pt>
                <c:pt idx="10">
                  <c:v>50.07</c:v>
                </c:pt>
                <c:pt idx="11">
                  <c:v>49.34</c:v>
                </c:pt>
                <c:pt idx="12">
                  <c:v>48.62</c:v>
                </c:pt>
                <c:pt idx="13">
                  <c:v>47.9</c:v>
                </c:pt>
                <c:pt idx="14">
                  <c:v>47.33</c:v>
                </c:pt>
                <c:pt idx="15">
                  <c:v>46.82</c:v>
                </c:pt>
                <c:pt idx="16">
                  <c:v>46.17</c:v>
                </c:pt>
                <c:pt idx="17">
                  <c:v>45.45</c:v>
                </c:pt>
                <c:pt idx="18">
                  <c:v>44.82</c:v>
                </c:pt>
                <c:pt idx="19">
                  <c:v>44.15</c:v>
                </c:pt>
                <c:pt idx="20">
                  <c:v>43.46</c:v>
                </c:pt>
                <c:pt idx="21">
                  <c:v>42.88</c:v>
                </c:pt>
                <c:pt idx="22">
                  <c:v>42.32</c:v>
                </c:pt>
                <c:pt idx="23">
                  <c:v>41.62</c:v>
                </c:pt>
                <c:pt idx="24">
                  <c:v>40.9</c:v>
                </c:pt>
                <c:pt idx="25">
                  <c:v>40.229999999999997</c:v>
                </c:pt>
                <c:pt idx="26">
                  <c:v>39.64</c:v>
                </c:pt>
                <c:pt idx="27">
                  <c:v>39.08</c:v>
                </c:pt>
                <c:pt idx="28">
                  <c:v>38.75</c:v>
                </c:pt>
                <c:pt idx="29">
                  <c:v>38.42</c:v>
                </c:pt>
                <c:pt idx="30">
                  <c:v>37.68</c:v>
                </c:pt>
                <c:pt idx="31">
                  <c:v>37.130000000000003</c:v>
                </c:pt>
                <c:pt idx="32">
                  <c:v>36.700000000000003</c:v>
                </c:pt>
                <c:pt idx="33">
                  <c:v>36.29</c:v>
                </c:pt>
                <c:pt idx="34">
                  <c:v>35.950000000000003</c:v>
                </c:pt>
                <c:pt idx="35">
                  <c:v>35.71</c:v>
                </c:pt>
                <c:pt idx="36">
                  <c:v>35.479999999999997</c:v>
                </c:pt>
                <c:pt idx="37">
                  <c:v>35.090000000000003</c:v>
                </c:pt>
                <c:pt idx="38">
                  <c:v>34.72</c:v>
                </c:pt>
                <c:pt idx="39">
                  <c:v>34.369999999999997</c:v>
                </c:pt>
                <c:pt idx="40">
                  <c:v>33.96</c:v>
                </c:pt>
                <c:pt idx="41">
                  <c:v>33.549999999999997</c:v>
                </c:pt>
                <c:pt idx="42">
                  <c:v>33.200000000000003</c:v>
                </c:pt>
                <c:pt idx="43">
                  <c:v>32.950000000000003</c:v>
                </c:pt>
                <c:pt idx="44">
                  <c:v>32.590000000000003</c:v>
                </c:pt>
                <c:pt idx="45">
                  <c:v>32.22</c:v>
                </c:pt>
                <c:pt idx="46">
                  <c:v>31.92</c:v>
                </c:pt>
                <c:pt idx="47">
                  <c:v>31.69</c:v>
                </c:pt>
                <c:pt idx="48">
                  <c:v>31.45</c:v>
                </c:pt>
                <c:pt idx="49">
                  <c:v>31.23</c:v>
                </c:pt>
                <c:pt idx="50">
                  <c:v>31.06</c:v>
                </c:pt>
                <c:pt idx="51">
                  <c:v>30.74</c:v>
                </c:pt>
                <c:pt idx="52">
                  <c:v>30.42</c:v>
                </c:pt>
                <c:pt idx="53">
                  <c:v>30.14</c:v>
                </c:pt>
                <c:pt idx="54">
                  <c:v>29.9</c:v>
                </c:pt>
                <c:pt idx="55">
                  <c:v>29.66</c:v>
                </c:pt>
                <c:pt idx="56">
                  <c:v>29.49</c:v>
                </c:pt>
                <c:pt idx="57">
                  <c:v>29.33</c:v>
                </c:pt>
                <c:pt idx="58">
                  <c:v>28.99</c:v>
                </c:pt>
                <c:pt idx="59">
                  <c:v>28.63</c:v>
                </c:pt>
                <c:pt idx="60">
                  <c:v>28.31</c:v>
                </c:pt>
                <c:pt idx="61">
                  <c:v>28</c:v>
                </c:pt>
                <c:pt idx="62">
                  <c:v>27.73</c:v>
                </c:pt>
                <c:pt idx="63">
                  <c:v>27.55</c:v>
                </c:pt>
                <c:pt idx="64">
                  <c:v>27.34</c:v>
                </c:pt>
                <c:pt idx="65">
                  <c:v>26.96</c:v>
                </c:pt>
                <c:pt idx="66">
                  <c:v>26.65</c:v>
                </c:pt>
                <c:pt idx="67">
                  <c:v>26.4</c:v>
                </c:pt>
                <c:pt idx="68">
                  <c:v>26.31</c:v>
                </c:pt>
                <c:pt idx="69">
                  <c:v>26.2</c:v>
                </c:pt>
                <c:pt idx="70">
                  <c:v>26.19</c:v>
                </c:pt>
                <c:pt idx="71">
                  <c:v>26.18</c:v>
                </c:pt>
                <c:pt idx="72">
                  <c:v>26</c:v>
                </c:pt>
                <c:pt idx="73">
                  <c:v>25.84</c:v>
                </c:pt>
                <c:pt idx="74">
                  <c:v>25.74</c:v>
                </c:pt>
                <c:pt idx="75">
                  <c:v>25.66</c:v>
                </c:pt>
                <c:pt idx="76">
                  <c:v>25.6</c:v>
                </c:pt>
                <c:pt idx="77">
                  <c:v>25.51</c:v>
                </c:pt>
                <c:pt idx="78">
                  <c:v>25.7</c:v>
                </c:pt>
                <c:pt idx="79">
                  <c:v>25.66</c:v>
                </c:pt>
                <c:pt idx="80">
                  <c:v>25.66</c:v>
                </c:pt>
                <c:pt idx="81">
                  <c:v>25.69</c:v>
                </c:pt>
                <c:pt idx="82">
                  <c:v>25.81</c:v>
                </c:pt>
                <c:pt idx="83">
                  <c:v>25.89</c:v>
                </c:pt>
                <c:pt idx="84">
                  <c:v>26.11</c:v>
                </c:pt>
                <c:pt idx="85">
                  <c:v>26.21</c:v>
                </c:pt>
                <c:pt idx="86">
                  <c:v>26.47</c:v>
                </c:pt>
                <c:pt idx="87">
                  <c:v>26.57</c:v>
                </c:pt>
                <c:pt idx="88">
                  <c:v>26.6</c:v>
                </c:pt>
                <c:pt idx="89">
                  <c:v>26.29</c:v>
                </c:pt>
                <c:pt idx="90">
                  <c:v>26.55</c:v>
                </c:pt>
                <c:pt idx="91">
                  <c:v>26.51</c:v>
                </c:pt>
                <c:pt idx="92">
                  <c:v>26.46</c:v>
                </c:pt>
                <c:pt idx="93">
                  <c:v>26.37</c:v>
                </c:pt>
                <c:pt idx="94">
                  <c:v>26.3</c:v>
                </c:pt>
                <c:pt idx="95">
                  <c:v>26.42</c:v>
                </c:pt>
                <c:pt idx="96">
                  <c:v>26.57</c:v>
                </c:pt>
                <c:pt idx="97">
                  <c:v>26.75</c:v>
                </c:pt>
                <c:pt idx="98">
                  <c:v>26.93</c:v>
                </c:pt>
                <c:pt idx="99">
                  <c:v>27.15</c:v>
                </c:pt>
                <c:pt idx="100">
                  <c:v>27.26</c:v>
                </c:pt>
                <c:pt idx="101">
                  <c:v>27.49</c:v>
                </c:pt>
                <c:pt idx="102">
                  <c:v>27.45</c:v>
                </c:pt>
                <c:pt idx="103">
                  <c:v>28.06</c:v>
                </c:pt>
                <c:pt idx="104">
                  <c:v>28.47</c:v>
                </c:pt>
                <c:pt idx="105">
                  <c:v>28.87</c:v>
                </c:pt>
                <c:pt idx="106">
                  <c:v>28.9</c:v>
                </c:pt>
                <c:pt idx="107">
                  <c:v>28.94</c:v>
                </c:pt>
                <c:pt idx="108">
                  <c:v>28.9</c:v>
                </c:pt>
                <c:pt idx="109">
                  <c:v>28.92</c:v>
                </c:pt>
                <c:pt idx="110">
                  <c:v>28.99</c:v>
                </c:pt>
                <c:pt idx="111">
                  <c:v>29.05</c:v>
                </c:pt>
                <c:pt idx="112">
                  <c:v>29.15</c:v>
                </c:pt>
                <c:pt idx="113">
                  <c:v>29.4</c:v>
                </c:pt>
                <c:pt idx="114">
                  <c:v>29.59</c:v>
                </c:pt>
                <c:pt idx="115">
                  <c:v>29.63</c:v>
                </c:pt>
                <c:pt idx="116">
                  <c:v>29.69</c:v>
                </c:pt>
                <c:pt idx="117">
                  <c:v>29.78</c:v>
                </c:pt>
                <c:pt idx="118">
                  <c:v>29.85</c:v>
                </c:pt>
                <c:pt idx="119">
                  <c:v>29.65</c:v>
                </c:pt>
                <c:pt idx="120">
                  <c:v>29.86</c:v>
                </c:pt>
                <c:pt idx="121">
                  <c:v>30.13</c:v>
                </c:pt>
                <c:pt idx="122">
                  <c:v>30.23</c:v>
                </c:pt>
                <c:pt idx="123">
                  <c:v>30.36</c:v>
                </c:pt>
                <c:pt idx="124">
                  <c:v>30.4</c:v>
                </c:pt>
                <c:pt idx="125">
                  <c:v>30.41</c:v>
                </c:pt>
                <c:pt idx="126">
                  <c:v>30.47</c:v>
                </c:pt>
                <c:pt idx="127">
                  <c:v>30.73</c:v>
                </c:pt>
                <c:pt idx="128">
                  <c:v>31.11</c:v>
                </c:pt>
                <c:pt idx="129">
                  <c:v>31.47</c:v>
                </c:pt>
                <c:pt idx="130">
                  <c:v>31.77</c:v>
                </c:pt>
                <c:pt idx="131">
                  <c:v>32.04</c:v>
                </c:pt>
                <c:pt idx="132">
                  <c:v>32.33</c:v>
                </c:pt>
                <c:pt idx="133">
                  <c:v>32.64</c:v>
                </c:pt>
                <c:pt idx="134">
                  <c:v>32.96</c:v>
                </c:pt>
                <c:pt idx="135">
                  <c:v>33.299999999999997</c:v>
                </c:pt>
                <c:pt idx="136">
                  <c:v>33.520000000000003</c:v>
                </c:pt>
                <c:pt idx="137">
                  <c:v>33.68</c:v>
                </c:pt>
                <c:pt idx="138">
                  <c:v>33.99</c:v>
                </c:pt>
                <c:pt idx="139">
                  <c:v>34.25</c:v>
                </c:pt>
                <c:pt idx="140">
                  <c:v>34.56</c:v>
                </c:pt>
                <c:pt idx="141">
                  <c:v>34.9</c:v>
                </c:pt>
                <c:pt idx="142">
                  <c:v>35.270000000000003</c:v>
                </c:pt>
                <c:pt idx="143">
                  <c:v>35.58</c:v>
                </c:pt>
                <c:pt idx="144">
                  <c:v>35.68</c:v>
                </c:pt>
                <c:pt idx="145">
                  <c:v>35.83</c:v>
                </c:pt>
                <c:pt idx="146">
                  <c:v>36.130000000000003</c:v>
                </c:pt>
                <c:pt idx="147">
                  <c:v>36.380000000000003</c:v>
                </c:pt>
                <c:pt idx="148">
                  <c:v>36.78</c:v>
                </c:pt>
                <c:pt idx="149">
                  <c:v>37.200000000000003</c:v>
                </c:pt>
                <c:pt idx="150">
                  <c:v>37.58</c:v>
                </c:pt>
                <c:pt idx="151">
                  <c:v>37.979999999999997</c:v>
                </c:pt>
                <c:pt idx="152">
                  <c:v>38.39</c:v>
                </c:pt>
                <c:pt idx="153">
                  <c:v>38.79</c:v>
                </c:pt>
                <c:pt idx="154">
                  <c:v>39.19</c:v>
                </c:pt>
                <c:pt idx="155">
                  <c:v>39.64</c:v>
                </c:pt>
                <c:pt idx="156">
                  <c:v>40.119999999999997</c:v>
                </c:pt>
                <c:pt idx="157">
                  <c:v>40.47</c:v>
                </c:pt>
                <c:pt idx="158">
                  <c:v>40.79</c:v>
                </c:pt>
                <c:pt idx="159">
                  <c:v>41.02</c:v>
                </c:pt>
                <c:pt idx="160">
                  <c:v>41.31</c:v>
                </c:pt>
                <c:pt idx="161">
                  <c:v>41.64</c:v>
                </c:pt>
                <c:pt idx="162">
                  <c:v>42.07</c:v>
                </c:pt>
                <c:pt idx="163">
                  <c:v>42.51</c:v>
                </c:pt>
                <c:pt idx="164">
                  <c:v>42.87</c:v>
                </c:pt>
                <c:pt idx="165">
                  <c:v>43.15</c:v>
                </c:pt>
                <c:pt idx="166">
                  <c:v>43.41</c:v>
                </c:pt>
                <c:pt idx="167">
                  <c:v>43.67</c:v>
                </c:pt>
                <c:pt idx="168">
                  <c:v>44.01</c:v>
                </c:pt>
                <c:pt idx="169">
                  <c:v>44.38</c:v>
                </c:pt>
                <c:pt idx="170">
                  <c:v>44.75</c:v>
                </c:pt>
                <c:pt idx="171">
                  <c:v>45.04</c:v>
                </c:pt>
                <c:pt idx="172">
                  <c:v>45.22</c:v>
                </c:pt>
                <c:pt idx="173">
                  <c:v>45.42</c:v>
                </c:pt>
                <c:pt idx="174">
                  <c:v>45.61</c:v>
                </c:pt>
                <c:pt idx="175">
                  <c:v>45.86</c:v>
                </c:pt>
                <c:pt idx="176">
                  <c:v>46.22</c:v>
                </c:pt>
                <c:pt idx="177">
                  <c:v>46.61</c:v>
                </c:pt>
                <c:pt idx="178">
                  <c:v>46.91</c:v>
                </c:pt>
                <c:pt idx="179">
                  <c:v>47.2</c:v>
                </c:pt>
                <c:pt idx="180">
                  <c:v>47.46</c:v>
                </c:pt>
                <c:pt idx="181">
                  <c:v>47.7</c:v>
                </c:pt>
                <c:pt idx="182">
                  <c:v>47.99</c:v>
                </c:pt>
                <c:pt idx="183">
                  <c:v>48.41</c:v>
                </c:pt>
                <c:pt idx="184">
                  <c:v>48.86</c:v>
                </c:pt>
                <c:pt idx="185">
                  <c:v>49.26</c:v>
                </c:pt>
                <c:pt idx="186">
                  <c:v>49.53</c:v>
                </c:pt>
                <c:pt idx="187">
                  <c:v>49.76</c:v>
                </c:pt>
                <c:pt idx="188">
                  <c:v>49.97</c:v>
                </c:pt>
                <c:pt idx="189">
                  <c:v>50.26</c:v>
                </c:pt>
                <c:pt idx="190">
                  <c:v>50.67</c:v>
                </c:pt>
                <c:pt idx="191">
                  <c:v>51.1</c:v>
                </c:pt>
                <c:pt idx="192">
                  <c:v>51.38</c:v>
                </c:pt>
                <c:pt idx="193">
                  <c:v>51.55</c:v>
                </c:pt>
                <c:pt idx="194">
                  <c:v>51.74</c:v>
                </c:pt>
                <c:pt idx="195">
                  <c:v>51.93</c:v>
                </c:pt>
                <c:pt idx="196">
                  <c:v>52.23</c:v>
                </c:pt>
                <c:pt idx="197">
                  <c:v>52.54</c:v>
                </c:pt>
                <c:pt idx="198">
                  <c:v>52.86</c:v>
                </c:pt>
                <c:pt idx="199">
                  <c:v>53.08</c:v>
                </c:pt>
                <c:pt idx="200">
                  <c:v>53.25</c:v>
                </c:pt>
                <c:pt idx="201">
                  <c:v>53.42</c:v>
                </c:pt>
                <c:pt idx="202">
                  <c:v>53.56</c:v>
                </c:pt>
                <c:pt idx="203">
                  <c:v>53.91</c:v>
                </c:pt>
                <c:pt idx="204">
                  <c:v>54.33</c:v>
                </c:pt>
                <c:pt idx="205">
                  <c:v>54.73</c:v>
                </c:pt>
                <c:pt idx="206">
                  <c:v>55.05</c:v>
                </c:pt>
                <c:pt idx="207">
                  <c:v>55.36</c:v>
                </c:pt>
                <c:pt idx="208">
                  <c:v>55.72</c:v>
                </c:pt>
                <c:pt idx="209">
                  <c:v>56.09</c:v>
                </c:pt>
                <c:pt idx="210">
                  <c:v>56.45</c:v>
                </c:pt>
                <c:pt idx="211">
                  <c:v>56.85</c:v>
                </c:pt>
                <c:pt idx="212">
                  <c:v>57.19</c:v>
                </c:pt>
                <c:pt idx="213">
                  <c:v>57.54</c:v>
                </c:pt>
                <c:pt idx="214">
                  <c:v>57.84</c:v>
                </c:pt>
                <c:pt idx="215">
                  <c:v>58.13</c:v>
                </c:pt>
                <c:pt idx="216">
                  <c:v>58.46</c:v>
                </c:pt>
                <c:pt idx="217">
                  <c:v>58.85</c:v>
                </c:pt>
                <c:pt idx="218">
                  <c:v>59.26</c:v>
                </c:pt>
                <c:pt idx="219">
                  <c:v>59.67</c:v>
                </c:pt>
                <c:pt idx="220">
                  <c:v>59.99</c:v>
                </c:pt>
                <c:pt idx="221">
                  <c:v>60.31</c:v>
                </c:pt>
                <c:pt idx="222">
                  <c:v>60.56</c:v>
                </c:pt>
                <c:pt idx="223">
                  <c:v>60.93</c:v>
                </c:pt>
                <c:pt idx="224">
                  <c:v>61.28</c:v>
                </c:pt>
                <c:pt idx="225">
                  <c:v>61.63</c:v>
                </c:pt>
                <c:pt idx="226">
                  <c:v>62.1</c:v>
                </c:pt>
                <c:pt idx="227">
                  <c:v>62.45</c:v>
                </c:pt>
                <c:pt idx="228">
                  <c:v>62.74</c:v>
                </c:pt>
                <c:pt idx="229">
                  <c:v>63.05</c:v>
                </c:pt>
                <c:pt idx="230">
                  <c:v>63.35</c:v>
                </c:pt>
                <c:pt idx="231">
                  <c:v>63.69</c:v>
                </c:pt>
                <c:pt idx="232">
                  <c:v>64.06</c:v>
                </c:pt>
                <c:pt idx="233">
                  <c:v>64.44</c:v>
                </c:pt>
                <c:pt idx="234">
                  <c:v>64.77</c:v>
                </c:pt>
                <c:pt idx="235">
                  <c:v>65.11</c:v>
                </c:pt>
                <c:pt idx="236">
                  <c:v>65.430000000000007</c:v>
                </c:pt>
                <c:pt idx="237">
                  <c:v>65.75</c:v>
                </c:pt>
                <c:pt idx="238">
                  <c:v>66.11</c:v>
                </c:pt>
                <c:pt idx="239">
                  <c:v>66.489999999999995</c:v>
                </c:pt>
                <c:pt idx="240">
                  <c:v>66.900000000000006</c:v>
                </c:pt>
                <c:pt idx="241">
                  <c:v>66.989999999999995</c:v>
                </c:pt>
                <c:pt idx="242">
                  <c:v>67.33</c:v>
                </c:pt>
                <c:pt idx="243">
                  <c:v>68.09</c:v>
                </c:pt>
                <c:pt idx="244">
                  <c:v>68.3</c:v>
                </c:pt>
                <c:pt idx="245">
                  <c:v>68.489999999999995</c:v>
                </c:pt>
                <c:pt idx="246">
                  <c:v>68.8</c:v>
                </c:pt>
                <c:pt idx="247">
                  <c:v>69.150000000000006</c:v>
                </c:pt>
                <c:pt idx="248">
                  <c:v>69.37</c:v>
                </c:pt>
                <c:pt idx="249">
                  <c:v>69.55</c:v>
                </c:pt>
                <c:pt idx="250">
                  <c:v>69.739999999999995</c:v>
                </c:pt>
                <c:pt idx="251">
                  <c:v>69.95</c:v>
                </c:pt>
                <c:pt idx="252">
                  <c:v>70.150000000000006</c:v>
                </c:pt>
                <c:pt idx="253">
                  <c:v>70.45</c:v>
                </c:pt>
                <c:pt idx="254">
                  <c:v>70.75</c:v>
                </c:pt>
                <c:pt idx="255">
                  <c:v>70.92</c:v>
                </c:pt>
                <c:pt idx="256">
                  <c:v>71.03</c:v>
                </c:pt>
                <c:pt idx="257">
                  <c:v>71.14</c:v>
                </c:pt>
                <c:pt idx="258">
                  <c:v>71.28</c:v>
                </c:pt>
                <c:pt idx="259">
                  <c:v>71.489999999999995</c:v>
                </c:pt>
                <c:pt idx="260">
                  <c:v>71.790000000000006</c:v>
                </c:pt>
                <c:pt idx="261">
                  <c:v>72.09</c:v>
                </c:pt>
                <c:pt idx="262">
                  <c:v>72.25</c:v>
                </c:pt>
                <c:pt idx="263">
                  <c:v>72.41</c:v>
                </c:pt>
                <c:pt idx="264">
                  <c:v>72.56</c:v>
                </c:pt>
                <c:pt idx="265">
                  <c:v>72.78</c:v>
                </c:pt>
                <c:pt idx="266">
                  <c:v>73.03</c:v>
                </c:pt>
                <c:pt idx="267">
                  <c:v>73.510000000000005</c:v>
                </c:pt>
                <c:pt idx="268">
                  <c:v>73.91</c:v>
                </c:pt>
                <c:pt idx="269">
                  <c:v>74.290000000000006</c:v>
                </c:pt>
                <c:pt idx="270">
                  <c:v>74.48</c:v>
                </c:pt>
                <c:pt idx="271">
                  <c:v>74.709999999999994</c:v>
                </c:pt>
                <c:pt idx="272">
                  <c:v>74.63</c:v>
                </c:pt>
                <c:pt idx="273">
                  <c:v>75.16</c:v>
                </c:pt>
                <c:pt idx="274">
                  <c:v>75.08</c:v>
                </c:pt>
                <c:pt idx="275">
                  <c:v>75.7</c:v>
                </c:pt>
                <c:pt idx="276">
                  <c:v>75.86</c:v>
                </c:pt>
                <c:pt idx="277">
                  <c:v>76.06</c:v>
                </c:pt>
                <c:pt idx="278">
                  <c:v>76.14</c:v>
                </c:pt>
                <c:pt idx="279">
                  <c:v>76.2</c:v>
                </c:pt>
                <c:pt idx="280">
                  <c:v>76.290000000000006</c:v>
                </c:pt>
                <c:pt idx="281">
                  <c:v>76.47</c:v>
                </c:pt>
                <c:pt idx="282">
                  <c:v>77.09</c:v>
                </c:pt>
                <c:pt idx="283">
                  <c:v>77.08</c:v>
                </c:pt>
                <c:pt idx="284">
                  <c:v>77.12</c:v>
                </c:pt>
                <c:pt idx="285">
                  <c:v>77.06</c:v>
                </c:pt>
                <c:pt idx="286">
                  <c:v>77.040000000000006</c:v>
                </c:pt>
                <c:pt idx="287">
                  <c:v>77.03</c:v>
                </c:pt>
                <c:pt idx="288">
                  <c:v>77.09</c:v>
                </c:pt>
                <c:pt idx="289">
                  <c:v>71.13</c:v>
                </c:pt>
                <c:pt idx="290">
                  <c:v>77.180000000000007</c:v>
                </c:pt>
                <c:pt idx="291">
                  <c:v>77.239999999999995</c:v>
                </c:pt>
                <c:pt idx="292">
                  <c:v>77.36</c:v>
                </c:pt>
                <c:pt idx="293">
                  <c:v>77.36</c:v>
                </c:pt>
                <c:pt idx="294">
                  <c:v>77.19</c:v>
                </c:pt>
                <c:pt idx="295">
                  <c:v>77.16</c:v>
                </c:pt>
                <c:pt idx="296">
                  <c:v>77.180000000000007</c:v>
                </c:pt>
                <c:pt idx="297">
                  <c:v>77.150000000000006</c:v>
                </c:pt>
                <c:pt idx="298">
                  <c:v>77.05</c:v>
                </c:pt>
                <c:pt idx="299">
                  <c:v>77.08</c:v>
                </c:pt>
                <c:pt idx="300">
                  <c:v>77.040000000000006</c:v>
                </c:pt>
                <c:pt idx="301">
                  <c:v>77.03</c:v>
                </c:pt>
                <c:pt idx="302">
                  <c:v>77</c:v>
                </c:pt>
                <c:pt idx="303">
                  <c:v>77.11</c:v>
                </c:pt>
                <c:pt idx="304">
                  <c:v>76.69</c:v>
                </c:pt>
                <c:pt idx="305">
                  <c:v>77.06</c:v>
                </c:pt>
                <c:pt idx="306">
                  <c:v>76.739999999999995</c:v>
                </c:pt>
                <c:pt idx="307">
                  <c:v>76.47</c:v>
                </c:pt>
                <c:pt idx="308">
                  <c:v>76.209999999999994</c:v>
                </c:pt>
                <c:pt idx="309">
                  <c:v>76.14</c:v>
                </c:pt>
                <c:pt idx="310">
                  <c:v>76.099999999999994</c:v>
                </c:pt>
                <c:pt idx="311">
                  <c:v>75.83</c:v>
                </c:pt>
                <c:pt idx="312">
                  <c:v>75.540000000000006</c:v>
                </c:pt>
                <c:pt idx="313">
                  <c:v>75.25</c:v>
                </c:pt>
                <c:pt idx="314">
                  <c:v>74.94</c:v>
                </c:pt>
                <c:pt idx="315">
                  <c:v>74.62</c:v>
                </c:pt>
                <c:pt idx="316">
                  <c:v>74.459999999999994</c:v>
                </c:pt>
                <c:pt idx="317">
                  <c:v>74.349999999999994</c:v>
                </c:pt>
                <c:pt idx="318">
                  <c:v>74.03</c:v>
                </c:pt>
                <c:pt idx="319">
                  <c:v>73.650000000000006</c:v>
                </c:pt>
                <c:pt idx="320">
                  <c:v>73.33</c:v>
                </c:pt>
                <c:pt idx="321">
                  <c:v>73.040000000000006</c:v>
                </c:pt>
                <c:pt idx="322">
                  <c:v>72.849999999999994</c:v>
                </c:pt>
                <c:pt idx="323">
                  <c:v>72.709999999999994</c:v>
                </c:pt>
                <c:pt idx="324">
                  <c:v>72.510000000000005</c:v>
                </c:pt>
                <c:pt idx="325">
                  <c:v>72.13</c:v>
                </c:pt>
                <c:pt idx="326">
                  <c:v>71.680000000000007</c:v>
                </c:pt>
                <c:pt idx="327">
                  <c:v>71.08</c:v>
                </c:pt>
                <c:pt idx="328">
                  <c:v>70.55</c:v>
                </c:pt>
                <c:pt idx="329">
                  <c:v>68.180000000000007</c:v>
                </c:pt>
                <c:pt idx="330">
                  <c:v>69.59</c:v>
                </c:pt>
                <c:pt idx="331">
                  <c:v>69.13</c:v>
                </c:pt>
                <c:pt idx="332">
                  <c:v>68.53</c:v>
                </c:pt>
                <c:pt idx="333">
                  <c:v>67.989999999999995</c:v>
                </c:pt>
                <c:pt idx="334">
                  <c:v>67.489999999999995</c:v>
                </c:pt>
                <c:pt idx="335">
                  <c:v>67.010000000000005</c:v>
                </c:pt>
                <c:pt idx="336">
                  <c:v>66.48</c:v>
                </c:pt>
                <c:pt idx="337">
                  <c:v>66.180000000000007</c:v>
                </c:pt>
                <c:pt idx="338">
                  <c:v>65.8</c:v>
                </c:pt>
                <c:pt idx="339">
                  <c:v>65.239999999999995</c:v>
                </c:pt>
                <c:pt idx="340">
                  <c:v>64.7</c:v>
                </c:pt>
                <c:pt idx="341">
                  <c:v>64.16</c:v>
                </c:pt>
                <c:pt idx="342">
                  <c:v>63.61</c:v>
                </c:pt>
                <c:pt idx="343">
                  <c:v>63.08</c:v>
                </c:pt>
                <c:pt idx="344">
                  <c:v>62.66</c:v>
                </c:pt>
                <c:pt idx="345">
                  <c:v>62.37</c:v>
                </c:pt>
                <c:pt idx="346">
                  <c:v>61.88</c:v>
                </c:pt>
                <c:pt idx="347">
                  <c:v>61.48</c:v>
                </c:pt>
                <c:pt idx="348">
                  <c:v>61.09</c:v>
                </c:pt>
                <c:pt idx="349">
                  <c:v>60.67</c:v>
                </c:pt>
                <c:pt idx="350">
                  <c:v>60.26</c:v>
                </c:pt>
                <c:pt idx="351">
                  <c:v>59.93</c:v>
                </c:pt>
                <c:pt idx="352">
                  <c:v>59.56</c:v>
                </c:pt>
                <c:pt idx="353">
                  <c:v>58.93</c:v>
                </c:pt>
                <c:pt idx="354">
                  <c:v>58.23</c:v>
                </c:pt>
                <c:pt idx="355">
                  <c:v>57.46</c:v>
                </c:pt>
                <c:pt idx="356">
                  <c:v>56.88</c:v>
                </c:pt>
                <c:pt idx="357">
                  <c:v>56.59</c:v>
                </c:pt>
                <c:pt idx="358">
                  <c:v>56.4</c:v>
                </c:pt>
                <c:pt idx="359">
                  <c:v>56.13</c:v>
                </c:pt>
                <c:pt idx="360">
                  <c:v>55.88</c:v>
                </c:pt>
                <c:pt idx="361">
                  <c:v>55.73</c:v>
                </c:pt>
                <c:pt idx="362">
                  <c:v>55.66</c:v>
                </c:pt>
                <c:pt idx="363">
                  <c:v>55.71</c:v>
                </c:pt>
                <c:pt idx="364">
                  <c:v>55.91</c:v>
                </c:pt>
              </c:numCache>
            </c:numRef>
          </c:val>
          <c:extLst>
            <c:ext xmlns:c16="http://schemas.microsoft.com/office/drawing/2014/chart" uri="{C3380CC4-5D6E-409C-BE32-E72D297353CC}">
              <c16:uniqueId val="{00000001-DE2F-47A2-9999-D6DCC4A49188}"/>
            </c:ext>
          </c:extLst>
        </c:ser>
        <c:ser>
          <c:idx val="2"/>
          <c:order val="2"/>
          <c:tx>
            <c:strRef>
              <c:f>Sheet1!$D$1</c:f>
              <c:strCache>
                <c:ptCount val="1"/>
                <c:pt idx="0">
                  <c:v>5y range</c:v>
                </c:pt>
              </c:strCache>
            </c:strRef>
          </c:tx>
          <c:spPr>
            <a:solidFill>
              <a:schemeClr val="accent5">
                <a:lumMod val="20000"/>
                <a:lumOff val="80000"/>
              </a:schemeClr>
            </a:solidFill>
            <a:ln>
              <a:noFill/>
            </a:ln>
            <a:effectLst/>
          </c:spPr>
          <c:cat>
            <c:numRef>
              <c:f>Sheet1!$A$2:$A$366</c:f>
              <c:numCache>
                <c:formatCode>m/d/yyyy</c:formatCode>
                <c:ptCount val="365"/>
                <c:pt idx="0">
                  <c:v>44562</c:v>
                </c:pt>
                <c:pt idx="1">
                  <c:v>44563</c:v>
                </c:pt>
                <c:pt idx="2">
                  <c:v>44564</c:v>
                </c:pt>
                <c:pt idx="3">
                  <c:v>44565</c:v>
                </c:pt>
                <c:pt idx="4">
                  <c:v>44566</c:v>
                </c:pt>
                <c:pt idx="5">
                  <c:v>44567</c:v>
                </c:pt>
                <c:pt idx="6">
                  <c:v>44568</c:v>
                </c:pt>
                <c:pt idx="7">
                  <c:v>44569</c:v>
                </c:pt>
                <c:pt idx="8">
                  <c:v>44570</c:v>
                </c:pt>
                <c:pt idx="9">
                  <c:v>44571</c:v>
                </c:pt>
                <c:pt idx="10">
                  <c:v>44572</c:v>
                </c:pt>
                <c:pt idx="11">
                  <c:v>44573</c:v>
                </c:pt>
                <c:pt idx="12">
                  <c:v>44574</c:v>
                </c:pt>
                <c:pt idx="13">
                  <c:v>44575</c:v>
                </c:pt>
                <c:pt idx="14">
                  <c:v>44576</c:v>
                </c:pt>
                <c:pt idx="15">
                  <c:v>44577</c:v>
                </c:pt>
                <c:pt idx="16">
                  <c:v>44578</c:v>
                </c:pt>
                <c:pt idx="17">
                  <c:v>44579</c:v>
                </c:pt>
                <c:pt idx="18">
                  <c:v>44580</c:v>
                </c:pt>
                <c:pt idx="19">
                  <c:v>44581</c:v>
                </c:pt>
                <c:pt idx="20">
                  <c:v>44582</c:v>
                </c:pt>
                <c:pt idx="21">
                  <c:v>44583</c:v>
                </c:pt>
                <c:pt idx="22">
                  <c:v>44584</c:v>
                </c:pt>
                <c:pt idx="23">
                  <c:v>44585</c:v>
                </c:pt>
                <c:pt idx="24">
                  <c:v>44586</c:v>
                </c:pt>
                <c:pt idx="25">
                  <c:v>44587</c:v>
                </c:pt>
                <c:pt idx="26">
                  <c:v>44588</c:v>
                </c:pt>
                <c:pt idx="27">
                  <c:v>44589</c:v>
                </c:pt>
                <c:pt idx="28">
                  <c:v>44590</c:v>
                </c:pt>
                <c:pt idx="29">
                  <c:v>44591</c:v>
                </c:pt>
                <c:pt idx="30">
                  <c:v>44592</c:v>
                </c:pt>
                <c:pt idx="31">
                  <c:v>44593</c:v>
                </c:pt>
                <c:pt idx="32">
                  <c:v>44594</c:v>
                </c:pt>
                <c:pt idx="33">
                  <c:v>44595</c:v>
                </c:pt>
                <c:pt idx="34">
                  <c:v>44596</c:v>
                </c:pt>
                <c:pt idx="35">
                  <c:v>44597</c:v>
                </c:pt>
                <c:pt idx="36">
                  <c:v>44598</c:v>
                </c:pt>
                <c:pt idx="37">
                  <c:v>44599</c:v>
                </c:pt>
                <c:pt idx="38">
                  <c:v>44600</c:v>
                </c:pt>
                <c:pt idx="39">
                  <c:v>44601</c:v>
                </c:pt>
                <c:pt idx="40">
                  <c:v>44602</c:v>
                </c:pt>
                <c:pt idx="41">
                  <c:v>44603</c:v>
                </c:pt>
                <c:pt idx="42">
                  <c:v>44604</c:v>
                </c:pt>
                <c:pt idx="43">
                  <c:v>44605</c:v>
                </c:pt>
                <c:pt idx="44">
                  <c:v>44606</c:v>
                </c:pt>
                <c:pt idx="45">
                  <c:v>44607</c:v>
                </c:pt>
                <c:pt idx="46">
                  <c:v>44608</c:v>
                </c:pt>
                <c:pt idx="47">
                  <c:v>44609</c:v>
                </c:pt>
                <c:pt idx="48">
                  <c:v>44610</c:v>
                </c:pt>
                <c:pt idx="49">
                  <c:v>44611</c:v>
                </c:pt>
                <c:pt idx="50">
                  <c:v>44612</c:v>
                </c:pt>
                <c:pt idx="51">
                  <c:v>44613</c:v>
                </c:pt>
                <c:pt idx="52">
                  <c:v>44614</c:v>
                </c:pt>
                <c:pt idx="53">
                  <c:v>44615</c:v>
                </c:pt>
                <c:pt idx="54">
                  <c:v>44616</c:v>
                </c:pt>
                <c:pt idx="55">
                  <c:v>44617</c:v>
                </c:pt>
                <c:pt idx="56">
                  <c:v>44618</c:v>
                </c:pt>
                <c:pt idx="57">
                  <c:v>44619</c:v>
                </c:pt>
                <c:pt idx="58">
                  <c:v>44620</c:v>
                </c:pt>
                <c:pt idx="59">
                  <c:v>44621</c:v>
                </c:pt>
                <c:pt idx="60">
                  <c:v>44622</c:v>
                </c:pt>
                <c:pt idx="61">
                  <c:v>44623</c:v>
                </c:pt>
                <c:pt idx="62">
                  <c:v>44624</c:v>
                </c:pt>
                <c:pt idx="63">
                  <c:v>44625</c:v>
                </c:pt>
                <c:pt idx="64">
                  <c:v>44626</c:v>
                </c:pt>
                <c:pt idx="65">
                  <c:v>44627</c:v>
                </c:pt>
                <c:pt idx="66">
                  <c:v>44628</c:v>
                </c:pt>
                <c:pt idx="67">
                  <c:v>44629</c:v>
                </c:pt>
                <c:pt idx="68">
                  <c:v>44630</c:v>
                </c:pt>
                <c:pt idx="69">
                  <c:v>44631</c:v>
                </c:pt>
                <c:pt idx="70">
                  <c:v>44632</c:v>
                </c:pt>
                <c:pt idx="71">
                  <c:v>44633</c:v>
                </c:pt>
                <c:pt idx="72">
                  <c:v>44634</c:v>
                </c:pt>
                <c:pt idx="73">
                  <c:v>44635</c:v>
                </c:pt>
                <c:pt idx="74">
                  <c:v>44636</c:v>
                </c:pt>
                <c:pt idx="75">
                  <c:v>44637</c:v>
                </c:pt>
                <c:pt idx="76">
                  <c:v>44638</c:v>
                </c:pt>
                <c:pt idx="77">
                  <c:v>44639</c:v>
                </c:pt>
                <c:pt idx="78">
                  <c:v>44640</c:v>
                </c:pt>
                <c:pt idx="79">
                  <c:v>44641</c:v>
                </c:pt>
                <c:pt idx="80">
                  <c:v>44642</c:v>
                </c:pt>
                <c:pt idx="81">
                  <c:v>44643</c:v>
                </c:pt>
                <c:pt idx="82">
                  <c:v>44644</c:v>
                </c:pt>
                <c:pt idx="83">
                  <c:v>44645</c:v>
                </c:pt>
                <c:pt idx="84">
                  <c:v>44646</c:v>
                </c:pt>
                <c:pt idx="85">
                  <c:v>44647</c:v>
                </c:pt>
                <c:pt idx="86">
                  <c:v>44648</c:v>
                </c:pt>
                <c:pt idx="87">
                  <c:v>44649</c:v>
                </c:pt>
                <c:pt idx="88">
                  <c:v>44650</c:v>
                </c:pt>
                <c:pt idx="89">
                  <c:v>44651</c:v>
                </c:pt>
                <c:pt idx="90">
                  <c:v>44652</c:v>
                </c:pt>
                <c:pt idx="91">
                  <c:v>44653</c:v>
                </c:pt>
                <c:pt idx="92">
                  <c:v>44654</c:v>
                </c:pt>
                <c:pt idx="93">
                  <c:v>44655</c:v>
                </c:pt>
                <c:pt idx="94">
                  <c:v>44656</c:v>
                </c:pt>
                <c:pt idx="95">
                  <c:v>44657</c:v>
                </c:pt>
                <c:pt idx="96">
                  <c:v>44658</c:v>
                </c:pt>
                <c:pt idx="97">
                  <c:v>44659</c:v>
                </c:pt>
                <c:pt idx="98">
                  <c:v>44660</c:v>
                </c:pt>
                <c:pt idx="99">
                  <c:v>44661</c:v>
                </c:pt>
                <c:pt idx="100">
                  <c:v>44662</c:v>
                </c:pt>
                <c:pt idx="101">
                  <c:v>44663</c:v>
                </c:pt>
                <c:pt idx="102">
                  <c:v>44664</c:v>
                </c:pt>
                <c:pt idx="103">
                  <c:v>44665</c:v>
                </c:pt>
                <c:pt idx="104">
                  <c:v>44666</c:v>
                </c:pt>
                <c:pt idx="105">
                  <c:v>44667</c:v>
                </c:pt>
                <c:pt idx="106">
                  <c:v>44668</c:v>
                </c:pt>
                <c:pt idx="107">
                  <c:v>44669</c:v>
                </c:pt>
                <c:pt idx="108">
                  <c:v>44670</c:v>
                </c:pt>
                <c:pt idx="109">
                  <c:v>44671</c:v>
                </c:pt>
                <c:pt idx="110">
                  <c:v>44672</c:v>
                </c:pt>
                <c:pt idx="111">
                  <c:v>44673</c:v>
                </c:pt>
                <c:pt idx="112">
                  <c:v>44674</c:v>
                </c:pt>
                <c:pt idx="113">
                  <c:v>44675</c:v>
                </c:pt>
                <c:pt idx="114">
                  <c:v>44676</c:v>
                </c:pt>
                <c:pt idx="115">
                  <c:v>44677</c:v>
                </c:pt>
                <c:pt idx="116">
                  <c:v>44678</c:v>
                </c:pt>
                <c:pt idx="117">
                  <c:v>44679</c:v>
                </c:pt>
                <c:pt idx="118">
                  <c:v>44680</c:v>
                </c:pt>
                <c:pt idx="119">
                  <c:v>44681</c:v>
                </c:pt>
                <c:pt idx="120">
                  <c:v>44682</c:v>
                </c:pt>
                <c:pt idx="121">
                  <c:v>44683</c:v>
                </c:pt>
                <c:pt idx="122">
                  <c:v>44684</c:v>
                </c:pt>
                <c:pt idx="123">
                  <c:v>44685</c:v>
                </c:pt>
                <c:pt idx="124">
                  <c:v>44686</c:v>
                </c:pt>
                <c:pt idx="125">
                  <c:v>44687</c:v>
                </c:pt>
                <c:pt idx="126">
                  <c:v>44688</c:v>
                </c:pt>
                <c:pt idx="127">
                  <c:v>44689</c:v>
                </c:pt>
                <c:pt idx="128">
                  <c:v>44690</c:v>
                </c:pt>
                <c:pt idx="129">
                  <c:v>44691</c:v>
                </c:pt>
                <c:pt idx="130">
                  <c:v>44692</c:v>
                </c:pt>
                <c:pt idx="131">
                  <c:v>44693</c:v>
                </c:pt>
                <c:pt idx="132">
                  <c:v>44694</c:v>
                </c:pt>
                <c:pt idx="133">
                  <c:v>44695</c:v>
                </c:pt>
                <c:pt idx="134">
                  <c:v>44696</c:v>
                </c:pt>
                <c:pt idx="135">
                  <c:v>44697</c:v>
                </c:pt>
                <c:pt idx="136">
                  <c:v>44698</c:v>
                </c:pt>
                <c:pt idx="137">
                  <c:v>44699</c:v>
                </c:pt>
                <c:pt idx="138">
                  <c:v>44700</c:v>
                </c:pt>
                <c:pt idx="139">
                  <c:v>44701</c:v>
                </c:pt>
                <c:pt idx="140">
                  <c:v>44702</c:v>
                </c:pt>
                <c:pt idx="141">
                  <c:v>44703</c:v>
                </c:pt>
                <c:pt idx="142">
                  <c:v>44704</c:v>
                </c:pt>
                <c:pt idx="143">
                  <c:v>44705</c:v>
                </c:pt>
                <c:pt idx="144">
                  <c:v>44706</c:v>
                </c:pt>
                <c:pt idx="145">
                  <c:v>44707</c:v>
                </c:pt>
                <c:pt idx="146">
                  <c:v>44708</c:v>
                </c:pt>
                <c:pt idx="147">
                  <c:v>44709</c:v>
                </c:pt>
                <c:pt idx="148">
                  <c:v>44710</c:v>
                </c:pt>
                <c:pt idx="149">
                  <c:v>44711</c:v>
                </c:pt>
                <c:pt idx="150">
                  <c:v>44712</c:v>
                </c:pt>
                <c:pt idx="151">
                  <c:v>44713</c:v>
                </c:pt>
                <c:pt idx="152">
                  <c:v>44714</c:v>
                </c:pt>
                <c:pt idx="153">
                  <c:v>44715</c:v>
                </c:pt>
                <c:pt idx="154">
                  <c:v>44716</c:v>
                </c:pt>
                <c:pt idx="155">
                  <c:v>44717</c:v>
                </c:pt>
                <c:pt idx="156">
                  <c:v>44718</c:v>
                </c:pt>
                <c:pt idx="157">
                  <c:v>44719</c:v>
                </c:pt>
                <c:pt idx="158">
                  <c:v>44720</c:v>
                </c:pt>
                <c:pt idx="159">
                  <c:v>44721</c:v>
                </c:pt>
                <c:pt idx="160">
                  <c:v>44722</c:v>
                </c:pt>
                <c:pt idx="161">
                  <c:v>44723</c:v>
                </c:pt>
                <c:pt idx="162">
                  <c:v>44724</c:v>
                </c:pt>
                <c:pt idx="163">
                  <c:v>44725</c:v>
                </c:pt>
                <c:pt idx="164">
                  <c:v>44726</c:v>
                </c:pt>
                <c:pt idx="165">
                  <c:v>44727</c:v>
                </c:pt>
                <c:pt idx="166">
                  <c:v>44728</c:v>
                </c:pt>
                <c:pt idx="167">
                  <c:v>44729</c:v>
                </c:pt>
                <c:pt idx="168">
                  <c:v>44730</c:v>
                </c:pt>
                <c:pt idx="169">
                  <c:v>44731</c:v>
                </c:pt>
                <c:pt idx="170">
                  <c:v>44732</c:v>
                </c:pt>
                <c:pt idx="171">
                  <c:v>44733</c:v>
                </c:pt>
                <c:pt idx="172">
                  <c:v>44734</c:v>
                </c:pt>
                <c:pt idx="173">
                  <c:v>44735</c:v>
                </c:pt>
                <c:pt idx="174">
                  <c:v>44736</c:v>
                </c:pt>
                <c:pt idx="175">
                  <c:v>44737</c:v>
                </c:pt>
                <c:pt idx="176">
                  <c:v>44738</c:v>
                </c:pt>
                <c:pt idx="177">
                  <c:v>44739</c:v>
                </c:pt>
                <c:pt idx="178">
                  <c:v>44740</c:v>
                </c:pt>
                <c:pt idx="179">
                  <c:v>44741</c:v>
                </c:pt>
                <c:pt idx="180">
                  <c:v>44742</c:v>
                </c:pt>
                <c:pt idx="181">
                  <c:v>44743</c:v>
                </c:pt>
                <c:pt idx="182">
                  <c:v>44744</c:v>
                </c:pt>
                <c:pt idx="183">
                  <c:v>44745</c:v>
                </c:pt>
                <c:pt idx="184">
                  <c:v>44746</c:v>
                </c:pt>
                <c:pt idx="185">
                  <c:v>44747</c:v>
                </c:pt>
                <c:pt idx="186">
                  <c:v>44748</c:v>
                </c:pt>
                <c:pt idx="187">
                  <c:v>44749</c:v>
                </c:pt>
                <c:pt idx="188">
                  <c:v>44750</c:v>
                </c:pt>
                <c:pt idx="189">
                  <c:v>44751</c:v>
                </c:pt>
                <c:pt idx="190">
                  <c:v>44752</c:v>
                </c:pt>
                <c:pt idx="191">
                  <c:v>44753</c:v>
                </c:pt>
                <c:pt idx="192">
                  <c:v>44754</c:v>
                </c:pt>
                <c:pt idx="193">
                  <c:v>44755</c:v>
                </c:pt>
                <c:pt idx="194">
                  <c:v>44756</c:v>
                </c:pt>
                <c:pt idx="195">
                  <c:v>44757</c:v>
                </c:pt>
                <c:pt idx="196">
                  <c:v>44758</c:v>
                </c:pt>
                <c:pt idx="197">
                  <c:v>44759</c:v>
                </c:pt>
                <c:pt idx="198">
                  <c:v>44760</c:v>
                </c:pt>
                <c:pt idx="199">
                  <c:v>44761</c:v>
                </c:pt>
                <c:pt idx="200">
                  <c:v>44762</c:v>
                </c:pt>
                <c:pt idx="201">
                  <c:v>44763</c:v>
                </c:pt>
                <c:pt idx="202">
                  <c:v>44764</c:v>
                </c:pt>
                <c:pt idx="203">
                  <c:v>44765</c:v>
                </c:pt>
                <c:pt idx="204">
                  <c:v>44766</c:v>
                </c:pt>
                <c:pt idx="205">
                  <c:v>44767</c:v>
                </c:pt>
                <c:pt idx="206">
                  <c:v>44768</c:v>
                </c:pt>
                <c:pt idx="207">
                  <c:v>44769</c:v>
                </c:pt>
                <c:pt idx="208">
                  <c:v>44770</c:v>
                </c:pt>
                <c:pt idx="209">
                  <c:v>44771</c:v>
                </c:pt>
                <c:pt idx="210">
                  <c:v>44772</c:v>
                </c:pt>
                <c:pt idx="211">
                  <c:v>44773</c:v>
                </c:pt>
                <c:pt idx="212">
                  <c:v>44774</c:v>
                </c:pt>
                <c:pt idx="213">
                  <c:v>44775</c:v>
                </c:pt>
                <c:pt idx="214">
                  <c:v>44776</c:v>
                </c:pt>
                <c:pt idx="215">
                  <c:v>44777</c:v>
                </c:pt>
                <c:pt idx="216">
                  <c:v>44778</c:v>
                </c:pt>
                <c:pt idx="217">
                  <c:v>44779</c:v>
                </c:pt>
                <c:pt idx="218">
                  <c:v>44780</c:v>
                </c:pt>
                <c:pt idx="219">
                  <c:v>44781</c:v>
                </c:pt>
                <c:pt idx="220">
                  <c:v>44782</c:v>
                </c:pt>
                <c:pt idx="221">
                  <c:v>44783</c:v>
                </c:pt>
                <c:pt idx="222">
                  <c:v>44784</c:v>
                </c:pt>
                <c:pt idx="223">
                  <c:v>44785</c:v>
                </c:pt>
                <c:pt idx="224">
                  <c:v>44786</c:v>
                </c:pt>
                <c:pt idx="225">
                  <c:v>44787</c:v>
                </c:pt>
                <c:pt idx="226">
                  <c:v>44788</c:v>
                </c:pt>
                <c:pt idx="227">
                  <c:v>44789</c:v>
                </c:pt>
                <c:pt idx="228">
                  <c:v>44790</c:v>
                </c:pt>
                <c:pt idx="229">
                  <c:v>44791</c:v>
                </c:pt>
                <c:pt idx="230">
                  <c:v>44792</c:v>
                </c:pt>
                <c:pt idx="231">
                  <c:v>44793</c:v>
                </c:pt>
                <c:pt idx="232">
                  <c:v>44794</c:v>
                </c:pt>
                <c:pt idx="233">
                  <c:v>44795</c:v>
                </c:pt>
                <c:pt idx="234">
                  <c:v>44796</c:v>
                </c:pt>
                <c:pt idx="235">
                  <c:v>44797</c:v>
                </c:pt>
                <c:pt idx="236">
                  <c:v>44798</c:v>
                </c:pt>
                <c:pt idx="237">
                  <c:v>44799</c:v>
                </c:pt>
                <c:pt idx="238">
                  <c:v>44800</c:v>
                </c:pt>
                <c:pt idx="239">
                  <c:v>44801</c:v>
                </c:pt>
                <c:pt idx="240">
                  <c:v>44802</c:v>
                </c:pt>
                <c:pt idx="241">
                  <c:v>44803</c:v>
                </c:pt>
                <c:pt idx="242">
                  <c:v>44804</c:v>
                </c:pt>
                <c:pt idx="243">
                  <c:v>44805</c:v>
                </c:pt>
                <c:pt idx="244">
                  <c:v>44806</c:v>
                </c:pt>
                <c:pt idx="245">
                  <c:v>44807</c:v>
                </c:pt>
                <c:pt idx="246">
                  <c:v>44808</c:v>
                </c:pt>
                <c:pt idx="247">
                  <c:v>44809</c:v>
                </c:pt>
                <c:pt idx="248">
                  <c:v>44810</c:v>
                </c:pt>
                <c:pt idx="249">
                  <c:v>44811</c:v>
                </c:pt>
                <c:pt idx="250">
                  <c:v>44812</c:v>
                </c:pt>
                <c:pt idx="251">
                  <c:v>44813</c:v>
                </c:pt>
                <c:pt idx="252">
                  <c:v>44814</c:v>
                </c:pt>
                <c:pt idx="253">
                  <c:v>44815</c:v>
                </c:pt>
                <c:pt idx="254">
                  <c:v>44816</c:v>
                </c:pt>
                <c:pt idx="255">
                  <c:v>44817</c:v>
                </c:pt>
                <c:pt idx="256">
                  <c:v>44818</c:v>
                </c:pt>
                <c:pt idx="257">
                  <c:v>44819</c:v>
                </c:pt>
                <c:pt idx="258">
                  <c:v>44820</c:v>
                </c:pt>
                <c:pt idx="259">
                  <c:v>44821</c:v>
                </c:pt>
                <c:pt idx="260">
                  <c:v>44822</c:v>
                </c:pt>
                <c:pt idx="261">
                  <c:v>44823</c:v>
                </c:pt>
                <c:pt idx="262">
                  <c:v>44824</c:v>
                </c:pt>
                <c:pt idx="263">
                  <c:v>44825</c:v>
                </c:pt>
                <c:pt idx="264">
                  <c:v>44826</c:v>
                </c:pt>
                <c:pt idx="265">
                  <c:v>44827</c:v>
                </c:pt>
                <c:pt idx="266">
                  <c:v>44828</c:v>
                </c:pt>
                <c:pt idx="267">
                  <c:v>44829</c:v>
                </c:pt>
                <c:pt idx="268">
                  <c:v>44830</c:v>
                </c:pt>
                <c:pt idx="269">
                  <c:v>44831</c:v>
                </c:pt>
                <c:pt idx="270">
                  <c:v>44832</c:v>
                </c:pt>
                <c:pt idx="271">
                  <c:v>44833</c:v>
                </c:pt>
                <c:pt idx="272">
                  <c:v>44834</c:v>
                </c:pt>
                <c:pt idx="273">
                  <c:v>44835</c:v>
                </c:pt>
                <c:pt idx="274">
                  <c:v>44836</c:v>
                </c:pt>
                <c:pt idx="275">
                  <c:v>44837</c:v>
                </c:pt>
                <c:pt idx="276">
                  <c:v>44838</c:v>
                </c:pt>
                <c:pt idx="277">
                  <c:v>44839</c:v>
                </c:pt>
                <c:pt idx="278">
                  <c:v>44840</c:v>
                </c:pt>
                <c:pt idx="279">
                  <c:v>44841</c:v>
                </c:pt>
                <c:pt idx="280">
                  <c:v>44842</c:v>
                </c:pt>
                <c:pt idx="281">
                  <c:v>44843</c:v>
                </c:pt>
                <c:pt idx="282">
                  <c:v>44844</c:v>
                </c:pt>
                <c:pt idx="283">
                  <c:v>44845</c:v>
                </c:pt>
                <c:pt idx="284">
                  <c:v>44846</c:v>
                </c:pt>
                <c:pt idx="285">
                  <c:v>44847</c:v>
                </c:pt>
                <c:pt idx="286">
                  <c:v>44848</c:v>
                </c:pt>
                <c:pt idx="287">
                  <c:v>44849</c:v>
                </c:pt>
                <c:pt idx="288">
                  <c:v>44850</c:v>
                </c:pt>
                <c:pt idx="289">
                  <c:v>44851</c:v>
                </c:pt>
                <c:pt idx="290">
                  <c:v>44852</c:v>
                </c:pt>
                <c:pt idx="291">
                  <c:v>44853</c:v>
                </c:pt>
                <c:pt idx="292">
                  <c:v>44854</c:v>
                </c:pt>
                <c:pt idx="293">
                  <c:v>44855</c:v>
                </c:pt>
                <c:pt idx="294">
                  <c:v>44856</c:v>
                </c:pt>
                <c:pt idx="295">
                  <c:v>44857</c:v>
                </c:pt>
                <c:pt idx="296">
                  <c:v>44858</c:v>
                </c:pt>
                <c:pt idx="297">
                  <c:v>44859</c:v>
                </c:pt>
                <c:pt idx="298">
                  <c:v>44860</c:v>
                </c:pt>
                <c:pt idx="299">
                  <c:v>44861</c:v>
                </c:pt>
                <c:pt idx="300">
                  <c:v>44862</c:v>
                </c:pt>
                <c:pt idx="301">
                  <c:v>44863</c:v>
                </c:pt>
                <c:pt idx="302">
                  <c:v>44864</c:v>
                </c:pt>
                <c:pt idx="303">
                  <c:v>44865</c:v>
                </c:pt>
                <c:pt idx="304">
                  <c:v>44866</c:v>
                </c:pt>
                <c:pt idx="305">
                  <c:v>44867</c:v>
                </c:pt>
                <c:pt idx="306">
                  <c:v>44868</c:v>
                </c:pt>
                <c:pt idx="307">
                  <c:v>44869</c:v>
                </c:pt>
                <c:pt idx="308">
                  <c:v>44870</c:v>
                </c:pt>
                <c:pt idx="309">
                  <c:v>44871</c:v>
                </c:pt>
                <c:pt idx="310">
                  <c:v>44872</c:v>
                </c:pt>
                <c:pt idx="311">
                  <c:v>44873</c:v>
                </c:pt>
                <c:pt idx="312">
                  <c:v>44874</c:v>
                </c:pt>
                <c:pt idx="313">
                  <c:v>44875</c:v>
                </c:pt>
                <c:pt idx="314">
                  <c:v>44876</c:v>
                </c:pt>
                <c:pt idx="315">
                  <c:v>44877</c:v>
                </c:pt>
                <c:pt idx="316">
                  <c:v>44878</c:v>
                </c:pt>
                <c:pt idx="317">
                  <c:v>44879</c:v>
                </c:pt>
                <c:pt idx="318">
                  <c:v>44880</c:v>
                </c:pt>
                <c:pt idx="319">
                  <c:v>44881</c:v>
                </c:pt>
                <c:pt idx="320">
                  <c:v>44882</c:v>
                </c:pt>
                <c:pt idx="321">
                  <c:v>44883</c:v>
                </c:pt>
                <c:pt idx="322">
                  <c:v>44884</c:v>
                </c:pt>
                <c:pt idx="323">
                  <c:v>44885</c:v>
                </c:pt>
                <c:pt idx="324">
                  <c:v>44886</c:v>
                </c:pt>
                <c:pt idx="325">
                  <c:v>44887</c:v>
                </c:pt>
                <c:pt idx="326">
                  <c:v>44888</c:v>
                </c:pt>
                <c:pt idx="327">
                  <c:v>44889</c:v>
                </c:pt>
                <c:pt idx="328">
                  <c:v>44890</c:v>
                </c:pt>
                <c:pt idx="329">
                  <c:v>44891</c:v>
                </c:pt>
                <c:pt idx="330">
                  <c:v>44892</c:v>
                </c:pt>
                <c:pt idx="331">
                  <c:v>44893</c:v>
                </c:pt>
                <c:pt idx="332">
                  <c:v>44894</c:v>
                </c:pt>
                <c:pt idx="333">
                  <c:v>44895</c:v>
                </c:pt>
                <c:pt idx="334">
                  <c:v>44896</c:v>
                </c:pt>
                <c:pt idx="335">
                  <c:v>44897</c:v>
                </c:pt>
                <c:pt idx="336">
                  <c:v>44898</c:v>
                </c:pt>
                <c:pt idx="337">
                  <c:v>44899</c:v>
                </c:pt>
                <c:pt idx="338">
                  <c:v>44900</c:v>
                </c:pt>
                <c:pt idx="339">
                  <c:v>44901</c:v>
                </c:pt>
                <c:pt idx="340">
                  <c:v>44902</c:v>
                </c:pt>
                <c:pt idx="341">
                  <c:v>44903</c:v>
                </c:pt>
                <c:pt idx="342">
                  <c:v>44904</c:v>
                </c:pt>
                <c:pt idx="343">
                  <c:v>44905</c:v>
                </c:pt>
                <c:pt idx="344">
                  <c:v>44906</c:v>
                </c:pt>
                <c:pt idx="345">
                  <c:v>44907</c:v>
                </c:pt>
                <c:pt idx="346">
                  <c:v>44908</c:v>
                </c:pt>
                <c:pt idx="347">
                  <c:v>44909</c:v>
                </c:pt>
                <c:pt idx="348">
                  <c:v>44910</c:v>
                </c:pt>
                <c:pt idx="349">
                  <c:v>44911</c:v>
                </c:pt>
                <c:pt idx="350">
                  <c:v>44912</c:v>
                </c:pt>
                <c:pt idx="351">
                  <c:v>44913</c:v>
                </c:pt>
                <c:pt idx="352">
                  <c:v>44914</c:v>
                </c:pt>
                <c:pt idx="353">
                  <c:v>44915</c:v>
                </c:pt>
                <c:pt idx="354">
                  <c:v>44916</c:v>
                </c:pt>
                <c:pt idx="355">
                  <c:v>44917</c:v>
                </c:pt>
                <c:pt idx="356">
                  <c:v>44918</c:v>
                </c:pt>
                <c:pt idx="357">
                  <c:v>44919</c:v>
                </c:pt>
                <c:pt idx="358">
                  <c:v>44920</c:v>
                </c:pt>
                <c:pt idx="359">
                  <c:v>44921</c:v>
                </c:pt>
                <c:pt idx="360">
                  <c:v>44922</c:v>
                </c:pt>
                <c:pt idx="361">
                  <c:v>44923</c:v>
                </c:pt>
                <c:pt idx="362">
                  <c:v>44924</c:v>
                </c:pt>
                <c:pt idx="363">
                  <c:v>44925</c:v>
                </c:pt>
                <c:pt idx="364">
                  <c:v>44926</c:v>
                </c:pt>
              </c:numCache>
            </c:numRef>
          </c:cat>
          <c:val>
            <c:numRef>
              <c:f>Sheet1!$D$2:$D$366</c:f>
              <c:numCache>
                <c:formatCode>General</c:formatCode>
                <c:ptCount val="365"/>
                <c:pt idx="0">
                  <c:v>34.109999999999992</c:v>
                </c:pt>
                <c:pt idx="1">
                  <c:v>33.43</c:v>
                </c:pt>
                <c:pt idx="2">
                  <c:v>33.170000000000009</c:v>
                </c:pt>
                <c:pt idx="3">
                  <c:v>33.029999999999994</c:v>
                </c:pt>
                <c:pt idx="4">
                  <c:v>33.020000000000003</c:v>
                </c:pt>
                <c:pt idx="5">
                  <c:v>32.880000000000003</c:v>
                </c:pt>
                <c:pt idx="6">
                  <c:v>32.839999999999996</c:v>
                </c:pt>
                <c:pt idx="7">
                  <c:v>32.709999999999994</c:v>
                </c:pt>
                <c:pt idx="8">
                  <c:v>32.619999999999997</c:v>
                </c:pt>
                <c:pt idx="9">
                  <c:v>32.909999999999997</c:v>
                </c:pt>
                <c:pt idx="10">
                  <c:v>33.190000000000005</c:v>
                </c:pt>
                <c:pt idx="11">
                  <c:v>33.5</c:v>
                </c:pt>
                <c:pt idx="12">
                  <c:v>33.71</c:v>
                </c:pt>
                <c:pt idx="13">
                  <c:v>33.890000000000008</c:v>
                </c:pt>
                <c:pt idx="14">
                  <c:v>34.150000000000006</c:v>
                </c:pt>
                <c:pt idx="15">
                  <c:v>34.24</c:v>
                </c:pt>
                <c:pt idx="16">
                  <c:v>34.409999999999997</c:v>
                </c:pt>
                <c:pt idx="17">
                  <c:v>34.64</c:v>
                </c:pt>
                <c:pt idx="18">
                  <c:v>34.669999999999995</c:v>
                </c:pt>
                <c:pt idx="19">
                  <c:v>34.729999999999997</c:v>
                </c:pt>
                <c:pt idx="20">
                  <c:v>34.889999999999993</c:v>
                </c:pt>
                <c:pt idx="21">
                  <c:v>34.919999999999995</c:v>
                </c:pt>
                <c:pt idx="22">
                  <c:v>34.630000000000003</c:v>
                </c:pt>
                <c:pt idx="23">
                  <c:v>34.6</c:v>
                </c:pt>
                <c:pt idx="24">
                  <c:v>34.729999999999997</c:v>
                </c:pt>
                <c:pt idx="25">
                  <c:v>34.76</c:v>
                </c:pt>
                <c:pt idx="26">
                  <c:v>34.650000000000006</c:v>
                </c:pt>
                <c:pt idx="27">
                  <c:v>34.629999999999995</c:v>
                </c:pt>
                <c:pt idx="28">
                  <c:v>34.430000000000007</c:v>
                </c:pt>
                <c:pt idx="29">
                  <c:v>34.179999999999993</c:v>
                </c:pt>
                <c:pt idx="30">
                  <c:v>34.389999999999993</c:v>
                </c:pt>
                <c:pt idx="31">
                  <c:v>34.520000000000003</c:v>
                </c:pt>
                <c:pt idx="32">
                  <c:v>34.5</c:v>
                </c:pt>
                <c:pt idx="33">
                  <c:v>34.529999999999994</c:v>
                </c:pt>
                <c:pt idx="34">
                  <c:v>34.56</c:v>
                </c:pt>
                <c:pt idx="35">
                  <c:v>34.49</c:v>
                </c:pt>
                <c:pt idx="36">
                  <c:v>34.060000000000009</c:v>
                </c:pt>
                <c:pt idx="37">
                  <c:v>33.799999999999997</c:v>
                </c:pt>
                <c:pt idx="38">
                  <c:v>33.519999999999996</c:v>
                </c:pt>
                <c:pt idx="39">
                  <c:v>33.190000000000005</c:v>
                </c:pt>
                <c:pt idx="40">
                  <c:v>33.229999999999997</c:v>
                </c:pt>
                <c:pt idx="41">
                  <c:v>33.510000000000005</c:v>
                </c:pt>
                <c:pt idx="42">
                  <c:v>33.319999999999993</c:v>
                </c:pt>
                <c:pt idx="43">
                  <c:v>33.22</c:v>
                </c:pt>
                <c:pt idx="44">
                  <c:v>33.299999999999997</c:v>
                </c:pt>
                <c:pt idx="45">
                  <c:v>33.450000000000003</c:v>
                </c:pt>
                <c:pt idx="46">
                  <c:v>33.569999999999993</c:v>
                </c:pt>
                <c:pt idx="47">
                  <c:v>33.69</c:v>
                </c:pt>
                <c:pt idx="48">
                  <c:v>33.83</c:v>
                </c:pt>
                <c:pt idx="49">
                  <c:v>33.849999999999994</c:v>
                </c:pt>
                <c:pt idx="50">
                  <c:v>33.81</c:v>
                </c:pt>
                <c:pt idx="51">
                  <c:v>33.900000000000006</c:v>
                </c:pt>
                <c:pt idx="52">
                  <c:v>34.010000000000005</c:v>
                </c:pt>
                <c:pt idx="53">
                  <c:v>33.959999999999994</c:v>
                </c:pt>
                <c:pt idx="54">
                  <c:v>34.07</c:v>
                </c:pt>
                <c:pt idx="55">
                  <c:v>34.14</c:v>
                </c:pt>
                <c:pt idx="56">
                  <c:v>33.989999999999995</c:v>
                </c:pt>
                <c:pt idx="57">
                  <c:v>33.800000000000004</c:v>
                </c:pt>
                <c:pt idx="58">
                  <c:v>33.790000000000006</c:v>
                </c:pt>
                <c:pt idx="59">
                  <c:v>33.900000000000006</c:v>
                </c:pt>
                <c:pt idx="60">
                  <c:v>33.94</c:v>
                </c:pt>
                <c:pt idx="61">
                  <c:v>34.159999999999997</c:v>
                </c:pt>
                <c:pt idx="62">
                  <c:v>34.370000000000005</c:v>
                </c:pt>
                <c:pt idx="63">
                  <c:v>34.33</c:v>
                </c:pt>
                <c:pt idx="64">
                  <c:v>34.260000000000005</c:v>
                </c:pt>
                <c:pt idx="65">
                  <c:v>34.33</c:v>
                </c:pt>
                <c:pt idx="66">
                  <c:v>34.36</c:v>
                </c:pt>
                <c:pt idx="67">
                  <c:v>34.370000000000005</c:v>
                </c:pt>
                <c:pt idx="68">
                  <c:v>34.349999999999994</c:v>
                </c:pt>
                <c:pt idx="69">
                  <c:v>34.379999999999995</c:v>
                </c:pt>
                <c:pt idx="70">
                  <c:v>34.150000000000006</c:v>
                </c:pt>
                <c:pt idx="71">
                  <c:v>33.910000000000004</c:v>
                </c:pt>
                <c:pt idx="72">
                  <c:v>33.880000000000003</c:v>
                </c:pt>
                <c:pt idx="73">
                  <c:v>34.019999999999996</c:v>
                </c:pt>
                <c:pt idx="74">
                  <c:v>34</c:v>
                </c:pt>
                <c:pt idx="75">
                  <c:v>34.049999999999997</c:v>
                </c:pt>
                <c:pt idx="76">
                  <c:v>34.07</c:v>
                </c:pt>
                <c:pt idx="77">
                  <c:v>34.019999999999996</c:v>
                </c:pt>
                <c:pt idx="78">
                  <c:v>33.69</c:v>
                </c:pt>
                <c:pt idx="79">
                  <c:v>33.620000000000005</c:v>
                </c:pt>
                <c:pt idx="80">
                  <c:v>33.549999999999997</c:v>
                </c:pt>
                <c:pt idx="81">
                  <c:v>33.489999999999995</c:v>
                </c:pt>
                <c:pt idx="82">
                  <c:v>33.39</c:v>
                </c:pt>
                <c:pt idx="83">
                  <c:v>33.29</c:v>
                </c:pt>
                <c:pt idx="84">
                  <c:v>32.9</c:v>
                </c:pt>
                <c:pt idx="85">
                  <c:v>32.699999999999996</c:v>
                </c:pt>
                <c:pt idx="86">
                  <c:v>32.340000000000003</c:v>
                </c:pt>
                <c:pt idx="87">
                  <c:v>32.14</c:v>
                </c:pt>
                <c:pt idx="88">
                  <c:v>32.11</c:v>
                </c:pt>
                <c:pt idx="89">
                  <c:v>32.410000000000004</c:v>
                </c:pt>
                <c:pt idx="90">
                  <c:v>31.790000000000003</c:v>
                </c:pt>
                <c:pt idx="91">
                  <c:v>32.590000000000003</c:v>
                </c:pt>
                <c:pt idx="92">
                  <c:v>32.78</c:v>
                </c:pt>
                <c:pt idx="93">
                  <c:v>32.92</c:v>
                </c:pt>
                <c:pt idx="94">
                  <c:v>33.03</c:v>
                </c:pt>
                <c:pt idx="95">
                  <c:v>33.07</c:v>
                </c:pt>
                <c:pt idx="96">
                  <c:v>33.21</c:v>
                </c:pt>
                <c:pt idx="97">
                  <c:v>33.29</c:v>
                </c:pt>
                <c:pt idx="98">
                  <c:v>33.410000000000004</c:v>
                </c:pt>
                <c:pt idx="99">
                  <c:v>33.370000000000005</c:v>
                </c:pt>
                <c:pt idx="100">
                  <c:v>33.399999999999991</c:v>
                </c:pt>
                <c:pt idx="101">
                  <c:v>33.33</c:v>
                </c:pt>
                <c:pt idx="102">
                  <c:v>33.620000000000005</c:v>
                </c:pt>
                <c:pt idx="103">
                  <c:v>33.379999999999995</c:v>
                </c:pt>
                <c:pt idx="104">
                  <c:v>33.300000000000004</c:v>
                </c:pt>
                <c:pt idx="105">
                  <c:v>33.090000000000003</c:v>
                </c:pt>
                <c:pt idx="106">
                  <c:v>33.160000000000004</c:v>
                </c:pt>
                <c:pt idx="107">
                  <c:v>33.120000000000005</c:v>
                </c:pt>
                <c:pt idx="108">
                  <c:v>33.130000000000003</c:v>
                </c:pt>
                <c:pt idx="109">
                  <c:v>33.089999999999996</c:v>
                </c:pt>
                <c:pt idx="110">
                  <c:v>33.08</c:v>
                </c:pt>
                <c:pt idx="111">
                  <c:v>33.069999999999993</c:v>
                </c:pt>
                <c:pt idx="112">
                  <c:v>32.86</c:v>
                </c:pt>
                <c:pt idx="113">
                  <c:v>32.47</c:v>
                </c:pt>
                <c:pt idx="114">
                  <c:v>32.150000000000006</c:v>
                </c:pt>
                <c:pt idx="115">
                  <c:v>31.99</c:v>
                </c:pt>
                <c:pt idx="116">
                  <c:v>31.900000000000002</c:v>
                </c:pt>
                <c:pt idx="117">
                  <c:v>31.949999999999996</c:v>
                </c:pt>
                <c:pt idx="118">
                  <c:v>32.089999999999996</c:v>
                </c:pt>
                <c:pt idx="119">
                  <c:v>32.450000000000003</c:v>
                </c:pt>
                <c:pt idx="120">
                  <c:v>32.47</c:v>
                </c:pt>
                <c:pt idx="121">
                  <c:v>32.980000000000004</c:v>
                </c:pt>
                <c:pt idx="122">
                  <c:v>33.239999999999995</c:v>
                </c:pt>
                <c:pt idx="123">
                  <c:v>33.46</c:v>
                </c:pt>
                <c:pt idx="124">
                  <c:v>33.74</c:v>
                </c:pt>
                <c:pt idx="125">
                  <c:v>34.03</c:v>
                </c:pt>
                <c:pt idx="126">
                  <c:v>34.260000000000005</c:v>
                </c:pt>
                <c:pt idx="127">
                  <c:v>34.33</c:v>
                </c:pt>
                <c:pt idx="128">
                  <c:v>34.370000000000005</c:v>
                </c:pt>
                <c:pt idx="129">
                  <c:v>34.5</c:v>
                </c:pt>
                <c:pt idx="130">
                  <c:v>34.61</c:v>
                </c:pt>
                <c:pt idx="131">
                  <c:v>34.68</c:v>
                </c:pt>
                <c:pt idx="132">
                  <c:v>34.53</c:v>
                </c:pt>
                <c:pt idx="133">
                  <c:v>34.42</c:v>
                </c:pt>
                <c:pt idx="134">
                  <c:v>34.309999999999995</c:v>
                </c:pt>
                <c:pt idx="135">
                  <c:v>34.22</c:v>
                </c:pt>
                <c:pt idx="136">
                  <c:v>34.359999999999992</c:v>
                </c:pt>
                <c:pt idx="137">
                  <c:v>34.6</c:v>
                </c:pt>
                <c:pt idx="138">
                  <c:v>34.630000000000003</c:v>
                </c:pt>
                <c:pt idx="139">
                  <c:v>34.67</c:v>
                </c:pt>
                <c:pt idx="140">
                  <c:v>34.629999999999995</c:v>
                </c:pt>
                <c:pt idx="141">
                  <c:v>34.6</c:v>
                </c:pt>
                <c:pt idx="142">
                  <c:v>34.669999999999995</c:v>
                </c:pt>
                <c:pt idx="143">
                  <c:v>34.799999999999997</c:v>
                </c:pt>
                <c:pt idx="144">
                  <c:v>35.110000000000007</c:v>
                </c:pt>
                <c:pt idx="145">
                  <c:v>35.260000000000005</c:v>
                </c:pt>
                <c:pt idx="146">
                  <c:v>35.279999999999994</c:v>
                </c:pt>
                <c:pt idx="147">
                  <c:v>35.229999999999997</c:v>
                </c:pt>
                <c:pt idx="148">
                  <c:v>35.069999999999993</c:v>
                </c:pt>
                <c:pt idx="149">
                  <c:v>34.909999999999997</c:v>
                </c:pt>
                <c:pt idx="150">
                  <c:v>34.11</c:v>
                </c:pt>
                <c:pt idx="151">
                  <c:v>34.800000000000004</c:v>
                </c:pt>
                <c:pt idx="152">
                  <c:v>34.590000000000003</c:v>
                </c:pt>
                <c:pt idx="153">
                  <c:v>34.449999999999996</c:v>
                </c:pt>
                <c:pt idx="154">
                  <c:v>34.299999999999997</c:v>
                </c:pt>
                <c:pt idx="155">
                  <c:v>34.11</c:v>
                </c:pt>
                <c:pt idx="156">
                  <c:v>33.880000000000003</c:v>
                </c:pt>
                <c:pt idx="157">
                  <c:v>33.870000000000005</c:v>
                </c:pt>
                <c:pt idx="158">
                  <c:v>33.9</c:v>
                </c:pt>
                <c:pt idx="159">
                  <c:v>33.829999999999991</c:v>
                </c:pt>
                <c:pt idx="160">
                  <c:v>33.69</c:v>
                </c:pt>
                <c:pt idx="161">
                  <c:v>33.519999999999996</c:v>
                </c:pt>
                <c:pt idx="162">
                  <c:v>33.330000000000005</c:v>
                </c:pt>
                <c:pt idx="163">
                  <c:v>33.160000000000004</c:v>
                </c:pt>
                <c:pt idx="164">
                  <c:v>33.160000000000004</c:v>
                </c:pt>
                <c:pt idx="165">
                  <c:v>33.24</c:v>
                </c:pt>
                <c:pt idx="166">
                  <c:v>33.19</c:v>
                </c:pt>
                <c:pt idx="167">
                  <c:v>33.11</c:v>
                </c:pt>
                <c:pt idx="168">
                  <c:v>32.949999999999996</c:v>
                </c:pt>
                <c:pt idx="169">
                  <c:v>32.79</c:v>
                </c:pt>
                <c:pt idx="170">
                  <c:v>32.64</c:v>
                </c:pt>
                <c:pt idx="171">
                  <c:v>32.699999999999996</c:v>
                </c:pt>
                <c:pt idx="172">
                  <c:v>32.879999999999995</c:v>
                </c:pt>
                <c:pt idx="173">
                  <c:v>32.950000000000003</c:v>
                </c:pt>
                <c:pt idx="174">
                  <c:v>32.989999999999995</c:v>
                </c:pt>
                <c:pt idx="175">
                  <c:v>32.950000000000003</c:v>
                </c:pt>
                <c:pt idx="176">
                  <c:v>32.799999999999997</c:v>
                </c:pt>
                <c:pt idx="177">
                  <c:v>32.67</c:v>
                </c:pt>
                <c:pt idx="178">
                  <c:v>32.710000000000008</c:v>
                </c:pt>
                <c:pt idx="179">
                  <c:v>32.789999999999992</c:v>
                </c:pt>
                <c:pt idx="180">
                  <c:v>32.779999999999994</c:v>
                </c:pt>
                <c:pt idx="181">
                  <c:v>32.649999999999991</c:v>
                </c:pt>
                <c:pt idx="182">
                  <c:v>32.54</c:v>
                </c:pt>
                <c:pt idx="183">
                  <c:v>32.31</c:v>
                </c:pt>
                <c:pt idx="184">
                  <c:v>32.159999999999997</c:v>
                </c:pt>
                <c:pt idx="185">
                  <c:v>32.140000000000008</c:v>
                </c:pt>
                <c:pt idx="186">
                  <c:v>32.260000000000005</c:v>
                </c:pt>
                <c:pt idx="187">
                  <c:v>32.24</c:v>
                </c:pt>
                <c:pt idx="188">
                  <c:v>32.150000000000006</c:v>
                </c:pt>
                <c:pt idx="189">
                  <c:v>31.970000000000006</c:v>
                </c:pt>
                <c:pt idx="190">
                  <c:v>31.659999999999997</c:v>
                </c:pt>
                <c:pt idx="191">
                  <c:v>31.43</c:v>
                </c:pt>
                <c:pt idx="192">
                  <c:v>31.46</c:v>
                </c:pt>
                <c:pt idx="193">
                  <c:v>31.67</c:v>
                </c:pt>
                <c:pt idx="194">
                  <c:v>31.749999999999993</c:v>
                </c:pt>
                <c:pt idx="195">
                  <c:v>31.65</c:v>
                </c:pt>
                <c:pt idx="196">
                  <c:v>31.32</c:v>
                </c:pt>
                <c:pt idx="197">
                  <c:v>31.080000000000005</c:v>
                </c:pt>
                <c:pt idx="198">
                  <c:v>30.840000000000003</c:v>
                </c:pt>
                <c:pt idx="199">
                  <c:v>30.730000000000004</c:v>
                </c:pt>
                <c:pt idx="200">
                  <c:v>30.760000000000005</c:v>
                </c:pt>
                <c:pt idx="201">
                  <c:v>30.659999999999997</c:v>
                </c:pt>
                <c:pt idx="202">
                  <c:v>30.549999999999997</c:v>
                </c:pt>
                <c:pt idx="203">
                  <c:v>30.22</c:v>
                </c:pt>
                <c:pt idx="204">
                  <c:v>29.840000000000003</c:v>
                </c:pt>
                <c:pt idx="205">
                  <c:v>29.520000000000003</c:v>
                </c:pt>
                <c:pt idx="206">
                  <c:v>29.47</c:v>
                </c:pt>
                <c:pt idx="207">
                  <c:v>29.42</c:v>
                </c:pt>
                <c:pt idx="208">
                  <c:v>29.310000000000002</c:v>
                </c:pt>
                <c:pt idx="209">
                  <c:v>29.319999999999993</c:v>
                </c:pt>
                <c:pt idx="210">
                  <c:v>29.340000000000003</c:v>
                </c:pt>
                <c:pt idx="211">
                  <c:v>29.240000000000002</c:v>
                </c:pt>
                <c:pt idx="212">
                  <c:v>28.810000000000002</c:v>
                </c:pt>
                <c:pt idx="213">
                  <c:v>28.750000000000007</c:v>
                </c:pt>
                <c:pt idx="214">
                  <c:v>28.700000000000003</c:v>
                </c:pt>
                <c:pt idx="215">
                  <c:v>28.639999999999993</c:v>
                </c:pt>
                <c:pt idx="216">
                  <c:v>28.609999999999992</c:v>
                </c:pt>
                <c:pt idx="217">
                  <c:v>28.54</c:v>
                </c:pt>
                <c:pt idx="218">
                  <c:v>28.43</c:v>
                </c:pt>
                <c:pt idx="219">
                  <c:v>28.319999999999993</c:v>
                </c:pt>
                <c:pt idx="220">
                  <c:v>28.279999999999994</c:v>
                </c:pt>
                <c:pt idx="221">
                  <c:v>28.230000000000004</c:v>
                </c:pt>
                <c:pt idx="222">
                  <c:v>28.149999999999991</c:v>
                </c:pt>
                <c:pt idx="223">
                  <c:v>28.15</c:v>
                </c:pt>
                <c:pt idx="224">
                  <c:v>28.159999999999997</c:v>
                </c:pt>
                <c:pt idx="225">
                  <c:v>28.109999999999992</c:v>
                </c:pt>
                <c:pt idx="226">
                  <c:v>27.779999999999994</c:v>
                </c:pt>
                <c:pt idx="227">
                  <c:v>27.689999999999998</c:v>
                </c:pt>
                <c:pt idx="228">
                  <c:v>27.690000000000005</c:v>
                </c:pt>
                <c:pt idx="229">
                  <c:v>27.689999999999998</c:v>
                </c:pt>
                <c:pt idx="230">
                  <c:v>27.699999999999996</c:v>
                </c:pt>
                <c:pt idx="231">
                  <c:v>27.650000000000006</c:v>
                </c:pt>
                <c:pt idx="232">
                  <c:v>27.5</c:v>
                </c:pt>
                <c:pt idx="233">
                  <c:v>27.180000000000007</c:v>
                </c:pt>
                <c:pt idx="234">
                  <c:v>27.090000000000003</c:v>
                </c:pt>
                <c:pt idx="235">
                  <c:v>26.86</c:v>
                </c:pt>
                <c:pt idx="236">
                  <c:v>26.689999999999998</c:v>
                </c:pt>
                <c:pt idx="237">
                  <c:v>26.560000000000002</c:v>
                </c:pt>
                <c:pt idx="238">
                  <c:v>26.42</c:v>
                </c:pt>
                <c:pt idx="239">
                  <c:v>26.13000000000001</c:v>
                </c:pt>
                <c:pt idx="240">
                  <c:v>25.78</c:v>
                </c:pt>
                <c:pt idx="241">
                  <c:v>25.78</c:v>
                </c:pt>
                <c:pt idx="242">
                  <c:v>25.590000000000003</c:v>
                </c:pt>
                <c:pt idx="243">
                  <c:v>24.929999999999993</c:v>
                </c:pt>
                <c:pt idx="244">
                  <c:v>24.740000000000009</c:v>
                </c:pt>
                <c:pt idx="245">
                  <c:v>24.740000000000009</c:v>
                </c:pt>
                <c:pt idx="246">
                  <c:v>24.549999999999997</c:v>
                </c:pt>
                <c:pt idx="247">
                  <c:v>24.289999999999992</c:v>
                </c:pt>
                <c:pt idx="248">
                  <c:v>24.11</c:v>
                </c:pt>
                <c:pt idx="249">
                  <c:v>23.990000000000009</c:v>
                </c:pt>
                <c:pt idx="250">
                  <c:v>23.850000000000009</c:v>
                </c:pt>
                <c:pt idx="251">
                  <c:v>23.759999999999991</c:v>
                </c:pt>
                <c:pt idx="252">
                  <c:v>23.669999999999987</c:v>
                </c:pt>
                <c:pt idx="253">
                  <c:v>23.409999999999997</c:v>
                </c:pt>
                <c:pt idx="254">
                  <c:v>23.099999999999994</c:v>
                </c:pt>
                <c:pt idx="255">
                  <c:v>22.939999999999998</c:v>
                </c:pt>
                <c:pt idx="256">
                  <c:v>22.840000000000003</c:v>
                </c:pt>
                <c:pt idx="257">
                  <c:v>22.790000000000006</c:v>
                </c:pt>
                <c:pt idx="258">
                  <c:v>22.739999999999995</c:v>
                </c:pt>
                <c:pt idx="259">
                  <c:v>22.67</c:v>
                </c:pt>
                <c:pt idx="260">
                  <c:v>22.459999999999994</c:v>
                </c:pt>
                <c:pt idx="261">
                  <c:v>22.259999999999991</c:v>
                </c:pt>
                <c:pt idx="262">
                  <c:v>21.989999999999995</c:v>
                </c:pt>
                <c:pt idx="263">
                  <c:v>21.92</c:v>
                </c:pt>
                <c:pt idx="264">
                  <c:v>21.89</c:v>
                </c:pt>
                <c:pt idx="265">
                  <c:v>21.83</c:v>
                </c:pt>
                <c:pt idx="266">
                  <c:v>21.78</c:v>
                </c:pt>
                <c:pt idx="267">
                  <c:v>21.42</c:v>
                </c:pt>
                <c:pt idx="268">
                  <c:v>21.120000000000005</c:v>
                </c:pt>
                <c:pt idx="269">
                  <c:v>20.86</c:v>
                </c:pt>
                <c:pt idx="270">
                  <c:v>20.799999999999997</c:v>
                </c:pt>
                <c:pt idx="271">
                  <c:v>20.700000000000003</c:v>
                </c:pt>
                <c:pt idx="272">
                  <c:v>20.990000000000009</c:v>
                </c:pt>
                <c:pt idx="273">
                  <c:v>20.83</c:v>
                </c:pt>
                <c:pt idx="274">
                  <c:v>21.070000000000007</c:v>
                </c:pt>
                <c:pt idx="275">
                  <c:v>20.629999999999995</c:v>
                </c:pt>
                <c:pt idx="276">
                  <c:v>20.599999999999994</c:v>
                </c:pt>
                <c:pt idx="277">
                  <c:v>20.47</c:v>
                </c:pt>
                <c:pt idx="278">
                  <c:v>20.549999999999997</c:v>
                </c:pt>
                <c:pt idx="279">
                  <c:v>20.659999999999997</c:v>
                </c:pt>
                <c:pt idx="280">
                  <c:v>20.709999999999994</c:v>
                </c:pt>
                <c:pt idx="281">
                  <c:v>20.620000000000005</c:v>
                </c:pt>
                <c:pt idx="282">
                  <c:v>20.069999999999993</c:v>
                </c:pt>
                <c:pt idx="283">
                  <c:v>20.239999999999995</c:v>
                </c:pt>
                <c:pt idx="284">
                  <c:v>20.329999999999998</c:v>
                </c:pt>
                <c:pt idx="285">
                  <c:v>20.599999999999994</c:v>
                </c:pt>
                <c:pt idx="286">
                  <c:v>20.839999999999989</c:v>
                </c:pt>
                <c:pt idx="287">
                  <c:v>21.010000000000005</c:v>
                </c:pt>
                <c:pt idx="288">
                  <c:v>20.97999999999999</c:v>
                </c:pt>
                <c:pt idx="289">
                  <c:v>26.950000000000003</c:v>
                </c:pt>
                <c:pt idx="290">
                  <c:v>20.919999999999987</c:v>
                </c:pt>
                <c:pt idx="291">
                  <c:v>20.910000000000011</c:v>
                </c:pt>
                <c:pt idx="292">
                  <c:v>20.879999999999995</c:v>
                </c:pt>
                <c:pt idx="293">
                  <c:v>21.040000000000006</c:v>
                </c:pt>
                <c:pt idx="294">
                  <c:v>21.36</c:v>
                </c:pt>
                <c:pt idx="295">
                  <c:v>21.439999999999998</c:v>
                </c:pt>
                <c:pt idx="296">
                  <c:v>21.47999999999999</c:v>
                </c:pt>
                <c:pt idx="297">
                  <c:v>21.809999999999988</c:v>
                </c:pt>
                <c:pt idx="298">
                  <c:v>21.689999999999998</c:v>
                </c:pt>
                <c:pt idx="299">
                  <c:v>21.710000000000008</c:v>
                </c:pt>
                <c:pt idx="300">
                  <c:v>21.809999999999988</c:v>
                </c:pt>
                <c:pt idx="301">
                  <c:v>22.11</c:v>
                </c:pt>
                <c:pt idx="302">
                  <c:v>22.230000000000004</c:v>
                </c:pt>
                <c:pt idx="303">
                  <c:v>22.200000000000003</c:v>
                </c:pt>
                <c:pt idx="304">
                  <c:v>22.72</c:v>
                </c:pt>
                <c:pt idx="305">
                  <c:v>22.429999999999993</c:v>
                </c:pt>
                <c:pt idx="306">
                  <c:v>22.760000000000005</c:v>
                </c:pt>
                <c:pt idx="307">
                  <c:v>23.090000000000003</c:v>
                </c:pt>
                <c:pt idx="308">
                  <c:v>23.42</c:v>
                </c:pt>
                <c:pt idx="309">
                  <c:v>23.480000000000004</c:v>
                </c:pt>
                <c:pt idx="310">
                  <c:v>23.510000000000005</c:v>
                </c:pt>
                <c:pt idx="311">
                  <c:v>23.739999999999995</c:v>
                </c:pt>
                <c:pt idx="312">
                  <c:v>23.989999999999995</c:v>
                </c:pt>
                <c:pt idx="313">
                  <c:v>24.230000000000004</c:v>
                </c:pt>
                <c:pt idx="314">
                  <c:v>24.549999999999997</c:v>
                </c:pt>
                <c:pt idx="315">
                  <c:v>24.879999999999995</c:v>
                </c:pt>
                <c:pt idx="316">
                  <c:v>24.960000000000008</c:v>
                </c:pt>
                <c:pt idx="317">
                  <c:v>25.050000000000011</c:v>
                </c:pt>
                <c:pt idx="318">
                  <c:v>25.319999999999993</c:v>
                </c:pt>
                <c:pt idx="319">
                  <c:v>25.549999999999997</c:v>
                </c:pt>
                <c:pt idx="320">
                  <c:v>25.710000000000008</c:v>
                </c:pt>
                <c:pt idx="321">
                  <c:v>25.929999999999993</c:v>
                </c:pt>
                <c:pt idx="322">
                  <c:v>26.150000000000006</c:v>
                </c:pt>
                <c:pt idx="323">
                  <c:v>26.17</c:v>
                </c:pt>
                <c:pt idx="324">
                  <c:v>26.179999999999993</c:v>
                </c:pt>
                <c:pt idx="325">
                  <c:v>26.27000000000001</c:v>
                </c:pt>
                <c:pt idx="326">
                  <c:v>26.489999999999995</c:v>
                </c:pt>
                <c:pt idx="327">
                  <c:v>26.840000000000003</c:v>
                </c:pt>
                <c:pt idx="328">
                  <c:v>27.14</c:v>
                </c:pt>
                <c:pt idx="329">
                  <c:v>29.239999999999995</c:v>
                </c:pt>
                <c:pt idx="330">
                  <c:v>27.399999999999991</c:v>
                </c:pt>
                <c:pt idx="331">
                  <c:v>27.370000000000005</c:v>
                </c:pt>
                <c:pt idx="332">
                  <c:v>27.39</c:v>
                </c:pt>
                <c:pt idx="333">
                  <c:v>27.350000000000009</c:v>
                </c:pt>
                <c:pt idx="334">
                  <c:v>27.320000000000007</c:v>
                </c:pt>
                <c:pt idx="335">
                  <c:v>27.319999999999993</c:v>
                </c:pt>
                <c:pt idx="336">
                  <c:v>27.42</c:v>
                </c:pt>
                <c:pt idx="337">
                  <c:v>27.129999999999995</c:v>
                </c:pt>
                <c:pt idx="338">
                  <c:v>26.930000000000007</c:v>
                </c:pt>
                <c:pt idx="339">
                  <c:v>26.910000000000011</c:v>
                </c:pt>
                <c:pt idx="340">
                  <c:v>26.929999999999993</c:v>
                </c:pt>
                <c:pt idx="341">
                  <c:v>27.040000000000006</c:v>
                </c:pt>
                <c:pt idx="342">
                  <c:v>27.33</c:v>
                </c:pt>
                <c:pt idx="343">
                  <c:v>27.67</c:v>
                </c:pt>
                <c:pt idx="344">
                  <c:v>27.77000000000001</c:v>
                </c:pt>
                <c:pt idx="345">
                  <c:v>27.720000000000006</c:v>
                </c:pt>
                <c:pt idx="346">
                  <c:v>27.859999999999992</c:v>
                </c:pt>
                <c:pt idx="347">
                  <c:v>27.880000000000003</c:v>
                </c:pt>
                <c:pt idx="348">
                  <c:v>27.939999999999998</c:v>
                </c:pt>
                <c:pt idx="349">
                  <c:v>28.200000000000003</c:v>
                </c:pt>
                <c:pt idx="350">
                  <c:v>28.43</c:v>
                </c:pt>
                <c:pt idx="351">
                  <c:v>28.410000000000004</c:v>
                </c:pt>
                <c:pt idx="352">
                  <c:v>28.39</c:v>
                </c:pt>
                <c:pt idx="353">
                  <c:v>28.699999999999996</c:v>
                </c:pt>
                <c:pt idx="354">
                  <c:v>29.18</c:v>
                </c:pt>
                <c:pt idx="355">
                  <c:v>29.779999999999994</c:v>
                </c:pt>
                <c:pt idx="356">
                  <c:v>30.240000000000002</c:v>
                </c:pt>
                <c:pt idx="357">
                  <c:v>30.47999999999999</c:v>
                </c:pt>
                <c:pt idx="358">
                  <c:v>30.65</c:v>
                </c:pt>
                <c:pt idx="359">
                  <c:v>30.859999999999992</c:v>
                </c:pt>
                <c:pt idx="360">
                  <c:v>30.96</c:v>
                </c:pt>
                <c:pt idx="361">
                  <c:v>31.000000000000007</c:v>
                </c:pt>
                <c:pt idx="362">
                  <c:v>30.939999999999998</c:v>
                </c:pt>
                <c:pt idx="363">
                  <c:v>30.800000000000004</c:v>
                </c:pt>
                <c:pt idx="364">
                  <c:v>30.490000000000009</c:v>
                </c:pt>
              </c:numCache>
            </c:numRef>
          </c:val>
          <c:extLst>
            <c:ext xmlns:c16="http://schemas.microsoft.com/office/drawing/2014/chart" uri="{C3380CC4-5D6E-409C-BE32-E72D297353CC}">
              <c16:uniqueId val="{00000002-DE2F-47A2-9999-D6DCC4A49188}"/>
            </c:ext>
          </c:extLst>
        </c:ser>
        <c:dLbls>
          <c:showLegendKey val="0"/>
          <c:showVal val="0"/>
          <c:showCatName val="0"/>
          <c:showSerName val="0"/>
          <c:showPercent val="0"/>
          <c:showBubbleSize val="0"/>
        </c:dLbls>
        <c:axId val="690783648"/>
        <c:axId val="690784008"/>
      </c:areaChart>
      <c:lineChart>
        <c:grouping val="standard"/>
        <c:varyColors val="0"/>
        <c:ser>
          <c:idx val="0"/>
          <c:order val="0"/>
          <c:tx>
            <c:strRef>
              <c:f>Sheet1!$B$1</c:f>
              <c:strCache>
                <c:ptCount val="1"/>
                <c:pt idx="0">
                  <c:v>5y average</c:v>
                </c:pt>
              </c:strCache>
            </c:strRef>
          </c:tx>
          <c:spPr>
            <a:ln w="28575" cap="rnd">
              <a:solidFill>
                <a:schemeClr val="bg1">
                  <a:lumMod val="50000"/>
                </a:schemeClr>
              </a:solidFill>
              <a:prstDash val="sysDot"/>
              <a:round/>
            </a:ln>
            <a:effectLst/>
          </c:spPr>
          <c:marker>
            <c:symbol val="none"/>
          </c:marker>
          <c:cat>
            <c:numRef>
              <c:f>Sheet1!$A$2:$A$366</c:f>
              <c:numCache>
                <c:formatCode>m/d/yyyy</c:formatCode>
                <c:ptCount val="365"/>
                <c:pt idx="0">
                  <c:v>44562</c:v>
                </c:pt>
                <c:pt idx="1">
                  <c:v>44563</c:v>
                </c:pt>
                <c:pt idx="2">
                  <c:v>44564</c:v>
                </c:pt>
                <c:pt idx="3">
                  <c:v>44565</c:v>
                </c:pt>
                <c:pt idx="4">
                  <c:v>44566</c:v>
                </c:pt>
                <c:pt idx="5">
                  <c:v>44567</c:v>
                </c:pt>
                <c:pt idx="6">
                  <c:v>44568</c:v>
                </c:pt>
                <c:pt idx="7">
                  <c:v>44569</c:v>
                </c:pt>
                <c:pt idx="8">
                  <c:v>44570</c:v>
                </c:pt>
                <c:pt idx="9">
                  <c:v>44571</c:v>
                </c:pt>
                <c:pt idx="10">
                  <c:v>44572</c:v>
                </c:pt>
                <c:pt idx="11">
                  <c:v>44573</c:v>
                </c:pt>
                <c:pt idx="12">
                  <c:v>44574</c:v>
                </c:pt>
                <c:pt idx="13">
                  <c:v>44575</c:v>
                </c:pt>
                <c:pt idx="14">
                  <c:v>44576</c:v>
                </c:pt>
                <c:pt idx="15">
                  <c:v>44577</c:v>
                </c:pt>
                <c:pt idx="16">
                  <c:v>44578</c:v>
                </c:pt>
                <c:pt idx="17">
                  <c:v>44579</c:v>
                </c:pt>
                <c:pt idx="18">
                  <c:v>44580</c:v>
                </c:pt>
                <c:pt idx="19">
                  <c:v>44581</c:v>
                </c:pt>
                <c:pt idx="20">
                  <c:v>44582</c:v>
                </c:pt>
                <c:pt idx="21">
                  <c:v>44583</c:v>
                </c:pt>
                <c:pt idx="22">
                  <c:v>44584</c:v>
                </c:pt>
                <c:pt idx="23">
                  <c:v>44585</c:v>
                </c:pt>
                <c:pt idx="24">
                  <c:v>44586</c:v>
                </c:pt>
                <c:pt idx="25">
                  <c:v>44587</c:v>
                </c:pt>
                <c:pt idx="26">
                  <c:v>44588</c:v>
                </c:pt>
                <c:pt idx="27">
                  <c:v>44589</c:v>
                </c:pt>
                <c:pt idx="28">
                  <c:v>44590</c:v>
                </c:pt>
                <c:pt idx="29">
                  <c:v>44591</c:v>
                </c:pt>
                <c:pt idx="30">
                  <c:v>44592</c:v>
                </c:pt>
                <c:pt idx="31">
                  <c:v>44593</c:v>
                </c:pt>
                <c:pt idx="32">
                  <c:v>44594</c:v>
                </c:pt>
                <c:pt idx="33">
                  <c:v>44595</c:v>
                </c:pt>
                <c:pt idx="34">
                  <c:v>44596</c:v>
                </c:pt>
                <c:pt idx="35">
                  <c:v>44597</c:v>
                </c:pt>
                <c:pt idx="36">
                  <c:v>44598</c:v>
                </c:pt>
                <c:pt idx="37">
                  <c:v>44599</c:v>
                </c:pt>
                <c:pt idx="38">
                  <c:v>44600</c:v>
                </c:pt>
                <c:pt idx="39">
                  <c:v>44601</c:v>
                </c:pt>
                <c:pt idx="40">
                  <c:v>44602</c:v>
                </c:pt>
                <c:pt idx="41">
                  <c:v>44603</c:v>
                </c:pt>
                <c:pt idx="42">
                  <c:v>44604</c:v>
                </c:pt>
                <c:pt idx="43">
                  <c:v>44605</c:v>
                </c:pt>
                <c:pt idx="44">
                  <c:v>44606</c:v>
                </c:pt>
                <c:pt idx="45">
                  <c:v>44607</c:v>
                </c:pt>
                <c:pt idx="46">
                  <c:v>44608</c:v>
                </c:pt>
                <c:pt idx="47">
                  <c:v>44609</c:v>
                </c:pt>
                <c:pt idx="48">
                  <c:v>44610</c:v>
                </c:pt>
                <c:pt idx="49">
                  <c:v>44611</c:v>
                </c:pt>
                <c:pt idx="50">
                  <c:v>44612</c:v>
                </c:pt>
                <c:pt idx="51">
                  <c:v>44613</c:v>
                </c:pt>
                <c:pt idx="52">
                  <c:v>44614</c:v>
                </c:pt>
                <c:pt idx="53">
                  <c:v>44615</c:v>
                </c:pt>
                <c:pt idx="54">
                  <c:v>44616</c:v>
                </c:pt>
                <c:pt idx="55">
                  <c:v>44617</c:v>
                </c:pt>
                <c:pt idx="56">
                  <c:v>44618</c:v>
                </c:pt>
                <c:pt idx="57">
                  <c:v>44619</c:v>
                </c:pt>
                <c:pt idx="58">
                  <c:v>44620</c:v>
                </c:pt>
                <c:pt idx="59">
                  <c:v>44621</c:v>
                </c:pt>
                <c:pt idx="60">
                  <c:v>44622</c:v>
                </c:pt>
                <c:pt idx="61">
                  <c:v>44623</c:v>
                </c:pt>
                <c:pt idx="62">
                  <c:v>44624</c:v>
                </c:pt>
                <c:pt idx="63">
                  <c:v>44625</c:v>
                </c:pt>
                <c:pt idx="64">
                  <c:v>44626</c:v>
                </c:pt>
                <c:pt idx="65">
                  <c:v>44627</c:v>
                </c:pt>
                <c:pt idx="66">
                  <c:v>44628</c:v>
                </c:pt>
                <c:pt idx="67">
                  <c:v>44629</c:v>
                </c:pt>
                <c:pt idx="68">
                  <c:v>44630</c:v>
                </c:pt>
                <c:pt idx="69">
                  <c:v>44631</c:v>
                </c:pt>
                <c:pt idx="70">
                  <c:v>44632</c:v>
                </c:pt>
                <c:pt idx="71">
                  <c:v>44633</c:v>
                </c:pt>
                <c:pt idx="72">
                  <c:v>44634</c:v>
                </c:pt>
                <c:pt idx="73">
                  <c:v>44635</c:v>
                </c:pt>
                <c:pt idx="74">
                  <c:v>44636</c:v>
                </c:pt>
                <c:pt idx="75">
                  <c:v>44637</c:v>
                </c:pt>
                <c:pt idx="76">
                  <c:v>44638</c:v>
                </c:pt>
                <c:pt idx="77">
                  <c:v>44639</c:v>
                </c:pt>
                <c:pt idx="78">
                  <c:v>44640</c:v>
                </c:pt>
                <c:pt idx="79">
                  <c:v>44641</c:v>
                </c:pt>
                <c:pt idx="80">
                  <c:v>44642</c:v>
                </c:pt>
                <c:pt idx="81">
                  <c:v>44643</c:v>
                </c:pt>
                <c:pt idx="82">
                  <c:v>44644</c:v>
                </c:pt>
                <c:pt idx="83">
                  <c:v>44645</c:v>
                </c:pt>
                <c:pt idx="84">
                  <c:v>44646</c:v>
                </c:pt>
                <c:pt idx="85">
                  <c:v>44647</c:v>
                </c:pt>
                <c:pt idx="86">
                  <c:v>44648</c:v>
                </c:pt>
                <c:pt idx="87">
                  <c:v>44649</c:v>
                </c:pt>
                <c:pt idx="88">
                  <c:v>44650</c:v>
                </c:pt>
                <c:pt idx="89">
                  <c:v>44651</c:v>
                </c:pt>
                <c:pt idx="90">
                  <c:v>44652</c:v>
                </c:pt>
                <c:pt idx="91">
                  <c:v>44653</c:v>
                </c:pt>
                <c:pt idx="92">
                  <c:v>44654</c:v>
                </c:pt>
                <c:pt idx="93">
                  <c:v>44655</c:v>
                </c:pt>
                <c:pt idx="94">
                  <c:v>44656</c:v>
                </c:pt>
                <c:pt idx="95">
                  <c:v>44657</c:v>
                </c:pt>
                <c:pt idx="96">
                  <c:v>44658</c:v>
                </c:pt>
                <c:pt idx="97">
                  <c:v>44659</c:v>
                </c:pt>
                <c:pt idx="98">
                  <c:v>44660</c:v>
                </c:pt>
                <c:pt idx="99">
                  <c:v>44661</c:v>
                </c:pt>
                <c:pt idx="100">
                  <c:v>44662</c:v>
                </c:pt>
                <c:pt idx="101">
                  <c:v>44663</c:v>
                </c:pt>
                <c:pt idx="102">
                  <c:v>44664</c:v>
                </c:pt>
                <c:pt idx="103">
                  <c:v>44665</c:v>
                </c:pt>
                <c:pt idx="104">
                  <c:v>44666</c:v>
                </c:pt>
                <c:pt idx="105">
                  <c:v>44667</c:v>
                </c:pt>
                <c:pt idx="106">
                  <c:v>44668</c:v>
                </c:pt>
                <c:pt idx="107">
                  <c:v>44669</c:v>
                </c:pt>
                <c:pt idx="108">
                  <c:v>44670</c:v>
                </c:pt>
                <c:pt idx="109">
                  <c:v>44671</c:v>
                </c:pt>
                <c:pt idx="110">
                  <c:v>44672</c:v>
                </c:pt>
                <c:pt idx="111">
                  <c:v>44673</c:v>
                </c:pt>
                <c:pt idx="112">
                  <c:v>44674</c:v>
                </c:pt>
                <c:pt idx="113">
                  <c:v>44675</c:v>
                </c:pt>
                <c:pt idx="114">
                  <c:v>44676</c:v>
                </c:pt>
                <c:pt idx="115">
                  <c:v>44677</c:v>
                </c:pt>
                <c:pt idx="116">
                  <c:v>44678</c:v>
                </c:pt>
                <c:pt idx="117">
                  <c:v>44679</c:v>
                </c:pt>
                <c:pt idx="118">
                  <c:v>44680</c:v>
                </c:pt>
                <c:pt idx="119">
                  <c:v>44681</c:v>
                </c:pt>
                <c:pt idx="120">
                  <c:v>44682</c:v>
                </c:pt>
                <c:pt idx="121">
                  <c:v>44683</c:v>
                </c:pt>
                <c:pt idx="122">
                  <c:v>44684</c:v>
                </c:pt>
                <c:pt idx="123">
                  <c:v>44685</c:v>
                </c:pt>
                <c:pt idx="124">
                  <c:v>44686</c:v>
                </c:pt>
                <c:pt idx="125">
                  <c:v>44687</c:v>
                </c:pt>
                <c:pt idx="126">
                  <c:v>44688</c:v>
                </c:pt>
                <c:pt idx="127">
                  <c:v>44689</c:v>
                </c:pt>
                <c:pt idx="128">
                  <c:v>44690</c:v>
                </c:pt>
                <c:pt idx="129">
                  <c:v>44691</c:v>
                </c:pt>
                <c:pt idx="130">
                  <c:v>44692</c:v>
                </c:pt>
                <c:pt idx="131">
                  <c:v>44693</c:v>
                </c:pt>
                <c:pt idx="132">
                  <c:v>44694</c:v>
                </c:pt>
                <c:pt idx="133">
                  <c:v>44695</c:v>
                </c:pt>
                <c:pt idx="134">
                  <c:v>44696</c:v>
                </c:pt>
                <c:pt idx="135">
                  <c:v>44697</c:v>
                </c:pt>
                <c:pt idx="136">
                  <c:v>44698</c:v>
                </c:pt>
                <c:pt idx="137">
                  <c:v>44699</c:v>
                </c:pt>
                <c:pt idx="138">
                  <c:v>44700</c:v>
                </c:pt>
                <c:pt idx="139">
                  <c:v>44701</c:v>
                </c:pt>
                <c:pt idx="140">
                  <c:v>44702</c:v>
                </c:pt>
                <c:pt idx="141">
                  <c:v>44703</c:v>
                </c:pt>
                <c:pt idx="142">
                  <c:v>44704</c:v>
                </c:pt>
                <c:pt idx="143">
                  <c:v>44705</c:v>
                </c:pt>
                <c:pt idx="144">
                  <c:v>44706</c:v>
                </c:pt>
                <c:pt idx="145">
                  <c:v>44707</c:v>
                </c:pt>
                <c:pt idx="146">
                  <c:v>44708</c:v>
                </c:pt>
                <c:pt idx="147">
                  <c:v>44709</c:v>
                </c:pt>
                <c:pt idx="148">
                  <c:v>44710</c:v>
                </c:pt>
                <c:pt idx="149">
                  <c:v>44711</c:v>
                </c:pt>
                <c:pt idx="150">
                  <c:v>44712</c:v>
                </c:pt>
                <c:pt idx="151">
                  <c:v>44713</c:v>
                </c:pt>
                <c:pt idx="152">
                  <c:v>44714</c:v>
                </c:pt>
                <c:pt idx="153">
                  <c:v>44715</c:v>
                </c:pt>
                <c:pt idx="154">
                  <c:v>44716</c:v>
                </c:pt>
                <c:pt idx="155">
                  <c:v>44717</c:v>
                </c:pt>
                <c:pt idx="156">
                  <c:v>44718</c:v>
                </c:pt>
                <c:pt idx="157">
                  <c:v>44719</c:v>
                </c:pt>
                <c:pt idx="158">
                  <c:v>44720</c:v>
                </c:pt>
                <c:pt idx="159">
                  <c:v>44721</c:v>
                </c:pt>
                <c:pt idx="160">
                  <c:v>44722</c:v>
                </c:pt>
                <c:pt idx="161">
                  <c:v>44723</c:v>
                </c:pt>
                <c:pt idx="162">
                  <c:v>44724</c:v>
                </c:pt>
                <c:pt idx="163">
                  <c:v>44725</c:v>
                </c:pt>
                <c:pt idx="164">
                  <c:v>44726</c:v>
                </c:pt>
                <c:pt idx="165">
                  <c:v>44727</c:v>
                </c:pt>
                <c:pt idx="166">
                  <c:v>44728</c:v>
                </c:pt>
                <c:pt idx="167">
                  <c:v>44729</c:v>
                </c:pt>
                <c:pt idx="168">
                  <c:v>44730</c:v>
                </c:pt>
                <c:pt idx="169">
                  <c:v>44731</c:v>
                </c:pt>
                <c:pt idx="170">
                  <c:v>44732</c:v>
                </c:pt>
                <c:pt idx="171">
                  <c:v>44733</c:v>
                </c:pt>
                <c:pt idx="172">
                  <c:v>44734</c:v>
                </c:pt>
                <c:pt idx="173">
                  <c:v>44735</c:v>
                </c:pt>
                <c:pt idx="174">
                  <c:v>44736</c:v>
                </c:pt>
                <c:pt idx="175">
                  <c:v>44737</c:v>
                </c:pt>
                <c:pt idx="176">
                  <c:v>44738</c:v>
                </c:pt>
                <c:pt idx="177">
                  <c:v>44739</c:v>
                </c:pt>
                <c:pt idx="178">
                  <c:v>44740</c:v>
                </c:pt>
                <c:pt idx="179">
                  <c:v>44741</c:v>
                </c:pt>
                <c:pt idx="180">
                  <c:v>44742</c:v>
                </c:pt>
                <c:pt idx="181">
                  <c:v>44743</c:v>
                </c:pt>
                <c:pt idx="182">
                  <c:v>44744</c:v>
                </c:pt>
                <c:pt idx="183">
                  <c:v>44745</c:v>
                </c:pt>
                <c:pt idx="184">
                  <c:v>44746</c:v>
                </c:pt>
                <c:pt idx="185">
                  <c:v>44747</c:v>
                </c:pt>
                <c:pt idx="186">
                  <c:v>44748</c:v>
                </c:pt>
                <c:pt idx="187">
                  <c:v>44749</c:v>
                </c:pt>
                <c:pt idx="188">
                  <c:v>44750</c:v>
                </c:pt>
                <c:pt idx="189">
                  <c:v>44751</c:v>
                </c:pt>
                <c:pt idx="190">
                  <c:v>44752</c:v>
                </c:pt>
                <c:pt idx="191">
                  <c:v>44753</c:v>
                </c:pt>
                <c:pt idx="192">
                  <c:v>44754</c:v>
                </c:pt>
                <c:pt idx="193">
                  <c:v>44755</c:v>
                </c:pt>
                <c:pt idx="194">
                  <c:v>44756</c:v>
                </c:pt>
                <c:pt idx="195">
                  <c:v>44757</c:v>
                </c:pt>
                <c:pt idx="196">
                  <c:v>44758</c:v>
                </c:pt>
                <c:pt idx="197">
                  <c:v>44759</c:v>
                </c:pt>
                <c:pt idx="198">
                  <c:v>44760</c:v>
                </c:pt>
                <c:pt idx="199">
                  <c:v>44761</c:v>
                </c:pt>
                <c:pt idx="200">
                  <c:v>44762</c:v>
                </c:pt>
                <c:pt idx="201">
                  <c:v>44763</c:v>
                </c:pt>
                <c:pt idx="202">
                  <c:v>44764</c:v>
                </c:pt>
                <c:pt idx="203">
                  <c:v>44765</c:v>
                </c:pt>
                <c:pt idx="204">
                  <c:v>44766</c:v>
                </c:pt>
                <c:pt idx="205">
                  <c:v>44767</c:v>
                </c:pt>
                <c:pt idx="206">
                  <c:v>44768</c:v>
                </c:pt>
                <c:pt idx="207">
                  <c:v>44769</c:v>
                </c:pt>
                <c:pt idx="208">
                  <c:v>44770</c:v>
                </c:pt>
                <c:pt idx="209">
                  <c:v>44771</c:v>
                </c:pt>
                <c:pt idx="210">
                  <c:v>44772</c:v>
                </c:pt>
                <c:pt idx="211">
                  <c:v>44773</c:v>
                </c:pt>
                <c:pt idx="212">
                  <c:v>44774</c:v>
                </c:pt>
                <c:pt idx="213">
                  <c:v>44775</c:v>
                </c:pt>
                <c:pt idx="214">
                  <c:v>44776</c:v>
                </c:pt>
                <c:pt idx="215">
                  <c:v>44777</c:v>
                </c:pt>
                <c:pt idx="216">
                  <c:v>44778</c:v>
                </c:pt>
                <c:pt idx="217">
                  <c:v>44779</c:v>
                </c:pt>
                <c:pt idx="218">
                  <c:v>44780</c:v>
                </c:pt>
                <c:pt idx="219">
                  <c:v>44781</c:v>
                </c:pt>
                <c:pt idx="220">
                  <c:v>44782</c:v>
                </c:pt>
                <c:pt idx="221">
                  <c:v>44783</c:v>
                </c:pt>
                <c:pt idx="222">
                  <c:v>44784</c:v>
                </c:pt>
                <c:pt idx="223">
                  <c:v>44785</c:v>
                </c:pt>
                <c:pt idx="224">
                  <c:v>44786</c:v>
                </c:pt>
                <c:pt idx="225">
                  <c:v>44787</c:v>
                </c:pt>
                <c:pt idx="226">
                  <c:v>44788</c:v>
                </c:pt>
                <c:pt idx="227">
                  <c:v>44789</c:v>
                </c:pt>
                <c:pt idx="228">
                  <c:v>44790</c:v>
                </c:pt>
                <c:pt idx="229">
                  <c:v>44791</c:v>
                </c:pt>
                <c:pt idx="230">
                  <c:v>44792</c:v>
                </c:pt>
                <c:pt idx="231">
                  <c:v>44793</c:v>
                </c:pt>
                <c:pt idx="232">
                  <c:v>44794</c:v>
                </c:pt>
                <c:pt idx="233">
                  <c:v>44795</c:v>
                </c:pt>
                <c:pt idx="234">
                  <c:v>44796</c:v>
                </c:pt>
                <c:pt idx="235">
                  <c:v>44797</c:v>
                </c:pt>
                <c:pt idx="236">
                  <c:v>44798</c:v>
                </c:pt>
                <c:pt idx="237">
                  <c:v>44799</c:v>
                </c:pt>
                <c:pt idx="238">
                  <c:v>44800</c:v>
                </c:pt>
                <c:pt idx="239">
                  <c:v>44801</c:v>
                </c:pt>
                <c:pt idx="240">
                  <c:v>44802</c:v>
                </c:pt>
                <c:pt idx="241">
                  <c:v>44803</c:v>
                </c:pt>
                <c:pt idx="242">
                  <c:v>44804</c:v>
                </c:pt>
                <c:pt idx="243">
                  <c:v>44805</c:v>
                </c:pt>
                <c:pt idx="244">
                  <c:v>44806</c:v>
                </c:pt>
                <c:pt idx="245">
                  <c:v>44807</c:v>
                </c:pt>
                <c:pt idx="246">
                  <c:v>44808</c:v>
                </c:pt>
                <c:pt idx="247">
                  <c:v>44809</c:v>
                </c:pt>
                <c:pt idx="248">
                  <c:v>44810</c:v>
                </c:pt>
                <c:pt idx="249">
                  <c:v>44811</c:v>
                </c:pt>
                <c:pt idx="250">
                  <c:v>44812</c:v>
                </c:pt>
                <c:pt idx="251">
                  <c:v>44813</c:v>
                </c:pt>
                <c:pt idx="252">
                  <c:v>44814</c:v>
                </c:pt>
                <c:pt idx="253">
                  <c:v>44815</c:v>
                </c:pt>
                <c:pt idx="254">
                  <c:v>44816</c:v>
                </c:pt>
                <c:pt idx="255">
                  <c:v>44817</c:v>
                </c:pt>
                <c:pt idx="256">
                  <c:v>44818</c:v>
                </c:pt>
                <c:pt idx="257">
                  <c:v>44819</c:v>
                </c:pt>
                <c:pt idx="258">
                  <c:v>44820</c:v>
                </c:pt>
                <c:pt idx="259">
                  <c:v>44821</c:v>
                </c:pt>
                <c:pt idx="260">
                  <c:v>44822</c:v>
                </c:pt>
                <c:pt idx="261">
                  <c:v>44823</c:v>
                </c:pt>
                <c:pt idx="262">
                  <c:v>44824</c:v>
                </c:pt>
                <c:pt idx="263">
                  <c:v>44825</c:v>
                </c:pt>
                <c:pt idx="264">
                  <c:v>44826</c:v>
                </c:pt>
                <c:pt idx="265">
                  <c:v>44827</c:v>
                </c:pt>
                <c:pt idx="266">
                  <c:v>44828</c:v>
                </c:pt>
                <c:pt idx="267">
                  <c:v>44829</c:v>
                </c:pt>
                <c:pt idx="268">
                  <c:v>44830</c:v>
                </c:pt>
                <c:pt idx="269">
                  <c:v>44831</c:v>
                </c:pt>
                <c:pt idx="270">
                  <c:v>44832</c:v>
                </c:pt>
                <c:pt idx="271">
                  <c:v>44833</c:v>
                </c:pt>
                <c:pt idx="272">
                  <c:v>44834</c:v>
                </c:pt>
                <c:pt idx="273">
                  <c:v>44835</c:v>
                </c:pt>
                <c:pt idx="274">
                  <c:v>44836</c:v>
                </c:pt>
                <c:pt idx="275">
                  <c:v>44837</c:v>
                </c:pt>
                <c:pt idx="276">
                  <c:v>44838</c:v>
                </c:pt>
                <c:pt idx="277">
                  <c:v>44839</c:v>
                </c:pt>
                <c:pt idx="278">
                  <c:v>44840</c:v>
                </c:pt>
                <c:pt idx="279">
                  <c:v>44841</c:v>
                </c:pt>
                <c:pt idx="280">
                  <c:v>44842</c:v>
                </c:pt>
                <c:pt idx="281">
                  <c:v>44843</c:v>
                </c:pt>
                <c:pt idx="282">
                  <c:v>44844</c:v>
                </c:pt>
                <c:pt idx="283">
                  <c:v>44845</c:v>
                </c:pt>
                <c:pt idx="284">
                  <c:v>44846</c:v>
                </c:pt>
                <c:pt idx="285">
                  <c:v>44847</c:v>
                </c:pt>
                <c:pt idx="286">
                  <c:v>44848</c:v>
                </c:pt>
                <c:pt idx="287">
                  <c:v>44849</c:v>
                </c:pt>
                <c:pt idx="288">
                  <c:v>44850</c:v>
                </c:pt>
                <c:pt idx="289">
                  <c:v>44851</c:v>
                </c:pt>
                <c:pt idx="290">
                  <c:v>44852</c:v>
                </c:pt>
                <c:pt idx="291">
                  <c:v>44853</c:v>
                </c:pt>
                <c:pt idx="292">
                  <c:v>44854</c:v>
                </c:pt>
                <c:pt idx="293">
                  <c:v>44855</c:v>
                </c:pt>
                <c:pt idx="294">
                  <c:v>44856</c:v>
                </c:pt>
                <c:pt idx="295">
                  <c:v>44857</c:v>
                </c:pt>
                <c:pt idx="296">
                  <c:v>44858</c:v>
                </c:pt>
                <c:pt idx="297">
                  <c:v>44859</c:v>
                </c:pt>
                <c:pt idx="298">
                  <c:v>44860</c:v>
                </c:pt>
                <c:pt idx="299">
                  <c:v>44861</c:v>
                </c:pt>
                <c:pt idx="300">
                  <c:v>44862</c:v>
                </c:pt>
                <c:pt idx="301">
                  <c:v>44863</c:v>
                </c:pt>
                <c:pt idx="302">
                  <c:v>44864</c:v>
                </c:pt>
                <c:pt idx="303">
                  <c:v>44865</c:v>
                </c:pt>
                <c:pt idx="304">
                  <c:v>44866</c:v>
                </c:pt>
                <c:pt idx="305">
                  <c:v>44867</c:v>
                </c:pt>
                <c:pt idx="306">
                  <c:v>44868</c:v>
                </c:pt>
                <c:pt idx="307">
                  <c:v>44869</c:v>
                </c:pt>
                <c:pt idx="308">
                  <c:v>44870</c:v>
                </c:pt>
                <c:pt idx="309">
                  <c:v>44871</c:v>
                </c:pt>
                <c:pt idx="310">
                  <c:v>44872</c:v>
                </c:pt>
                <c:pt idx="311">
                  <c:v>44873</c:v>
                </c:pt>
                <c:pt idx="312">
                  <c:v>44874</c:v>
                </c:pt>
                <c:pt idx="313">
                  <c:v>44875</c:v>
                </c:pt>
                <c:pt idx="314">
                  <c:v>44876</c:v>
                </c:pt>
                <c:pt idx="315">
                  <c:v>44877</c:v>
                </c:pt>
                <c:pt idx="316">
                  <c:v>44878</c:v>
                </c:pt>
                <c:pt idx="317">
                  <c:v>44879</c:v>
                </c:pt>
                <c:pt idx="318">
                  <c:v>44880</c:v>
                </c:pt>
                <c:pt idx="319">
                  <c:v>44881</c:v>
                </c:pt>
                <c:pt idx="320">
                  <c:v>44882</c:v>
                </c:pt>
                <c:pt idx="321">
                  <c:v>44883</c:v>
                </c:pt>
                <c:pt idx="322">
                  <c:v>44884</c:v>
                </c:pt>
                <c:pt idx="323">
                  <c:v>44885</c:v>
                </c:pt>
                <c:pt idx="324">
                  <c:v>44886</c:v>
                </c:pt>
                <c:pt idx="325">
                  <c:v>44887</c:v>
                </c:pt>
                <c:pt idx="326">
                  <c:v>44888</c:v>
                </c:pt>
                <c:pt idx="327">
                  <c:v>44889</c:v>
                </c:pt>
                <c:pt idx="328">
                  <c:v>44890</c:v>
                </c:pt>
                <c:pt idx="329">
                  <c:v>44891</c:v>
                </c:pt>
                <c:pt idx="330">
                  <c:v>44892</c:v>
                </c:pt>
                <c:pt idx="331">
                  <c:v>44893</c:v>
                </c:pt>
                <c:pt idx="332">
                  <c:v>44894</c:v>
                </c:pt>
                <c:pt idx="333">
                  <c:v>44895</c:v>
                </c:pt>
                <c:pt idx="334">
                  <c:v>44896</c:v>
                </c:pt>
                <c:pt idx="335">
                  <c:v>44897</c:v>
                </c:pt>
                <c:pt idx="336">
                  <c:v>44898</c:v>
                </c:pt>
                <c:pt idx="337">
                  <c:v>44899</c:v>
                </c:pt>
                <c:pt idx="338">
                  <c:v>44900</c:v>
                </c:pt>
                <c:pt idx="339">
                  <c:v>44901</c:v>
                </c:pt>
                <c:pt idx="340">
                  <c:v>44902</c:v>
                </c:pt>
                <c:pt idx="341">
                  <c:v>44903</c:v>
                </c:pt>
                <c:pt idx="342">
                  <c:v>44904</c:v>
                </c:pt>
                <c:pt idx="343">
                  <c:v>44905</c:v>
                </c:pt>
                <c:pt idx="344">
                  <c:v>44906</c:v>
                </c:pt>
                <c:pt idx="345">
                  <c:v>44907</c:v>
                </c:pt>
                <c:pt idx="346">
                  <c:v>44908</c:v>
                </c:pt>
                <c:pt idx="347">
                  <c:v>44909</c:v>
                </c:pt>
                <c:pt idx="348">
                  <c:v>44910</c:v>
                </c:pt>
                <c:pt idx="349">
                  <c:v>44911</c:v>
                </c:pt>
                <c:pt idx="350">
                  <c:v>44912</c:v>
                </c:pt>
                <c:pt idx="351">
                  <c:v>44913</c:v>
                </c:pt>
                <c:pt idx="352">
                  <c:v>44914</c:v>
                </c:pt>
                <c:pt idx="353">
                  <c:v>44915</c:v>
                </c:pt>
                <c:pt idx="354">
                  <c:v>44916</c:v>
                </c:pt>
                <c:pt idx="355">
                  <c:v>44917</c:v>
                </c:pt>
                <c:pt idx="356">
                  <c:v>44918</c:v>
                </c:pt>
                <c:pt idx="357">
                  <c:v>44919</c:v>
                </c:pt>
                <c:pt idx="358">
                  <c:v>44920</c:v>
                </c:pt>
                <c:pt idx="359">
                  <c:v>44921</c:v>
                </c:pt>
                <c:pt idx="360">
                  <c:v>44922</c:v>
                </c:pt>
                <c:pt idx="361">
                  <c:v>44923</c:v>
                </c:pt>
                <c:pt idx="362">
                  <c:v>44924</c:v>
                </c:pt>
                <c:pt idx="363">
                  <c:v>44925</c:v>
                </c:pt>
                <c:pt idx="364">
                  <c:v>44926</c:v>
                </c:pt>
              </c:numCache>
            </c:numRef>
          </c:cat>
          <c:val>
            <c:numRef>
              <c:f>Sheet1!$B$2:$B$366</c:f>
              <c:numCache>
                <c:formatCode>General</c:formatCode>
                <c:ptCount val="365"/>
                <c:pt idx="0">
                  <c:v>77.06</c:v>
                </c:pt>
                <c:pt idx="1">
                  <c:v>76.822000000000003</c:v>
                </c:pt>
                <c:pt idx="2">
                  <c:v>76.49199999999999</c:v>
                </c:pt>
                <c:pt idx="3">
                  <c:v>76.16</c:v>
                </c:pt>
                <c:pt idx="4">
                  <c:v>75.756</c:v>
                </c:pt>
                <c:pt idx="5">
                  <c:v>75.305999999999997</c:v>
                </c:pt>
                <c:pt idx="6">
                  <c:v>74.823999999999998</c:v>
                </c:pt>
                <c:pt idx="7">
                  <c:v>74.250000000000014</c:v>
                </c:pt>
                <c:pt idx="8">
                  <c:v>73.693999999999988</c:v>
                </c:pt>
                <c:pt idx="9">
                  <c:v>73.085999999999984</c:v>
                </c:pt>
                <c:pt idx="10">
                  <c:v>72.457999999999998</c:v>
                </c:pt>
                <c:pt idx="11">
                  <c:v>71.866</c:v>
                </c:pt>
                <c:pt idx="12">
                  <c:v>71.287999999999997</c:v>
                </c:pt>
                <c:pt idx="13">
                  <c:v>70.711999999999989</c:v>
                </c:pt>
                <c:pt idx="14">
                  <c:v>70.116</c:v>
                </c:pt>
                <c:pt idx="15">
                  <c:v>69.507999999999996</c:v>
                </c:pt>
                <c:pt idx="16">
                  <c:v>68.872</c:v>
                </c:pt>
                <c:pt idx="17">
                  <c:v>68.204000000000008</c:v>
                </c:pt>
                <c:pt idx="18">
                  <c:v>67.543999999999997</c:v>
                </c:pt>
                <c:pt idx="19">
                  <c:v>66.912000000000006</c:v>
                </c:pt>
                <c:pt idx="20">
                  <c:v>66.296000000000006</c:v>
                </c:pt>
                <c:pt idx="21">
                  <c:v>65.698000000000008</c:v>
                </c:pt>
                <c:pt idx="22">
                  <c:v>65.06</c:v>
                </c:pt>
                <c:pt idx="23">
                  <c:v>64.430000000000007</c:v>
                </c:pt>
                <c:pt idx="24">
                  <c:v>63.802</c:v>
                </c:pt>
                <c:pt idx="25">
                  <c:v>63.203999999999994</c:v>
                </c:pt>
                <c:pt idx="26">
                  <c:v>62.601999999999997</c:v>
                </c:pt>
                <c:pt idx="27">
                  <c:v>62.02</c:v>
                </c:pt>
                <c:pt idx="28">
                  <c:v>61.524000000000001</c:v>
                </c:pt>
                <c:pt idx="29">
                  <c:v>61.065999999999995</c:v>
                </c:pt>
                <c:pt idx="30">
                  <c:v>60.508000000000003</c:v>
                </c:pt>
                <c:pt idx="31">
                  <c:v>60.052</c:v>
                </c:pt>
                <c:pt idx="32">
                  <c:v>59.64200000000001</c:v>
                </c:pt>
                <c:pt idx="33">
                  <c:v>59.263999999999996</c:v>
                </c:pt>
                <c:pt idx="34">
                  <c:v>58.898000000000003</c:v>
                </c:pt>
                <c:pt idx="35">
                  <c:v>58.52</c:v>
                </c:pt>
                <c:pt idx="36">
                  <c:v>58.06600000000001</c:v>
                </c:pt>
                <c:pt idx="37">
                  <c:v>57.568000000000005</c:v>
                </c:pt>
                <c:pt idx="38">
                  <c:v>57.036000000000001</c:v>
                </c:pt>
                <c:pt idx="39">
                  <c:v>56.540000000000006</c:v>
                </c:pt>
                <c:pt idx="40">
                  <c:v>56.056000000000004</c:v>
                </c:pt>
                <c:pt idx="41">
                  <c:v>55.63000000000001</c:v>
                </c:pt>
                <c:pt idx="42">
                  <c:v>55.083999999999989</c:v>
                </c:pt>
                <c:pt idx="43">
                  <c:v>54.588000000000008</c:v>
                </c:pt>
                <c:pt idx="44">
                  <c:v>54.124000000000002</c:v>
                </c:pt>
                <c:pt idx="45">
                  <c:v>53.724000000000004</c:v>
                </c:pt>
                <c:pt idx="46">
                  <c:v>53.4</c:v>
                </c:pt>
                <c:pt idx="47">
                  <c:v>53.122</c:v>
                </c:pt>
                <c:pt idx="48">
                  <c:v>52.866</c:v>
                </c:pt>
                <c:pt idx="49">
                  <c:v>52.581999999999994</c:v>
                </c:pt>
                <c:pt idx="50">
                  <c:v>52.338000000000001</c:v>
                </c:pt>
                <c:pt idx="51">
                  <c:v>52.061999999999998</c:v>
                </c:pt>
                <c:pt idx="52">
                  <c:v>51.774000000000001</c:v>
                </c:pt>
                <c:pt idx="53">
                  <c:v>51.503999999999998</c:v>
                </c:pt>
                <c:pt idx="54">
                  <c:v>51.281999999999996</c:v>
                </c:pt>
                <c:pt idx="55">
                  <c:v>51.041999999999994</c:v>
                </c:pt>
                <c:pt idx="56">
                  <c:v>50.731999999999999</c:v>
                </c:pt>
                <c:pt idx="57">
                  <c:v>50.372</c:v>
                </c:pt>
                <c:pt idx="58">
                  <c:v>49.988</c:v>
                </c:pt>
                <c:pt idx="59">
                  <c:v>49.66</c:v>
                </c:pt>
                <c:pt idx="60">
                  <c:v>49.339999999999996</c:v>
                </c:pt>
                <c:pt idx="61">
                  <c:v>49.012</c:v>
                </c:pt>
                <c:pt idx="62">
                  <c:v>48.745999999999995</c:v>
                </c:pt>
                <c:pt idx="63">
                  <c:v>48.39</c:v>
                </c:pt>
                <c:pt idx="64">
                  <c:v>48.058</c:v>
                </c:pt>
                <c:pt idx="65">
                  <c:v>47.682000000000002</c:v>
                </c:pt>
                <c:pt idx="66">
                  <c:v>47.335999999999999</c:v>
                </c:pt>
                <c:pt idx="67">
                  <c:v>47.048000000000009</c:v>
                </c:pt>
                <c:pt idx="68">
                  <c:v>46.816000000000003</c:v>
                </c:pt>
                <c:pt idx="69">
                  <c:v>46.646000000000001</c:v>
                </c:pt>
                <c:pt idx="70">
                  <c:v>46.543999999999997</c:v>
                </c:pt>
                <c:pt idx="71">
                  <c:v>46.39</c:v>
                </c:pt>
                <c:pt idx="72">
                  <c:v>46.209999999999994</c:v>
                </c:pt>
                <c:pt idx="73">
                  <c:v>46.044000000000004</c:v>
                </c:pt>
                <c:pt idx="74">
                  <c:v>45.904000000000003</c:v>
                </c:pt>
                <c:pt idx="75">
                  <c:v>45.766000000000005</c:v>
                </c:pt>
                <c:pt idx="76">
                  <c:v>45.65</c:v>
                </c:pt>
                <c:pt idx="77">
                  <c:v>45.522000000000006</c:v>
                </c:pt>
                <c:pt idx="78">
                  <c:v>45.446000000000005</c:v>
                </c:pt>
                <c:pt idx="79">
                  <c:v>45.344000000000001</c:v>
                </c:pt>
                <c:pt idx="80">
                  <c:v>45.269999999999996</c:v>
                </c:pt>
                <c:pt idx="81">
                  <c:v>45.222000000000001</c:v>
                </c:pt>
                <c:pt idx="82">
                  <c:v>45.196000000000005</c:v>
                </c:pt>
                <c:pt idx="83">
                  <c:v>45.188000000000002</c:v>
                </c:pt>
                <c:pt idx="84">
                  <c:v>45.147999999999996</c:v>
                </c:pt>
                <c:pt idx="85">
                  <c:v>45.082000000000001</c:v>
                </c:pt>
                <c:pt idx="86">
                  <c:v>45.05</c:v>
                </c:pt>
                <c:pt idx="87">
                  <c:v>45.055999999999997</c:v>
                </c:pt>
                <c:pt idx="88">
                  <c:v>45.071999999999996</c:v>
                </c:pt>
                <c:pt idx="89">
                  <c:v>44.965999999999994</c:v>
                </c:pt>
                <c:pt idx="90">
                  <c:v>44.626000000000005</c:v>
                </c:pt>
                <c:pt idx="91">
                  <c:v>45.228000000000002</c:v>
                </c:pt>
                <c:pt idx="92">
                  <c:v>45.256</c:v>
                </c:pt>
                <c:pt idx="93">
                  <c:v>45.254000000000005</c:v>
                </c:pt>
                <c:pt idx="94">
                  <c:v>45.281999999999996</c:v>
                </c:pt>
                <c:pt idx="95">
                  <c:v>45.328000000000003</c:v>
                </c:pt>
                <c:pt idx="96">
                  <c:v>45.393999999999998</c:v>
                </c:pt>
                <c:pt idx="97">
                  <c:v>45.499999999999993</c:v>
                </c:pt>
                <c:pt idx="98">
                  <c:v>45.648000000000003</c:v>
                </c:pt>
                <c:pt idx="99">
                  <c:v>45.833999999999996</c:v>
                </c:pt>
                <c:pt idx="100">
                  <c:v>45.962000000000003</c:v>
                </c:pt>
                <c:pt idx="101">
                  <c:v>46.077999999999996</c:v>
                </c:pt>
                <c:pt idx="102">
                  <c:v>46.167999999999992</c:v>
                </c:pt>
                <c:pt idx="103">
                  <c:v>46.362000000000002</c:v>
                </c:pt>
                <c:pt idx="104">
                  <c:v>46.550000000000004</c:v>
                </c:pt>
                <c:pt idx="105">
                  <c:v>46.730000000000004</c:v>
                </c:pt>
                <c:pt idx="106">
                  <c:v>46.921999999999997</c:v>
                </c:pt>
                <c:pt idx="107">
                  <c:v>47.103999999999999</c:v>
                </c:pt>
                <c:pt idx="108">
                  <c:v>47.253999999999998</c:v>
                </c:pt>
                <c:pt idx="109">
                  <c:v>47.417999999999999</c:v>
                </c:pt>
                <c:pt idx="110">
                  <c:v>47.584000000000003</c:v>
                </c:pt>
                <c:pt idx="111">
                  <c:v>47.803999999999995</c:v>
                </c:pt>
                <c:pt idx="112">
                  <c:v>47.903999999999996</c:v>
                </c:pt>
                <c:pt idx="113">
                  <c:v>48.25</c:v>
                </c:pt>
                <c:pt idx="114">
                  <c:v>48.432000000000002</c:v>
                </c:pt>
                <c:pt idx="115">
                  <c:v>48.537999999999997</c:v>
                </c:pt>
                <c:pt idx="116">
                  <c:v>48.728000000000002</c:v>
                </c:pt>
                <c:pt idx="117">
                  <c:v>48.935999999999993</c:v>
                </c:pt>
                <c:pt idx="118">
                  <c:v>49.173999999999999</c:v>
                </c:pt>
                <c:pt idx="119">
                  <c:v>49.366</c:v>
                </c:pt>
                <c:pt idx="120">
                  <c:v>49.71</c:v>
                </c:pt>
                <c:pt idx="121">
                  <c:v>50.118000000000002</c:v>
                </c:pt>
                <c:pt idx="122">
                  <c:v>50.374000000000002</c:v>
                </c:pt>
                <c:pt idx="123">
                  <c:v>50.629999999999995</c:v>
                </c:pt>
                <c:pt idx="124">
                  <c:v>50.891999999999996</c:v>
                </c:pt>
                <c:pt idx="125">
                  <c:v>51.146000000000001</c:v>
                </c:pt>
                <c:pt idx="126">
                  <c:v>51.432000000000002</c:v>
                </c:pt>
                <c:pt idx="127">
                  <c:v>51.736000000000004</c:v>
                </c:pt>
                <c:pt idx="128">
                  <c:v>52.046000000000006</c:v>
                </c:pt>
                <c:pt idx="129">
                  <c:v>52.39200000000001</c:v>
                </c:pt>
                <c:pt idx="130">
                  <c:v>52.715999999999994</c:v>
                </c:pt>
                <c:pt idx="131">
                  <c:v>53.048000000000002</c:v>
                </c:pt>
                <c:pt idx="132">
                  <c:v>53.398000000000003</c:v>
                </c:pt>
                <c:pt idx="133">
                  <c:v>53.751999999999995</c:v>
                </c:pt>
                <c:pt idx="134">
                  <c:v>54.094000000000008</c:v>
                </c:pt>
                <c:pt idx="135">
                  <c:v>54.403999999999996</c:v>
                </c:pt>
                <c:pt idx="136">
                  <c:v>54.701999999999998</c:v>
                </c:pt>
                <c:pt idx="137">
                  <c:v>55</c:v>
                </c:pt>
                <c:pt idx="138">
                  <c:v>55.323999999999998</c:v>
                </c:pt>
                <c:pt idx="139">
                  <c:v>55.673999999999999</c:v>
                </c:pt>
                <c:pt idx="140">
                  <c:v>56.033999999999992</c:v>
                </c:pt>
                <c:pt idx="141">
                  <c:v>56.351999999999997</c:v>
                </c:pt>
                <c:pt idx="142">
                  <c:v>56.694000000000003</c:v>
                </c:pt>
                <c:pt idx="143">
                  <c:v>57.017999999999994</c:v>
                </c:pt>
                <c:pt idx="144">
                  <c:v>57.307999999999993</c:v>
                </c:pt>
                <c:pt idx="145">
                  <c:v>57.616</c:v>
                </c:pt>
                <c:pt idx="146">
                  <c:v>57.977999999999994</c:v>
                </c:pt>
                <c:pt idx="147">
                  <c:v>58.292000000000009</c:v>
                </c:pt>
                <c:pt idx="148">
                  <c:v>58.645999999999994</c:v>
                </c:pt>
                <c:pt idx="149">
                  <c:v>58.944000000000003</c:v>
                </c:pt>
                <c:pt idx="150">
                  <c:v>59.085999999999999</c:v>
                </c:pt>
                <c:pt idx="151">
                  <c:v>59.558000000000007</c:v>
                </c:pt>
                <c:pt idx="152">
                  <c:v>59.866000000000007</c:v>
                </c:pt>
                <c:pt idx="153">
                  <c:v>60.208000000000006</c:v>
                </c:pt>
                <c:pt idx="154">
                  <c:v>60.541999999999994</c:v>
                </c:pt>
                <c:pt idx="155">
                  <c:v>60.862000000000002</c:v>
                </c:pt>
                <c:pt idx="156">
                  <c:v>61.176000000000002</c:v>
                </c:pt>
                <c:pt idx="157">
                  <c:v>61.465999999999994</c:v>
                </c:pt>
                <c:pt idx="158">
                  <c:v>61.75</c:v>
                </c:pt>
                <c:pt idx="159">
                  <c:v>61.994000000000007</c:v>
                </c:pt>
                <c:pt idx="160">
                  <c:v>62.262</c:v>
                </c:pt>
                <c:pt idx="161">
                  <c:v>62.589999999999996</c:v>
                </c:pt>
                <c:pt idx="162">
                  <c:v>62.919999999999995</c:v>
                </c:pt>
                <c:pt idx="163">
                  <c:v>63.246000000000002</c:v>
                </c:pt>
                <c:pt idx="164">
                  <c:v>63.55</c:v>
                </c:pt>
                <c:pt idx="165">
                  <c:v>63.851999999999997</c:v>
                </c:pt>
                <c:pt idx="166">
                  <c:v>64.123999999999995</c:v>
                </c:pt>
                <c:pt idx="167">
                  <c:v>64.372</c:v>
                </c:pt>
                <c:pt idx="168">
                  <c:v>64.72999999999999</c:v>
                </c:pt>
                <c:pt idx="169">
                  <c:v>65.03400000000002</c:v>
                </c:pt>
                <c:pt idx="170">
                  <c:v>65.323999999999998</c:v>
                </c:pt>
                <c:pt idx="171">
                  <c:v>65.558000000000007</c:v>
                </c:pt>
                <c:pt idx="172">
                  <c:v>65.798000000000002</c:v>
                </c:pt>
                <c:pt idx="173">
                  <c:v>66.063999999999993</c:v>
                </c:pt>
                <c:pt idx="174">
                  <c:v>66.352000000000004</c:v>
                </c:pt>
                <c:pt idx="175">
                  <c:v>66.652000000000001</c:v>
                </c:pt>
                <c:pt idx="176">
                  <c:v>66.953999999999994</c:v>
                </c:pt>
                <c:pt idx="177">
                  <c:v>67.236000000000004</c:v>
                </c:pt>
                <c:pt idx="178">
                  <c:v>67.513999999999996</c:v>
                </c:pt>
                <c:pt idx="179">
                  <c:v>67.801999999999992</c:v>
                </c:pt>
                <c:pt idx="180">
                  <c:v>68.075999999999993</c:v>
                </c:pt>
                <c:pt idx="181">
                  <c:v>68.335999999999999</c:v>
                </c:pt>
                <c:pt idx="182">
                  <c:v>68.635999999999996</c:v>
                </c:pt>
                <c:pt idx="183">
                  <c:v>68.95</c:v>
                </c:pt>
                <c:pt idx="184">
                  <c:v>69.265999999999991</c:v>
                </c:pt>
                <c:pt idx="185">
                  <c:v>69.602000000000004</c:v>
                </c:pt>
                <c:pt idx="186">
                  <c:v>69.91</c:v>
                </c:pt>
                <c:pt idx="187">
                  <c:v>70.168000000000006</c:v>
                </c:pt>
                <c:pt idx="188">
                  <c:v>70.443999999999988</c:v>
                </c:pt>
                <c:pt idx="189">
                  <c:v>70.744</c:v>
                </c:pt>
                <c:pt idx="190">
                  <c:v>71.057999999999993</c:v>
                </c:pt>
                <c:pt idx="191">
                  <c:v>71.322000000000003</c:v>
                </c:pt>
                <c:pt idx="192">
                  <c:v>71.571999999999989</c:v>
                </c:pt>
                <c:pt idx="193">
                  <c:v>71.832000000000008</c:v>
                </c:pt>
                <c:pt idx="194">
                  <c:v>72.099999999999994</c:v>
                </c:pt>
                <c:pt idx="195">
                  <c:v>72.35799999999999</c:v>
                </c:pt>
                <c:pt idx="196">
                  <c:v>72.626000000000005</c:v>
                </c:pt>
                <c:pt idx="197">
                  <c:v>72.884</c:v>
                </c:pt>
                <c:pt idx="198">
                  <c:v>73.116</c:v>
                </c:pt>
                <c:pt idx="199">
                  <c:v>73.316000000000003</c:v>
                </c:pt>
                <c:pt idx="200">
                  <c:v>73.53</c:v>
                </c:pt>
                <c:pt idx="201">
                  <c:v>73.75</c:v>
                </c:pt>
                <c:pt idx="202">
                  <c:v>73.986000000000018</c:v>
                </c:pt>
                <c:pt idx="203">
                  <c:v>74.268000000000001</c:v>
                </c:pt>
                <c:pt idx="204">
                  <c:v>74.55</c:v>
                </c:pt>
                <c:pt idx="205">
                  <c:v>74.8</c:v>
                </c:pt>
                <c:pt idx="206">
                  <c:v>75.036000000000001</c:v>
                </c:pt>
                <c:pt idx="207">
                  <c:v>75.323999999999998</c:v>
                </c:pt>
                <c:pt idx="208">
                  <c:v>75.611999999999995</c:v>
                </c:pt>
                <c:pt idx="209">
                  <c:v>75.929999999999993</c:v>
                </c:pt>
                <c:pt idx="210">
                  <c:v>76.24199999999999</c:v>
                </c:pt>
                <c:pt idx="211">
                  <c:v>76.532000000000011</c:v>
                </c:pt>
                <c:pt idx="212">
                  <c:v>76.728999999999999</c:v>
                </c:pt>
                <c:pt idx="213">
                  <c:v>77.072000000000003</c:v>
                </c:pt>
                <c:pt idx="214">
                  <c:v>77.358000000000004</c:v>
                </c:pt>
                <c:pt idx="215">
                  <c:v>77.61399999999999</c:v>
                </c:pt>
                <c:pt idx="216">
                  <c:v>77.816000000000003</c:v>
                </c:pt>
                <c:pt idx="217">
                  <c:v>78.126000000000005</c:v>
                </c:pt>
                <c:pt idx="218">
                  <c:v>78.433999999999997</c:v>
                </c:pt>
                <c:pt idx="219">
                  <c:v>78.738</c:v>
                </c:pt>
                <c:pt idx="220">
                  <c:v>79.037999999999982</c:v>
                </c:pt>
                <c:pt idx="221">
                  <c:v>79.352000000000004</c:v>
                </c:pt>
                <c:pt idx="222">
                  <c:v>79.599999999999994</c:v>
                </c:pt>
                <c:pt idx="223">
                  <c:v>79.914000000000001</c:v>
                </c:pt>
                <c:pt idx="224">
                  <c:v>80.237999999999985</c:v>
                </c:pt>
                <c:pt idx="225">
                  <c:v>80.546000000000006</c:v>
                </c:pt>
                <c:pt idx="226">
                  <c:v>80.835999999999984</c:v>
                </c:pt>
                <c:pt idx="227">
                  <c:v>81.147999999999996</c:v>
                </c:pt>
                <c:pt idx="228">
                  <c:v>81.445999999999998</c:v>
                </c:pt>
                <c:pt idx="229">
                  <c:v>81.742000000000004</c:v>
                </c:pt>
                <c:pt idx="230">
                  <c:v>82.045999999999992</c:v>
                </c:pt>
                <c:pt idx="231">
                  <c:v>82.347999999999999</c:v>
                </c:pt>
                <c:pt idx="232">
                  <c:v>82.640000000000015</c:v>
                </c:pt>
                <c:pt idx="233">
                  <c:v>82.89200000000001</c:v>
                </c:pt>
                <c:pt idx="234">
                  <c:v>83.178000000000011</c:v>
                </c:pt>
                <c:pt idx="235">
                  <c:v>83.432000000000002</c:v>
                </c:pt>
                <c:pt idx="236">
                  <c:v>83.662000000000006</c:v>
                </c:pt>
                <c:pt idx="237">
                  <c:v>83.92</c:v>
                </c:pt>
                <c:pt idx="238">
                  <c:v>84.182000000000002</c:v>
                </c:pt>
                <c:pt idx="239">
                  <c:v>84.396000000000001</c:v>
                </c:pt>
                <c:pt idx="240">
                  <c:v>84.534000000000006</c:v>
                </c:pt>
                <c:pt idx="241">
                  <c:v>84.674000000000007</c:v>
                </c:pt>
                <c:pt idx="242">
                  <c:v>84.833999999999989</c:v>
                </c:pt>
                <c:pt idx="243">
                  <c:v>85.066000000000003</c:v>
                </c:pt>
                <c:pt idx="244">
                  <c:v>85.177999999999997</c:v>
                </c:pt>
                <c:pt idx="245">
                  <c:v>85.412000000000006</c:v>
                </c:pt>
                <c:pt idx="246">
                  <c:v>85.621999999999986</c:v>
                </c:pt>
                <c:pt idx="247">
                  <c:v>85.811999999999998</c:v>
                </c:pt>
                <c:pt idx="248">
                  <c:v>85.981999999999999</c:v>
                </c:pt>
                <c:pt idx="249">
                  <c:v>86.141999999999996</c:v>
                </c:pt>
                <c:pt idx="250">
                  <c:v>86.294000000000011</c:v>
                </c:pt>
                <c:pt idx="251">
                  <c:v>86.468000000000004</c:v>
                </c:pt>
                <c:pt idx="252">
                  <c:v>86.646000000000001</c:v>
                </c:pt>
                <c:pt idx="253">
                  <c:v>86.825999999999993</c:v>
                </c:pt>
                <c:pt idx="254">
                  <c:v>86.974000000000004</c:v>
                </c:pt>
                <c:pt idx="255">
                  <c:v>87.111999999999995</c:v>
                </c:pt>
                <c:pt idx="256">
                  <c:v>87.238</c:v>
                </c:pt>
                <c:pt idx="257">
                  <c:v>87.354000000000013</c:v>
                </c:pt>
                <c:pt idx="258">
                  <c:v>87.501999999999995</c:v>
                </c:pt>
                <c:pt idx="259">
                  <c:v>87.67</c:v>
                </c:pt>
                <c:pt idx="260">
                  <c:v>87.811999999999983</c:v>
                </c:pt>
                <c:pt idx="261">
                  <c:v>87.977999999999994</c:v>
                </c:pt>
                <c:pt idx="262">
                  <c:v>88.08</c:v>
                </c:pt>
                <c:pt idx="263">
                  <c:v>88.224000000000004</c:v>
                </c:pt>
                <c:pt idx="264">
                  <c:v>88.36399999999999</c:v>
                </c:pt>
                <c:pt idx="265">
                  <c:v>88.525999999999996</c:v>
                </c:pt>
                <c:pt idx="266">
                  <c:v>88.701999999999998</c:v>
                </c:pt>
                <c:pt idx="267">
                  <c:v>88.92</c:v>
                </c:pt>
                <c:pt idx="268">
                  <c:v>89.102000000000004</c:v>
                </c:pt>
                <c:pt idx="269">
                  <c:v>89.281999999999996</c:v>
                </c:pt>
                <c:pt idx="270">
                  <c:v>89.402000000000001</c:v>
                </c:pt>
                <c:pt idx="271">
                  <c:v>89.524000000000001</c:v>
                </c:pt>
                <c:pt idx="272">
                  <c:v>89.438000000000002</c:v>
                </c:pt>
                <c:pt idx="273">
                  <c:v>89.853999999999999</c:v>
                </c:pt>
                <c:pt idx="274">
                  <c:v>89.914000000000001</c:v>
                </c:pt>
                <c:pt idx="275">
                  <c:v>90.146000000000001</c:v>
                </c:pt>
                <c:pt idx="276">
                  <c:v>90.289999999999992</c:v>
                </c:pt>
                <c:pt idx="277">
                  <c:v>90.442000000000007</c:v>
                </c:pt>
                <c:pt idx="278">
                  <c:v>90.568000000000012</c:v>
                </c:pt>
                <c:pt idx="279">
                  <c:v>90.681999999999988</c:v>
                </c:pt>
                <c:pt idx="280">
                  <c:v>90.811999999999998</c:v>
                </c:pt>
                <c:pt idx="281">
                  <c:v>90.948000000000008</c:v>
                </c:pt>
                <c:pt idx="282">
                  <c:v>91.163999999999987</c:v>
                </c:pt>
                <c:pt idx="283">
                  <c:v>91.289999999999992</c:v>
                </c:pt>
                <c:pt idx="284">
                  <c:v>91.364000000000004</c:v>
                </c:pt>
                <c:pt idx="285">
                  <c:v>91.426000000000002</c:v>
                </c:pt>
                <c:pt idx="286">
                  <c:v>91.441999999999993</c:v>
                </c:pt>
                <c:pt idx="287">
                  <c:v>91.49199999999999</c:v>
                </c:pt>
                <c:pt idx="288">
                  <c:v>91.532000000000011</c:v>
                </c:pt>
                <c:pt idx="289">
                  <c:v>90.355999999999995</c:v>
                </c:pt>
                <c:pt idx="290">
                  <c:v>91.566000000000003</c:v>
                </c:pt>
                <c:pt idx="291">
                  <c:v>91.64200000000001</c:v>
                </c:pt>
                <c:pt idx="292">
                  <c:v>91.706000000000003</c:v>
                </c:pt>
                <c:pt idx="293">
                  <c:v>91.765999999999991</c:v>
                </c:pt>
                <c:pt idx="294">
                  <c:v>91.8</c:v>
                </c:pt>
                <c:pt idx="295">
                  <c:v>91.832000000000008</c:v>
                </c:pt>
                <c:pt idx="296">
                  <c:v>91.868000000000009</c:v>
                </c:pt>
                <c:pt idx="297">
                  <c:v>91.929999999999993</c:v>
                </c:pt>
                <c:pt idx="298">
                  <c:v>91.919999999999987</c:v>
                </c:pt>
                <c:pt idx="299">
                  <c:v>91.975999999999999</c:v>
                </c:pt>
                <c:pt idx="300">
                  <c:v>91.994</c:v>
                </c:pt>
                <c:pt idx="301">
                  <c:v>92.054000000000002</c:v>
                </c:pt>
                <c:pt idx="302">
                  <c:v>92.105999999999995</c:v>
                </c:pt>
                <c:pt idx="303">
                  <c:v>92.166000000000011</c:v>
                </c:pt>
                <c:pt idx="304">
                  <c:v>92.152000000000001</c:v>
                </c:pt>
                <c:pt idx="305">
                  <c:v>92.282000000000011</c:v>
                </c:pt>
                <c:pt idx="306">
                  <c:v>92.23599999999999</c:v>
                </c:pt>
                <c:pt idx="307">
                  <c:v>92.177999999999997</c:v>
                </c:pt>
                <c:pt idx="308">
                  <c:v>92.066000000000003</c:v>
                </c:pt>
                <c:pt idx="309">
                  <c:v>91.981999999999999</c:v>
                </c:pt>
                <c:pt idx="310">
                  <c:v>91.883999999999986</c:v>
                </c:pt>
                <c:pt idx="311">
                  <c:v>91.753999999999991</c:v>
                </c:pt>
                <c:pt idx="312">
                  <c:v>91.635999999999996</c:v>
                </c:pt>
                <c:pt idx="313">
                  <c:v>91.496000000000009</c:v>
                </c:pt>
                <c:pt idx="314">
                  <c:v>91.35</c:v>
                </c:pt>
                <c:pt idx="315">
                  <c:v>91.210000000000008</c:v>
                </c:pt>
                <c:pt idx="316">
                  <c:v>91.05</c:v>
                </c:pt>
                <c:pt idx="317">
                  <c:v>90.876000000000005</c:v>
                </c:pt>
                <c:pt idx="318">
                  <c:v>90.69</c:v>
                </c:pt>
                <c:pt idx="319">
                  <c:v>90.495999999999995</c:v>
                </c:pt>
                <c:pt idx="320">
                  <c:v>90.311999999999998</c:v>
                </c:pt>
                <c:pt idx="321">
                  <c:v>90.134000000000015</c:v>
                </c:pt>
                <c:pt idx="322">
                  <c:v>89.967999999999989</c:v>
                </c:pt>
                <c:pt idx="323">
                  <c:v>89.765999999999991</c:v>
                </c:pt>
                <c:pt idx="324">
                  <c:v>89.494</c:v>
                </c:pt>
                <c:pt idx="325">
                  <c:v>89.16</c:v>
                </c:pt>
                <c:pt idx="326">
                  <c:v>88.824000000000012</c:v>
                </c:pt>
                <c:pt idx="327">
                  <c:v>88.47</c:v>
                </c:pt>
                <c:pt idx="328">
                  <c:v>88.16</c:v>
                </c:pt>
                <c:pt idx="329">
                  <c:v>87.466000000000008</c:v>
                </c:pt>
                <c:pt idx="330">
                  <c:v>87.478000000000009</c:v>
                </c:pt>
                <c:pt idx="331">
                  <c:v>87.044000000000011</c:v>
                </c:pt>
                <c:pt idx="332">
                  <c:v>86.561999999999998</c:v>
                </c:pt>
                <c:pt idx="333">
                  <c:v>86.080000000000013</c:v>
                </c:pt>
                <c:pt idx="334">
                  <c:v>85.61</c:v>
                </c:pt>
                <c:pt idx="335">
                  <c:v>85.123999999999995</c:v>
                </c:pt>
                <c:pt idx="336">
                  <c:v>84.657999999999987</c:v>
                </c:pt>
                <c:pt idx="337">
                  <c:v>84.192000000000007</c:v>
                </c:pt>
                <c:pt idx="338">
                  <c:v>83.689999999999984</c:v>
                </c:pt>
                <c:pt idx="339">
                  <c:v>83.190000000000012</c:v>
                </c:pt>
                <c:pt idx="340">
                  <c:v>82.710000000000008</c:v>
                </c:pt>
                <c:pt idx="341">
                  <c:v>82.231999999999999</c:v>
                </c:pt>
                <c:pt idx="342">
                  <c:v>81.798000000000002</c:v>
                </c:pt>
                <c:pt idx="343">
                  <c:v>81.328000000000003</c:v>
                </c:pt>
                <c:pt idx="344">
                  <c:v>80.825999999999993</c:v>
                </c:pt>
                <c:pt idx="345">
                  <c:v>80.298000000000002</c:v>
                </c:pt>
                <c:pt idx="346">
                  <c:v>79.74199999999999</c:v>
                </c:pt>
                <c:pt idx="347">
                  <c:v>79.236000000000004</c:v>
                </c:pt>
                <c:pt idx="348">
                  <c:v>78.77000000000001</c:v>
                </c:pt>
                <c:pt idx="349">
                  <c:v>78.373999999999995</c:v>
                </c:pt>
                <c:pt idx="350">
                  <c:v>78.001999999999995</c:v>
                </c:pt>
                <c:pt idx="351">
                  <c:v>77.628</c:v>
                </c:pt>
                <c:pt idx="352">
                  <c:v>77.256</c:v>
                </c:pt>
                <c:pt idx="353">
                  <c:v>76.91</c:v>
                </c:pt>
                <c:pt idx="354">
                  <c:v>76.572000000000003</c:v>
                </c:pt>
                <c:pt idx="355">
                  <c:v>76.24199999999999</c:v>
                </c:pt>
                <c:pt idx="356">
                  <c:v>75.983999999999995</c:v>
                </c:pt>
                <c:pt idx="357">
                  <c:v>75.818000000000012</c:v>
                </c:pt>
                <c:pt idx="358">
                  <c:v>75.698000000000008</c:v>
                </c:pt>
                <c:pt idx="359">
                  <c:v>75.534000000000006</c:v>
                </c:pt>
                <c:pt idx="360">
                  <c:v>75.354000000000013</c:v>
                </c:pt>
                <c:pt idx="361">
                  <c:v>75.14</c:v>
                </c:pt>
                <c:pt idx="362">
                  <c:v>74.913999999999987</c:v>
                </c:pt>
                <c:pt idx="363">
                  <c:v>74.725999999999999</c:v>
                </c:pt>
                <c:pt idx="364">
                  <c:v>74.566000000000003</c:v>
                </c:pt>
              </c:numCache>
            </c:numRef>
          </c:val>
          <c:smooth val="0"/>
          <c:extLst>
            <c:ext xmlns:c16="http://schemas.microsoft.com/office/drawing/2014/chart" uri="{C3380CC4-5D6E-409C-BE32-E72D297353CC}">
              <c16:uniqueId val="{00000000-DE2F-47A2-9999-D6DCC4A49188}"/>
            </c:ext>
          </c:extLst>
        </c:ser>
        <c:ser>
          <c:idx val="3"/>
          <c:order val="3"/>
          <c:tx>
            <c:strRef>
              <c:f>Sheet1!$E$1</c:f>
              <c:strCache>
                <c:ptCount val="1"/>
                <c:pt idx="0">
                  <c:v>2024</c:v>
                </c:pt>
              </c:strCache>
            </c:strRef>
          </c:tx>
          <c:spPr>
            <a:ln w="28575" cap="rnd">
              <a:solidFill>
                <a:schemeClr val="accent5">
                  <a:lumMod val="60000"/>
                  <a:lumOff val="40000"/>
                </a:schemeClr>
              </a:solidFill>
              <a:round/>
            </a:ln>
            <a:effectLst/>
          </c:spPr>
          <c:marker>
            <c:symbol val="none"/>
          </c:marker>
          <c:cat>
            <c:numRef>
              <c:f>Sheet1!$A$2:$A$366</c:f>
              <c:numCache>
                <c:formatCode>m/d/yyyy</c:formatCode>
                <c:ptCount val="365"/>
                <c:pt idx="0">
                  <c:v>44562</c:v>
                </c:pt>
                <c:pt idx="1">
                  <c:v>44563</c:v>
                </c:pt>
                <c:pt idx="2">
                  <c:v>44564</c:v>
                </c:pt>
                <c:pt idx="3">
                  <c:v>44565</c:v>
                </c:pt>
                <c:pt idx="4">
                  <c:v>44566</c:v>
                </c:pt>
                <c:pt idx="5">
                  <c:v>44567</c:v>
                </c:pt>
                <c:pt idx="6">
                  <c:v>44568</c:v>
                </c:pt>
                <c:pt idx="7">
                  <c:v>44569</c:v>
                </c:pt>
                <c:pt idx="8">
                  <c:v>44570</c:v>
                </c:pt>
                <c:pt idx="9">
                  <c:v>44571</c:v>
                </c:pt>
                <c:pt idx="10">
                  <c:v>44572</c:v>
                </c:pt>
                <c:pt idx="11">
                  <c:v>44573</c:v>
                </c:pt>
                <c:pt idx="12">
                  <c:v>44574</c:v>
                </c:pt>
                <c:pt idx="13">
                  <c:v>44575</c:v>
                </c:pt>
                <c:pt idx="14">
                  <c:v>44576</c:v>
                </c:pt>
                <c:pt idx="15">
                  <c:v>44577</c:v>
                </c:pt>
                <c:pt idx="16">
                  <c:v>44578</c:v>
                </c:pt>
                <c:pt idx="17">
                  <c:v>44579</c:v>
                </c:pt>
                <c:pt idx="18">
                  <c:v>44580</c:v>
                </c:pt>
                <c:pt idx="19">
                  <c:v>44581</c:v>
                </c:pt>
                <c:pt idx="20">
                  <c:v>44582</c:v>
                </c:pt>
                <c:pt idx="21">
                  <c:v>44583</c:v>
                </c:pt>
                <c:pt idx="22">
                  <c:v>44584</c:v>
                </c:pt>
                <c:pt idx="23">
                  <c:v>44585</c:v>
                </c:pt>
                <c:pt idx="24">
                  <c:v>44586</c:v>
                </c:pt>
                <c:pt idx="25">
                  <c:v>44587</c:v>
                </c:pt>
                <c:pt idx="26">
                  <c:v>44588</c:v>
                </c:pt>
                <c:pt idx="27">
                  <c:v>44589</c:v>
                </c:pt>
                <c:pt idx="28">
                  <c:v>44590</c:v>
                </c:pt>
                <c:pt idx="29">
                  <c:v>44591</c:v>
                </c:pt>
                <c:pt idx="30">
                  <c:v>44592</c:v>
                </c:pt>
                <c:pt idx="31">
                  <c:v>44593</c:v>
                </c:pt>
                <c:pt idx="32">
                  <c:v>44594</c:v>
                </c:pt>
                <c:pt idx="33">
                  <c:v>44595</c:v>
                </c:pt>
                <c:pt idx="34">
                  <c:v>44596</c:v>
                </c:pt>
                <c:pt idx="35">
                  <c:v>44597</c:v>
                </c:pt>
                <c:pt idx="36">
                  <c:v>44598</c:v>
                </c:pt>
                <c:pt idx="37">
                  <c:v>44599</c:v>
                </c:pt>
                <c:pt idx="38">
                  <c:v>44600</c:v>
                </c:pt>
                <c:pt idx="39">
                  <c:v>44601</c:v>
                </c:pt>
                <c:pt idx="40">
                  <c:v>44602</c:v>
                </c:pt>
                <c:pt idx="41">
                  <c:v>44603</c:v>
                </c:pt>
                <c:pt idx="42">
                  <c:v>44604</c:v>
                </c:pt>
                <c:pt idx="43">
                  <c:v>44605</c:v>
                </c:pt>
                <c:pt idx="44">
                  <c:v>44606</c:v>
                </c:pt>
                <c:pt idx="45">
                  <c:v>44607</c:v>
                </c:pt>
                <c:pt idx="46">
                  <c:v>44608</c:v>
                </c:pt>
                <c:pt idx="47">
                  <c:v>44609</c:v>
                </c:pt>
                <c:pt idx="48">
                  <c:v>44610</c:v>
                </c:pt>
                <c:pt idx="49">
                  <c:v>44611</c:v>
                </c:pt>
                <c:pt idx="50">
                  <c:v>44612</c:v>
                </c:pt>
                <c:pt idx="51">
                  <c:v>44613</c:v>
                </c:pt>
                <c:pt idx="52">
                  <c:v>44614</c:v>
                </c:pt>
                <c:pt idx="53">
                  <c:v>44615</c:v>
                </c:pt>
                <c:pt idx="54">
                  <c:v>44616</c:v>
                </c:pt>
                <c:pt idx="55">
                  <c:v>44617</c:v>
                </c:pt>
                <c:pt idx="56">
                  <c:v>44618</c:v>
                </c:pt>
                <c:pt idx="57">
                  <c:v>44619</c:v>
                </c:pt>
                <c:pt idx="58">
                  <c:v>44620</c:v>
                </c:pt>
                <c:pt idx="59">
                  <c:v>44621</c:v>
                </c:pt>
                <c:pt idx="60">
                  <c:v>44622</c:v>
                </c:pt>
                <c:pt idx="61">
                  <c:v>44623</c:v>
                </c:pt>
                <c:pt idx="62">
                  <c:v>44624</c:v>
                </c:pt>
                <c:pt idx="63">
                  <c:v>44625</c:v>
                </c:pt>
                <c:pt idx="64">
                  <c:v>44626</c:v>
                </c:pt>
                <c:pt idx="65">
                  <c:v>44627</c:v>
                </c:pt>
                <c:pt idx="66">
                  <c:v>44628</c:v>
                </c:pt>
                <c:pt idx="67">
                  <c:v>44629</c:v>
                </c:pt>
                <c:pt idx="68">
                  <c:v>44630</c:v>
                </c:pt>
                <c:pt idx="69">
                  <c:v>44631</c:v>
                </c:pt>
                <c:pt idx="70">
                  <c:v>44632</c:v>
                </c:pt>
                <c:pt idx="71">
                  <c:v>44633</c:v>
                </c:pt>
                <c:pt idx="72">
                  <c:v>44634</c:v>
                </c:pt>
                <c:pt idx="73">
                  <c:v>44635</c:v>
                </c:pt>
                <c:pt idx="74">
                  <c:v>44636</c:v>
                </c:pt>
                <c:pt idx="75">
                  <c:v>44637</c:v>
                </c:pt>
                <c:pt idx="76">
                  <c:v>44638</c:v>
                </c:pt>
                <c:pt idx="77">
                  <c:v>44639</c:v>
                </c:pt>
                <c:pt idx="78">
                  <c:v>44640</c:v>
                </c:pt>
                <c:pt idx="79">
                  <c:v>44641</c:v>
                </c:pt>
                <c:pt idx="80">
                  <c:v>44642</c:v>
                </c:pt>
                <c:pt idx="81">
                  <c:v>44643</c:v>
                </c:pt>
                <c:pt idx="82">
                  <c:v>44644</c:v>
                </c:pt>
                <c:pt idx="83">
                  <c:v>44645</c:v>
                </c:pt>
                <c:pt idx="84">
                  <c:v>44646</c:v>
                </c:pt>
                <c:pt idx="85">
                  <c:v>44647</c:v>
                </c:pt>
                <c:pt idx="86">
                  <c:v>44648</c:v>
                </c:pt>
                <c:pt idx="87">
                  <c:v>44649</c:v>
                </c:pt>
                <c:pt idx="88">
                  <c:v>44650</c:v>
                </c:pt>
                <c:pt idx="89">
                  <c:v>44651</c:v>
                </c:pt>
                <c:pt idx="90">
                  <c:v>44652</c:v>
                </c:pt>
                <c:pt idx="91">
                  <c:v>44653</c:v>
                </c:pt>
                <c:pt idx="92">
                  <c:v>44654</c:v>
                </c:pt>
                <c:pt idx="93">
                  <c:v>44655</c:v>
                </c:pt>
                <c:pt idx="94">
                  <c:v>44656</c:v>
                </c:pt>
                <c:pt idx="95">
                  <c:v>44657</c:v>
                </c:pt>
                <c:pt idx="96">
                  <c:v>44658</c:v>
                </c:pt>
                <c:pt idx="97">
                  <c:v>44659</c:v>
                </c:pt>
                <c:pt idx="98">
                  <c:v>44660</c:v>
                </c:pt>
                <c:pt idx="99">
                  <c:v>44661</c:v>
                </c:pt>
                <c:pt idx="100">
                  <c:v>44662</c:v>
                </c:pt>
                <c:pt idx="101">
                  <c:v>44663</c:v>
                </c:pt>
                <c:pt idx="102">
                  <c:v>44664</c:v>
                </c:pt>
                <c:pt idx="103">
                  <c:v>44665</c:v>
                </c:pt>
                <c:pt idx="104">
                  <c:v>44666</c:v>
                </c:pt>
                <c:pt idx="105">
                  <c:v>44667</c:v>
                </c:pt>
                <c:pt idx="106">
                  <c:v>44668</c:v>
                </c:pt>
                <c:pt idx="107">
                  <c:v>44669</c:v>
                </c:pt>
                <c:pt idx="108">
                  <c:v>44670</c:v>
                </c:pt>
                <c:pt idx="109">
                  <c:v>44671</c:v>
                </c:pt>
                <c:pt idx="110">
                  <c:v>44672</c:v>
                </c:pt>
                <c:pt idx="111">
                  <c:v>44673</c:v>
                </c:pt>
                <c:pt idx="112">
                  <c:v>44674</c:v>
                </c:pt>
                <c:pt idx="113">
                  <c:v>44675</c:v>
                </c:pt>
                <c:pt idx="114">
                  <c:v>44676</c:v>
                </c:pt>
                <c:pt idx="115">
                  <c:v>44677</c:v>
                </c:pt>
                <c:pt idx="116">
                  <c:v>44678</c:v>
                </c:pt>
                <c:pt idx="117">
                  <c:v>44679</c:v>
                </c:pt>
                <c:pt idx="118">
                  <c:v>44680</c:v>
                </c:pt>
                <c:pt idx="119">
                  <c:v>44681</c:v>
                </c:pt>
                <c:pt idx="120">
                  <c:v>44682</c:v>
                </c:pt>
                <c:pt idx="121">
                  <c:v>44683</c:v>
                </c:pt>
                <c:pt idx="122">
                  <c:v>44684</c:v>
                </c:pt>
                <c:pt idx="123">
                  <c:v>44685</c:v>
                </c:pt>
                <c:pt idx="124">
                  <c:v>44686</c:v>
                </c:pt>
                <c:pt idx="125">
                  <c:v>44687</c:v>
                </c:pt>
                <c:pt idx="126">
                  <c:v>44688</c:v>
                </c:pt>
                <c:pt idx="127">
                  <c:v>44689</c:v>
                </c:pt>
                <c:pt idx="128">
                  <c:v>44690</c:v>
                </c:pt>
                <c:pt idx="129">
                  <c:v>44691</c:v>
                </c:pt>
                <c:pt idx="130">
                  <c:v>44692</c:v>
                </c:pt>
                <c:pt idx="131">
                  <c:v>44693</c:v>
                </c:pt>
                <c:pt idx="132">
                  <c:v>44694</c:v>
                </c:pt>
                <c:pt idx="133">
                  <c:v>44695</c:v>
                </c:pt>
                <c:pt idx="134">
                  <c:v>44696</c:v>
                </c:pt>
                <c:pt idx="135">
                  <c:v>44697</c:v>
                </c:pt>
                <c:pt idx="136">
                  <c:v>44698</c:v>
                </c:pt>
                <c:pt idx="137">
                  <c:v>44699</c:v>
                </c:pt>
                <c:pt idx="138">
                  <c:v>44700</c:v>
                </c:pt>
                <c:pt idx="139">
                  <c:v>44701</c:v>
                </c:pt>
                <c:pt idx="140">
                  <c:v>44702</c:v>
                </c:pt>
                <c:pt idx="141">
                  <c:v>44703</c:v>
                </c:pt>
                <c:pt idx="142">
                  <c:v>44704</c:v>
                </c:pt>
                <c:pt idx="143">
                  <c:v>44705</c:v>
                </c:pt>
                <c:pt idx="144">
                  <c:v>44706</c:v>
                </c:pt>
                <c:pt idx="145">
                  <c:v>44707</c:v>
                </c:pt>
                <c:pt idx="146">
                  <c:v>44708</c:v>
                </c:pt>
                <c:pt idx="147">
                  <c:v>44709</c:v>
                </c:pt>
                <c:pt idx="148">
                  <c:v>44710</c:v>
                </c:pt>
                <c:pt idx="149">
                  <c:v>44711</c:v>
                </c:pt>
                <c:pt idx="150">
                  <c:v>44712</c:v>
                </c:pt>
                <c:pt idx="151">
                  <c:v>44713</c:v>
                </c:pt>
                <c:pt idx="152">
                  <c:v>44714</c:v>
                </c:pt>
                <c:pt idx="153">
                  <c:v>44715</c:v>
                </c:pt>
                <c:pt idx="154">
                  <c:v>44716</c:v>
                </c:pt>
                <c:pt idx="155">
                  <c:v>44717</c:v>
                </c:pt>
                <c:pt idx="156">
                  <c:v>44718</c:v>
                </c:pt>
                <c:pt idx="157">
                  <c:v>44719</c:v>
                </c:pt>
                <c:pt idx="158">
                  <c:v>44720</c:v>
                </c:pt>
                <c:pt idx="159">
                  <c:v>44721</c:v>
                </c:pt>
                <c:pt idx="160">
                  <c:v>44722</c:v>
                </c:pt>
                <c:pt idx="161">
                  <c:v>44723</c:v>
                </c:pt>
                <c:pt idx="162">
                  <c:v>44724</c:v>
                </c:pt>
                <c:pt idx="163">
                  <c:v>44725</c:v>
                </c:pt>
                <c:pt idx="164">
                  <c:v>44726</c:v>
                </c:pt>
                <c:pt idx="165">
                  <c:v>44727</c:v>
                </c:pt>
                <c:pt idx="166">
                  <c:v>44728</c:v>
                </c:pt>
                <c:pt idx="167">
                  <c:v>44729</c:v>
                </c:pt>
                <c:pt idx="168">
                  <c:v>44730</c:v>
                </c:pt>
                <c:pt idx="169">
                  <c:v>44731</c:v>
                </c:pt>
                <c:pt idx="170">
                  <c:v>44732</c:v>
                </c:pt>
                <c:pt idx="171">
                  <c:v>44733</c:v>
                </c:pt>
                <c:pt idx="172">
                  <c:v>44734</c:v>
                </c:pt>
                <c:pt idx="173">
                  <c:v>44735</c:v>
                </c:pt>
                <c:pt idx="174">
                  <c:v>44736</c:v>
                </c:pt>
                <c:pt idx="175">
                  <c:v>44737</c:v>
                </c:pt>
                <c:pt idx="176">
                  <c:v>44738</c:v>
                </c:pt>
                <c:pt idx="177">
                  <c:v>44739</c:v>
                </c:pt>
                <c:pt idx="178">
                  <c:v>44740</c:v>
                </c:pt>
                <c:pt idx="179">
                  <c:v>44741</c:v>
                </c:pt>
                <c:pt idx="180">
                  <c:v>44742</c:v>
                </c:pt>
                <c:pt idx="181">
                  <c:v>44743</c:v>
                </c:pt>
                <c:pt idx="182">
                  <c:v>44744</c:v>
                </c:pt>
                <c:pt idx="183">
                  <c:v>44745</c:v>
                </c:pt>
                <c:pt idx="184">
                  <c:v>44746</c:v>
                </c:pt>
                <c:pt idx="185">
                  <c:v>44747</c:v>
                </c:pt>
                <c:pt idx="186">
                  <c:v>44748</c:v>
                </c:pt>
                <c:pt idx="187">
                  <c:v>44749</c:v>
                </c:pt>
                <c:pt idx="188">
                  <c:v>44750</c:v>
                </c:pt>
                <c:pt idx="189">
                  <c:v>44751</c:v>
                </c:pt>
                <c:pt idx="190">
                  <c:v>44752</c:v>
                </c:pt>
                <c:pt idx="191">
                  <c:v>44753</c:v>
                </c:pt>
                <c:pt idx="192">
                  <c:v>44754</c:v>
                </c:pt>
                <c:pt idx="193">
                  <c:v>44755</c:v>
                </c:pt>
                <c:pt idx="194">
                  <c:v>44756</c:v>
                </c:pt>
                <c:pt idx="195">
                  <c:v>44757</c:v>
                </c:pt>
                <c:pt idx="196">
                  <c:v>44758</c:v>
                </c:pt>
                <c:pt idx="197">
                  <c:v>44759</c:v>
                </c:pt>
                <c:pt idx="198">
                  <c:v>44760</c:v>
                </c:pt>
                <c:pt idx="199">
                  <c:v>44761</c:v>
                </c:pt>
                <c:pt idx="200">
                  <c:v>44762</c:v>
                </c:pt>
                <c:pt idx="201">
                  <c:v>44763</c:v>
                </c:pt>
                <c:pt idx="202">
                  <c:v>44764</c:v>
                </c:pt>
                <c:pt idx="203">
                  <c:v>44765</c:v>
                </c:pt>
                <c:pt idx="204">
                  <c:v>44766</c:v>
                </c:pt>
                <c:pt idx="205">
                  <c:v>44767</c:v>
                </c:pt>
                <c:pt idx="206">
                  <c:v>44768</c:v>
                </c:pt>
                <c:pt idx="207">
                  <c:v>44769</c:v>
                </c:pt>
                <c:pt idx="208">
                  <c:v>44770</c:v>
                </c:pt>
                <c:pt idx="209">
                  <c:v>44771</c:v>
                </c:pt>
                <c:pt idx="210">
                  <c:v>44772</c:v>
                </c:pt>
                <c:pt idx="211">
                  <c:v>44773</c:v>
                </c:pt>
                <c:pt idx="212">
                  <c:v>44774</c:v>
                </c:pt>
                <c:pt idx="213">
                  <c:v>44775</c:v>
                </c:pt>
                <c:pt idx="214">
                  <c:v>44776</c:v>
                </c:pt>
                <c:pt idx="215">
                  <c:v>44777</c:v>
                </c:pt>
                <c:pt idx="216">
                  <c:v>44778</c:v>
                </c:pt>
                <c:pt idx="217">
                  <c:v>44779</c:v>
                </c:pt>
                <c:pt idx="218">
                  <c:v>44780</c:v>
                </c:pt>
                <c:pt idx="219">
                  <c:v>44781</c:v>
                </c:pt>
                <c:pt idx="220">
                  <c:v>44782</c:v>
                </c:pt>
                <c:pt idx="221">
                  <c:v>44783</c:v>
                </c:pt>
                <c:pt idx="222">
                  <c:v>44784</c:v>
                </c:pt>
                <c:pt idx="223">
                  <c:v>44785</c:v>
                </c:pt>
                <c:pt idx="224">
                  <c:v>44786</c:v>
                </c:pt>
                <c:pt idx="225">
                  <c:v>44787</c:v>
                </c:pt>
                <c:pt idx="226">
                  <c:v>44788</c:v>
                </c:pt>
                <c:pt idx="227">
                  <c:v>44789</c:v>
                </c:pt>
                <c:pt idx="228">
                  <c:v>44790</c:v>
                </c:pt>
                <c:pt idx="229">
                  <c:v>44791</c:v>
                </c:pt>
                <c:pt idx="230">
                  <c:v>44792</c:v>
                </c:pt>
                <c:pt idx="231">
                  <c:v>44793</c:v>
                </c:pt>
                <c:pt idx="232">
                  <c:v>44794</c:v>
                </c:pt>
                <c:pt idx="233">
                  <c:v>44795</c:v>
                </c:pt>
                <c:pt idx="234">
                  <c:v>44796</c:v>
                </c:pt>
                <c:pt idx="235">
                  <c:v>44797</c:v>
                </c:pt>
                <c:pt idx="236">
                  <c:v>44798</c:v>
                </c:pt>
                <c:pt idx="237">
                  <c:v>44799</c:v>
                </c:pt>
                <c:pt idx="238">
                  <c:v>44800</c:v>
                </c:pt>
                <c:pt idx="239">
                  <c:v>44801</c:v>
                </c:pt>
                <c:pt idx="240">
                  <c:v>44802</c:v>
                </c:pt>
                <c:pt idx="241">
                  <c:v>44803</c:v>
                </c:pt>
                <c:pt idx="242">
                  <c:v>44804</c:v>
                </c:pt>
                <c:pt idx="243">
                  <c:v>44805</c:v>
                </c:pt>
                <c:pt idx="244">
                  <c:v>44806</c:v>
                </c:pt>
                <c:pt idx="245">
                  <c:v>44807</c:v>
                </c:pt>
                <c:pt idx="246">
                  <c:v>44808</c:v>
                </c:pt>
                <c:pt idx="247">
                  <c:v>44809</c:v>
                </c:pt>
                <c:pt idx="248">
                  <c:v>44810</c:v>
                </c:pt>
                <c:pt idx="249">
                  <c:v>44811</c:v>
                </c:pt>
                <c:pt idx="250">
                  <c:v>44812</c:v>
                </c:pt>
                <c:pt idx="251">
                  <c:v>44813</c:v>
                </c:pt>
                <c:pt idx="252">
                  <c:v>44814</c:v>
                </c:pt>
                <c:pt idx="253">
                  <c:v>44815</c:v>
                </c:pt>
                <c:pt idx="254">
                  <c:v>44816</c:v>
                </c:pt>
                <c:pt idx="255">
                  <c:v>44817</c:v>
                </c:pt>
                <c:pt idx="256">
                  <c:v>44818</c:v>
                </c:pt>
                <c:pt idx="257">
                  <c:v>44819</c:v>
                </c:pt>
                <c:pt idx="258">
                  <c:v>44820</c:v>
                </c:pt>
                <c:pt idx="259">
                  <c:v>44821</c:v>
                </c:pt>
                <c:pt idx="260">
                  <c:v>44822</c:v>
                </c:pt>
                <c:pt idx="261">
                  <c:v>44823</c:v>
                </c:pt>
                <c:pt idx="262">
                  <c:v>44824</c:v>
                </c:pt>
                <c:pt idx="263">
                  <c:v>44825</c:v>
                </c:pt>
                <c:pt idx="264">
                  <c:v>44826</c:v>
                </c:pt>
                <c:pt idx="265">
                  <c:v>44827</c:v>
                </c:pt>
                <c:pt idx="266">
                  <c:v>44828</c:v>
                </c:pt>
                <c:pt idx="267">
                  <c:v>44829</c:v>
                </c:pt>
                <c:pt idx="268">
                  <c:v>44830</c:v>
                </c:pt>
                <c:pt idx="269">
                  <c:v>44831</c:v>
                </c:pt>
                <c:pt idx="270">
                  <c:v>44832</c:v>
                </c:pt>
                <c:pt idx="271">
                  <c:v>44833</c:v>
                </c:pt>
                <c:pt idx="272">
                  <c:v>44834</c:v>
                </c:pt>
                <c:pt idx="273">
                  <c:v>44835</c:v>
                </c:pt>
                <c:pt idx="274">
                  <c:v>44836</c:v>
                </c:pt>
                <c:pt idx="275">
                  <c:v>44837</c:v>
                </c:pt>
                <c:pt idx="276">
                  <c:v>44838</c:v>
                </c:pt>
                <c:pt idx="277">
                  <c:v>44839</c:v>
                </c:pt>
                <c:pt idx="278">
                  <c:v>44840</c:v>
                </c:pt>
                <c:pt idx="279">
                  <c:v>44841</c:v>
                </c:pt>
                <c:pt idx="280">
                  <c:v>44842</c:v>
                </c:pt>
                <c:pt idx="281">
                  <c:v>44843</c:v>
                </c:pt>
                <c:pt idx="282">
                  <c:v>44844</c:v>
                </c:pt>
                <c:pt idx="283">
                  <c:v>44845</c:v>
                </c:pt>
                <c:pt idx="284">
                  <c:v>44846</c:v>
                </c:pt>
                <c:pt idx="285">
                  <c:v>44847</c:v>
                </c:pt>
                <c:pt idx="286">
                  <c:v>44848</c:v>
                </c:pt>
                <c:pt idx="287">
                  <c:v>44849</c:v>
                </c:pt>
                <c:pt idx="288">
                  <c:v>44850</c:v>
                </c:pt>
                <c:pt idx="289">
                  <c:v>44851</c:v>
                </c:pt>
                <c:pt idx="290">
                  <c:v>44852</c:v>
                </c:pt>
                <c:pt idx="291">
                  <c:v>44853</c:v>
                </c:pt>
                <c:pt idx="292">
                  <c:v>44854</c:v>
                </c:pt>
                <c:pt idx="293">
                  <c:v>44855</c:v>
                </c:pt>
                <c:pt idx="294">
                  <c:v>44856</c:v>
                </c:pt>
                <c:pt idx="295">
                  <c:v>44857</c:v>
                </c:pt>
                <c:pt idx="296">
                  <c:v>44858</c:v>
                </c:pt>
                <c:pt idx="297">
                  <c:v>44859</c:v>
                </c:pt>
                <c:pt idx="298">
                  <c:v>44860</c:v>
                </c:pt>
                <c:pt idx="299">
                  <c:v>44861</c:v>
                </c:pt>
                <c:pt idx="300">
                  <c:v>44862</c:v>
                </c:pt>
                <c:pt idx="301">
                  <c:v>44863</c:v>
                </c:pt>
                <c:pt idx="302">
                  <c:v>44864</c:v>
                </c:pt>
                <c:pt idx="303">
                  <c:v>44865</c:v>
                </c:pt>
                <c:pt idx="304">
                  <c:v>44866</c:v>
                </c:pt>
                <c:pt idx="305">
                  <c:v>44867</c:v>
                </c:pt>
                <c:pt idx="306">
                  <c:v>44868</c:v>
                </c:pt>
                <c:pt idx="307">
                  <c:v>44869</c:v>
                </c:pt>
                <c:pt idx="308">
                  <c:v>44870</c:v>
                </c:pt>
                <c:pt idx="309">
                  <c:v>44871</c:v>
                </c:pt>
                <c:pt idx="310">
                  <c:v>44872</c:v>
                </c:pt>
                <c:pt idx="311">
                  <c:v>44873</c:v>
                </c:pt>
                <c:pt idx="312">
                  <c:v>44874</c:v>
                </c:pt>
                <c:pt idx="313">
                  <c:v>44875</c:v>
                </c:pt>
                <c:pt idx="314">
                  <c:v>44876</c:v>
                </c:pt>
                <c:pt idx="315">
                  <c:v>44877</c:v>
                </c:pt>
                <c:pt idx="316">
                  <c:v>44878</c:v>
                </c:pt>
                <c:pt idx="317">
                  <c:v>44879</c:v>
                </c:pt>
                <c:pt idx="318">
                  <c:v>44880</c:v>
                </c:pt>
                <c:pt idx="319">
                  <c:v>44881</c:v>
                </c:pt>
                <c:pt idx="320">
                  <c:v>44882</c:v>
                </c:pt>
                <c:pt idx="321">
                  <c:v>44883</c:v>
                </c:pt>
                <c:pt idx="322">
                  <c:v>44884</c:v>
                </c:pt>
                <c:pt idx="323">
                  <c:v>44885</c:v>
                </c:pt>
                <c:pt idx="324">
                  <c:v>44886</c:v>
                </c:pt>
                <c:pt idx="325">
                  <c:v>44887</c:v>
                </c:pt>
                <c:pt idx="326">
                  <c:v>44888</c:v>
                </c:pt>
                <c:pt idx="327">
                  <c:v>44889</c:v>
                </c:pt>
                <c:pt idx="328">
                  <c:v>44890</c:v>
                </c:pt>
                <c:pt idx="329">
                  <c:v>44891</c:v>
                </c:pt>
                <c:pt idx="330">
                  <c:v>44892</c:v>
                </c:pt>
                <c:pt idx="331">
                  <c:v>44893</c:v>
                </c:pt>
                <c:pt idx="332">
                  <c:v>44894</c:v>
                </c:pt>
                <c:pt idx="333">
                  <c:v>44895</c:v>
                </c:pt>
                <c:pt idx="334">
                  <c:v>44896</c:v>
                </c:pt>
                <c:pt idx="335">
                  <c:v>44897</c:v>
                </c:pt>
                <c:pt idx="336">
                  <c:v>44898</c:v>
                </c:pt>
                <c:pt idx="337">
                  <c:v>44899</c:v>
                </c:pt>
                <c:pt idx="338">
                  <c:v>44900</c:v>
                </c:pt>
                <c:pt idx="339">
                  <c:v>44901</c:v>
                </c:pt>
                <c:pt idx="340">
                  <c:v>44902</c:v>
                </c:pt>
                <c:pt idx="341">
                  <c:v>44903</c:v>
                </c:pt>
                <c:pt idx="342">
                  <c:v>44904</c:v>
                </c:pt>
                <c:pt idx="343">
                  <c:v>44905</c:v>
                </c:pt>
                <c:pt idx="344">
                  <c:v>44906</c:v>
                </c:pt>
                <c:pt idx="345">
                  <c:v>44907</c:v>
                </c:pt>
                <c:pt idx="346">
                  <c:v>44908</c:v>
                </c:pt>
                <c:pt idx="347">
                  <c:v>44909</c:v>
                </c:pt>
                <c:pt idx="348">
                  <c:v>44910</c:v>
                </c:pt>
                <c:pt idx="349">
                  <c:v>44911</c:v>
                </c:pt>
                <c:pt idx="350">
                  <c:v>44912</c:v>
                </c:pt>
                <c:pt idx="351">
                  <c:v>44913</c:v>
                </c:pt>
                <c:pt idx="352">
                  <c:v>44914</c:v>
                </c:pt>
                <c:pt idx="353">
                  <c:v>44915</c:v>
                </c:pt>
                <c:pt idx="354">
                  <c:v>44916</c:v>
                </c:pt>
                <c:pt idx="355">
                  <c:v>44917</c:v>
                </c:pt>
                <c:pt idx="356">
                  <c:v>44918</c:v>
                </c:pt>
                <c:pt idx="357">
                  <c:v>44919</c:v>
                </c:pt>
                <c:pt idx="358">
                  <c:v>44920</c:v>
                </c:pt>
                <c:pt idx="359">
                  <c:v>44921</c:v>
                </c:pt>
                <c:pt idx="360">
                  <c:v>44922</c:v>
                </c:pt>
                <c:pt idx="361">
                  <c:v>44923</c:v>
                </c:pt>
                <c:pt idx="362">
                  <c:v>44924</c:v>
                </c:pt>
                <c:pt idx="363">
                  <c:v>44925</c:v>
                </c:pt>
                <c:pt idx="364">
                  <c:v>44926</c:v>
                </c:pt>
              </c:numCache>
            </c:numRef>
          </c:cat>
          <c:val>
            <c:numRef>
              <c:f>Sheet1!$E$2:$E$366</c:f>
              <c:numCache>
                <c:formatCode>General</c:formatCode>
                <c:ptCount val="365"/>
                <c:pt idx="0">
                  <c:v>86.25</c:v>
                </c:pt>
                <c:pt idx="1">
                  <c:v>86.03</c:v>
                </c:pt>
                <c:pt idx="2">
                  <c:v>85.7</c:v>
                </c:pt>
                <c:pt idx="3">
                  <c:v>85.36</c:v>
                </c:pt>
                <c:pt idx="4">
                  <c:v>85.1</c:v>
                </c:pt>
                <c:pt idx="5">
                  <c:v>84.62</c:v>
                </c:pt>
                <c:pt idx="6">
                  <c:v>84.27</c:v>
                </c:pt>
                <c:pt idx="7">
                  <c:v>83.48</c:v>
                </c:pt>
                <c:pt idx="8">
                  <c:v>82.64</c:v>
                </c:pt>
                <c:pt idx="9">
                  <c:v>81.77</c:v>
                </c:pt>
                <c:pt idx="10">
                  <c:v>80.930000000000007</c:v>
                </c:pt>
                <c:pt idx="11">
                  <c:v>80.180000000000007</c:v>
                </c:pt>
                <c:pt idx="12">
                  <c:v>79.58</c:v>
                </c:pt>
                <c:pt idx="13">
                  <c:v>79.03</c:v>
                </c:pt>
                <c:pt idx="14">
                  <c:v>78.33</c:v>
                </c:pt>
                <c:pt idx="15">
                  <c:v>77.58</c:v>
                </c:pt>
                <c:pt idx="16">
                  <c:v>76.849999999999994</c:v>
                </c:pt>
                <c:pt idx="17">
                  <c:v>76.180000000000007</c:v>
                </c:pt>
                <c:pt idx="18">
                  <c:v>75.489999999999995</c:v>
                </c:pt>
                <c:pt idx="19">
                  <c:v>74.930000000000007</c:v>
                </c:pt>
                <c:pt idx="20">
                  <c:v>74.41</c:v>
                </c:pt>
                <c:pt idx="21">
                  <c:v>73.900000000000006</c:v>
                </c:pt>
                <c:pt idx="22">
                  <c:v>73.42</c:v>
                </c:pt>
                <c:pt idx="23">
                  <c:v>73.040000000000006</c:v>
                </c:pt>
                <c:pt idx="24">
                  <c:v>72.63</c:v>
                </c:pt>
                <c:pt idx="25">
                  <c:v>72.260000000000005</c:v>
                </c:pt>
                <c:pt idx="26">
                  <c:v>71.91</c:v>
                </c:pt>
                <c:pt idx="27">
                  <c:v>71.540000000000006</c:v>
                </c:pt>
                <c:pt idx="28">
                  <c:v>71.069999999999993</c:v>
                </c:pt>
                <c:pt idx="29">
                  <c:v>70.599999999999994</c:v>
                </c:pt>
                <c:pt idx="30">
                  <c:v>70.17</c:v>
                </c:pt>
                <c:pt idx="31">
                  <c:v>69.73</c:v>
                </c:pt>
                <c:pt idx="32">
                  <c:v>69.349999999999994</c:v>
                </c:pt>
                <c:pt idx="33">
                  <c:v>69.14</c:v>
                </c:pt>
                <c:pt idx="34">
                  <c:v>68.92</c:v>
                </c:pt>
                <c:pt idx="35">
                  <c:v>68.599999999999994</c:v>
                </c:pt>
                <c:pt idx="36">
                  <c:v>68.28</c:v>
                </c:pt>
                <c:pt idx="37">
                  <c:v>67.87</c:v>
                </c:pt>
                <c:pt idx="38">
                  <c:v>67.48</c:v>
                </c:pt>
                <c:pt idx="39">
                  <c:v>67.22</c:v>
                </c:pt>
                <c:pt idx="40">
                  <c:v>67.040000000000006</c:v>
                </c:pt>
                <c:pt idx="41">
                  <c:v>67.06</c:v>
                </c:pt>
                <c:pt idx="42">
                  <c:v>66.52</c:v>
                </c:pt>
                <c:pt idx="43">
                  <c:v>66.17</c:v>
                </c:pt>
                <c:pt idx="44">
                  <c:v>65.89</c:v>
                </c:pt>
                <c:pt idx="45">
                  <c:v>65.67</c:v>
                </c:pt>
                <c:pt idx="46">
                  <c:v>65.489999999999995</c:v>
                </c:pt>
                <c:pt idx="47">
                  <c:v>65.38</c:v>
                </c:pt>
                <c:pt idx="48">
                  <c:v>65.28</c:v>
                </c:pt>
                <c:pt idx="49">
                  <c:v>65.08</c:v>
                </c:pt>
                <c:pt idx="50">
                  <c:v>64.87</c:v>
                </c:pt>
                <c:pt idx="51">
                  <c:v>64.64</c:v>
                </c:pt>
                <c:pt idx="52">
                  <c:v>64.430000000000007</c:v>
                </c:pt>
                <c:pt idx="53">
                  <c:v>64.099999999999994</c:v>
                </c:pt>
                <c:pt idx="54">
                  <c:v>63.97</c:v>
                </c:pt>
                <c:pt idx="55">
                  <c:v>63.8</c:v>
                </c:pt>
                <c:pt idx="56">
                  <c:v>63.48</c:v>
                </c:pt>
                <c:pt idx="57">
                  <c:v>63.13</c:v>
                </c:pt>
                <c:pt idx="58">
                  <c:v>62.78</c:v>
                </c:pt>
                <c:pt idx="59">
                  <c:v>62.53</c:v>
                </c:pt>
                <c:pt idx="60">
                  <c:v>62.25</c:v>
                </c:pt>
                <c:pt idx="61">
                  <c:v>62.16</c:v>
                </c:pt>
                <c:pt idx="62">
                  <c:v>62.1</c:v>
                </c:pt>
                <c:pt idx="63">
                  <c:v>61.88</c:v>
                </c:pt>
                <c:pt idx="64">
                  <c:v>61.6</c:v>
                </c:pt>
                <c:pt idx="65">
                  <c:v>61.29</c:v>
                </c:pt>
                <c:pt idx="66">
                  <c:v>61.01</c:v>
                </c:pt>
                <c:pt idx="67">
                  <c:v>60.77</c:v>
                </c:pt>
                <c:pt idx="68">
                  <c:v>60.66</c:v>
                </c:pt>
                <c:pt idx="69">
                  <c:v>60.58</c:v>
                </c:pt>
                <c:pt idx="70">
                  <c:v>60.34</c:v>
                </c:pt>
                <c:pt idx="71">
                  <c:v>60.09</c:v>
                </c:pt>
                <c:pt idx="72">
                  <c:v>59.88</c:v>
                </c:pt>
                <c:pt idx="73">
                  <c:v>59.86</c:v>
                </c:pt>
                <c:pt idx="74">
                  <c:v>59.74</c:v>
                </c:pt>
                <c:pt idx="75">
                  <c:v>59.71</c:v>
                </c:pt>
                <c:pt idx="76">
                  <c:v>59.67</c:v>
                </c:pt>
                <c:pt idx="77">
                  <c:v>59.53</c:v>
                </c:pt>
                <c:pt idx="78">
                  <c:v>59.39</c:v>
                </c:pt>
                <c:pt idx="79">
                  <c:v>59.28</c:v>
                </c:pt>
                <c:pt idx="80">
                  <c:v>59.21</c:v>
                </c:pt>
                <c:pt idx="81">
                  <c:v>59.18</c:v>
                </c:pt>
                <c:pt idx="82">
                  <c:v>59.2</c:v>
                </c:pt>
                <c:pt idx="83">
                  <c:v>59.18</c:v>
                </c:pt>
                <c:pt idx="84">
                  <c:v>59.01</c:v>
                </c:pt>
                <c:pt idx="85">
                  <c:v>58.91</c:v>
                </c:pt>
                <c:pt idx="86">
                  <c:v>58.81</c:v>
                </c:pt>
                <c:pt idx="87">
                  <c:v>58.71</c:v>
                </c:pt>
                <c:pt idx="88">
                  <c:v>58.71</c:v>
                </c:pt>
                <c:pt idx="89">
                  <c:v>58.7</c:v>
                </c:pt>
                <c:pt idx="90">
                  <c:v>58.34</c:v>
                </c:pt>
                <c:pt idx="91">
                  <c:v>59.1</c:v>
                </c:pt>
                <c:pt idx="92">
                  <c:v>59.24</c:v>
                </c:pt>
                <c:pt idx="93">
                  <c:v>59.29</c:v>
                </c:pt>
                <c:pt idx="94">
                  <c:v>59.33</c:v>
                </c:pt>
                <c:pt idx="95">
                  <c:v>59.49</c:v>
                </c:pt>
                <c:pt idx="96">
                  <c:v>59.78</c:v>
                </c:pt>
                <c:pt idx="97">
                  <c:v>60.04</c:v>
                </c:pt>
                <c:pt idx="98">
                  <c:v>60.34</c:v>
                </c:pt>
                <c:pt idx="99">
                  <c:v>60.52</c:v>
                </c:pt>
                <c:pt idx="100">
                  <c:v>60.66</c:v>
                </c:pt>
                <c:pt idx="101">
                  <c:v>60.82</c:v>
                </c:pt>
                <c:pt idx="102">
                  <c:v>61.07</c:v>
                </c:pt>
                <c:pt idx="103">
                  <c:v>61.44</c:v>
                </c:pt>
                <c:pt idx="104">
                  <c:v>61.77</c:v>
                </c:pt>
                <c:pt idx="105">
                  <c:v>61.96</c:v>
                </c:pt>
                <c:pt idx="106">
                  <c:v>62.06</c:v>
                </c:pt>
                <c:pt idx="107">
                  <c:v>62.06</c:v>
                </c:pt>
                <c:pt idx="108">
                  <c:v>62.03</c:v>
                </c:pt>
                <c:pt idx="109">
                  <c:v>62.01</c:v>
                </c:pt>
                <c:pt idx="110">
                  <c:v>62.07</c:v>
                </c:pt>
                <c:pt idx="111">
                  <c:v>62.12</c:v>
                </c:pt>
                <c:pt idx="112">
                  <c:v>62.01</c:v>
                </c:pt>
                <c:pt idx="113">
                  <c:v>61.87</c:v>
                </c:pt>
                <c:pt idx="114">
                  <c:v>61.74</c:v>
                </c:pt>
                <c:pt idx="115">
                  <c:v>61.62</c:v>
                </c:pt>
                <c:pt idx="116">
                  <c:v>61.59</c:v>
                </c:pt>
                <c:pt idx="117">
                  <c:v>61.73</c:v>
                </c:pt>
                <c:pt idx="118">
                  <c:v>61.94</c:v>
                </c:pt>
                <c:pt idx="119">
                  <c:v>62.1</c:v>
                </c:pt>
                <c:pt idx="120">
                  <c:v>62.33</c:v>
                </c:pt>
                <c:pt idx="121">
                  <c:v>62.69</c:v>
                </c:pt>
                <c:pt idx="122">
                  <c:v>62.88</c:v>
                </c:pt>
                <c:pt idx="123">
                  <c:v>63.08</c:v>
                </c:pt>
                <c:pt idx="124">
                  <c:v>63.32</c:v>
                </c:pt>
                <c:pt idx="125">
                  <c:v>63.51</c:v>
                </c:pt>
                <c:pt idx="126">
                  <c:v>63.7</c:v>
                </c:pt>
                <c:pt idx="127">
                  <c:v>63.83</c:v>
                </c:pt>
                <c:pt idx="128">
                  <c:v>63.93</c:v>
                </c:pt>
                <c:pt idx="129">
                  <c:v>64.180000000000007</c:v>
                </c:pt>
                <c:pt idx="130">
                  <c:v>64.459999999999994</c:v>
                </c:pt>
                <c:pt idx="131">
                  <c:v>64.819999999999993</c:v>
                </c:pt>
                <c:pt idx="132">
                  <c:v>65.19</c:v>
                </c:pt>
                <c:pt idx="133">
                  <c:v>65.489999999999995</c:v>
                </c:pt>
                <c:pt idx="134">
                  <c:v>65.790000000000006</c:v>
                </c:pt>
                <c:pt idx="135">
                  <c:v>66.06</c:v>
                </c:pt>
                <c:pt idx="136">
                  <c:v>66.290000000000006</c:v>
                </c:pt>
                <c:pt idx="137">
                  <c:v>66.540000000000006</c:v>
                </c:pt>
                <c:pt idx="138">
                  <c:v>66.83</c:v>
                </c:pt>
                <c:pt idx="139">
                  <c:v>67.14</c:v>
                </c:pt>
                <c:pt idx="140">
                  <c:v>67.39</c:v>
                </c:pt>
                <c:pt idx="141">
                  <c:v>67.53</c:v>
                </c:pt>
                <c:pt idx="142">
                  <c:v>67.73</c:v>
                </c:pt>
                <c:pt idx="143">
                  <c:v>67.959999999999994</c:v>
                </c:pt>
                <c:pt idx="144">
                  <c:v>68.19</c:v>
                </c:pt>
                <c:pt idx="145">
                  <c:v>68.48</c:v>
                </c:pt>
                <c:pt idx="146">
                  <c:v>68.819999999999993</c:v>
                </c:pt>
                <c:pt idx="147">
                  <c:v>69.06</c:v>
                </c:pt>
                <c:pt idx="148">
                  <c:v>69.27</c:v>
                </c:pt>
                <c:pt idx="149">
                  <c:v>69.48</c:v>
                </c:pt>
                <c:pt idx="150">
                  <c:v>69.7</c:v>
                </c:pt>
                <c:pt idx="151">
                  <c:v>69.98</c:v>
                </c:pt>
                <c:pt idx="152">
                  <c:v>70.12</c:v>
                </c:pt>
                <c:pt idx="153">
                  <c:v>70.39</c:v>
                </c:pt>
                <c:pt idx="154">
                  <c:v>70.56</c:v>
                </c:pt>
                <c:pt idx="155">
                  <c:v>70.709999999999994</c:v>
                </c:pt>
                <c:pt idx="156">
                  <c:v>70.89</c:v>
                </c:pt>
                <c:pt idx="157">
                  <c:v>71.11</c:v>
                </c:pt>
                <c:pt idx="158">
                  <c:v>71.33</c:v>
                </c:pt>
                <c:pt idx="159">
                  <c:v>71.61</c:v>
                </c:pt>
                <c:pt idx="160">
                  <c:v>71.900000000000006</c:v>
                </c:pt>
                <c:pt idx="161">
                  <c:v>72.14</c:v>
                </c:pt>
                <c:pt idx="162">
                  <c:v>72.319999999999993</c:v>
                </c:pt>
                <c:pt idx="163">
                  <c:v>72.5</c:v>
                </c:pt>
                <c:pt idx="164">
                  <c:v>72.7</c:v>
                </c:pt>
                <c:pt idx="165">
                  <c:v>72.98</c:v>
                </c:pt>
                <c:pt idx="166">
                  <c:v>73.260000000000005</c:v>
                </c:pt>
                <c:pt idx="167">
                  <c:v>73.400000000000006</c:v>
                </c:pt>
                <c:pt idx="168">
                  <c:v>73.849999999999994</c:v>
                </c:pt>
                <c:pt idx="169">
                  <c:v>74.09</c:v>
                </c:pt>
                <c:pt idx="170">
                  <c:v>74.34</c:v>
                </c:pt>
                <c:pt idx="171">
                  <c:v>74.56</c:v>
                </c:pt>
                <c:pt idx="172">
                  <c:v>74.790000000000006</c:v>
                </c:pt>
                <c:pt idx="173">
                  <c:v>75.13</c:v>
                </c:pt>
                <c:pt idx="174">
                  <c:v>75.47</c:v>
                </c:pt>
                <c:pt idx="175">
                  <c:v>75.72</c:v>
                </c:pt>
                <c:pt idx="176">
                  <c:v>75.95</c:v>
                </c:pt>
                <c:pt idx="177">
                  <c:v>76.2</c:v>
                </c:pt>
                <c:pt idx="178">
                  <c:v>76.45</c:v>
                </c:pt>
                <c:pt idx="179">
                  <c:v>76.72</c:v>
                </c:pt>
                <c:pt idx="180">
                  <c:v>77.05</c:v>
                </c:pt>
                <c:pt idx="181">
                  <c:v>77.42</c:v>
                </c:pt>
                <c:pt idx="182">
                  <c:v>77.66</c:v>
                </c:pt>
                <c:pt idx="183">
                  <c:v>77.91</c:v>
                </c:pt>
                <c:pt idx="184">
                  <c:v>78.16</c:v>
                </c:pt>
                <c:pt idx="185">
                  <c:v>78.430000000000007</c:v>
                </c:pt>
                <c:pt idx="186">
                  <c:v>78.72</c:v>
                </c:pt>
                <c:pt idx="187">
                  <c:v>78.989999999999995</c:v>
                </c:pt>
                <c:pt idx="188">
                  <c:v>79.3</c:v>
                </c:pt>
                <c:pt idx="189">
                  <c:v>79.58</c:v>
                </c:pt>
                <c:pt idx="190">
                  <c:v>79.849999999999994</c:v>
                </c:pt>
                <c:pt idx="191">
                  <c:v>80.09</c:v>
                </c:pt>
                <c:pt idx="192">
                  <c:v>80.319999999999993</c:v>
                </c:pt>
                <c:pt idx="193">
                  <c:v>80.540000000000006</c:v>
                </c:pt>
                <c:pt idx="194">
                  <c:v>80.83</c:v>
                </c:pt>
                <c:pt idx="195">
                  <c:v>81.12</c:v>
                </c:pt>
                <c:pt idx="196">
                  <c:v>81.38</c:v>
                </c:pt>
                <c:pt idx="197">
                  <c:v>81.61</c:v>
                </c:pt>
                <c:pt idx="198">
                  <c:v>81.83</c:v>
                </c:pt>
                <c:pt idx="199">
                  <c:v>82.03</c:v>
                </c:pt>
                <c:pt idx="200">
                  <c:v>82.27</c:v>
                </c:pt>
                <c:pt idx="201">
                  <c:v>82.59</c:v>
                </c:pt>
                <c:pt idx="202">
                  <c:v>82.91</c:v>
                </c:pt>
                <c:pt idx="203">
                  <c:v>83.15</c:v>
                </c:pt>
                <c:pt idx="204">
                  <c:v>83.37</c:v>
                </c:pt>
                <c:pt idx="205">
                  <c:v>83.52</c:v>
                </c:pt>
                <c:pt idx="206">
                  <c:v>83.69</c:v>
                </c:pt>
                <c:pt idx="207">
                  <c:v>83.91</c:v>
                </c:pt>
                <c:pt idx="208">
                  <c:v>84.19</c:v>
                </c:pt>
                <c:pt idx="209">
                  <c:v>84.49</c:v>
                </c:pt>
                <c:pt idx="210">
                  <c:v>84.71</c:v>
                </c:pt>
                <c:pt idx="211">
                  <c:v>84.92</c:v>
                </c:pt>
                <c:pt idx="212">
                  <c:v>85.094999999999999</c:v>
                </c:pt>
                <c:pt idx="213">
                  <c:v>85.27</c:v>
                </c:pt>
                <c:pt idx="214">
                  <c:v>85.49</c:v>
                </c:pt>
                <c:pt idx="215">
                  <c:v>85.78</c:v>
                </c:pt>
                <c:pt idx="216">
                  <c:v>86.07</c:v>
                </c:pt>
                <c:pt idx="217">
                  <c:v>86.3</c:v>
                </c:pt>
                <c:pt idx="218">
                  <c:v>86.48</c:v>
                </c:pt>
                <c:pt idx="219">
                  <c:v>86.69</c:v>
                </c:pt>
                <c:pt idx="220">
                  <c:v>86.9</c:v>
                </c:pt>
                <c:pt idx="221">
                  <c:v>87.15</c:v>
                </c:pt>
                <c:pt idx="222">
                  <c:v>87.42</c:v>
                </c:pt>
                <c:pt idx="223">
                  <c:v>87.71</c:v>
                </c:pt>
                <c:pt idx="224">
                  <c:v>87.97</c:v>
                </c:pt>
                <c:pt idx="225">
                  <c:v>88.24</c:v>
                </c:pt>
                <c:pt idx="226">
                  <c:v>88.47</c:v>
                </c:pt>
                <c:pt idx="227">
                  <c:v>88.78</c:v>
                </c:pt>
                <c:pt idx="228">
                  <c:v>89.08</c:v>
                </c:pt>
                <c:pt idx="229">
                  <c:v>89.42</c:v>
                </c:pt>
                <c:pt idx="230">
                  <c:v>89.77</c:v>
                </c:pt>
                <c:pt idx="231">
                  <c:v>90.03</c:v>
                </c:pt>
                <c:pt idx="232">
                  <c:v>90.29</c:v>
                </c:pt>
                <c:pt idx="233">
                  <c:v>90.54</c:v>
                </c:pt>
                <c:pt idx="234">
                  <c:v>90.79</c:v>
                </c:pt>
                <c:pt idx="235">
                  <c:v>91.05</c:v>
                </c:pt>
                <c:pt idx="236">
                  <c:v>91.29</c:v>
                </c:pt>
                <c:pt idx="237">
                  <c:v>91.6</c:v>
                </c:pt>
                <c:pt idx="238">
                  <c:v>91.83</c:v>
                </c:pt>
                <c:pt idx="239">
                  <c:v>91.97</c:v>
                </c:pt>
                <c:pt idx="240">
                  <c:v>91.98</c:v>
                </c:pt>
                <c:pt idx="241">
                  <c:v>92.1</c:v>
                </c:pt>
                <c:pt idx="242">
                  <c:v>92.22</c:v>
                </c:pt>
                <c:pt idx="243">
                  <c:v>92.4</c:v>
                </c:pt>
                <c:pt idx="244">
                  <c:v>92.4</c:v>
                </c:pt>
                <c:pt idx="245">
                  <c:v>92.52</c:v>
                </c:pt>
                <c:pt idx="246">
                  <c:v>92.57</c:v>
                </c:pt>
                <c:pt idx="247">
                  <c:v>92.62</c:v>
                </c:pt>
                <c:pt idx="248">
                  <c:v>92.68</c:v>
                </c:pt>
                <c:pt idx="249">
                  <c:v>92.77</c:v>
                </c:pt>
                <c:pt idx="250">
                  <c:v>92.86</c:v>
                </c:pt>
                <c:pt idx="251">
                  <c:v>92.99</c:v>
                </c:pt>
                <c:pt idx="252">
                  <c:v>93.09</c:v>
                </c:pt>
                <c:pt idx="253">
                  <c:v>93.19</c:v>
                </c:pt>
                <c:pt idx="254">
                  <c:v>93.24</c:v>
                </c:pt>
                <c:pt idx="255">
                  <c:v>93.24</c:v>
                </c:pt>
                <c:pt idx="256">
                  <c:v>93.26</c:v>
                </c:pt>
                <c:pt idx="257">
                  <c:v>93.32</c:v>
                </c:pt>
                <c:pt idx="258">
                  <c:v>93.4</c:v>
                </c:pt>
                <c:pt idx="259">
                  <c:v>93.41</c:v>
                </c:pt>
                <c:pt idx="260">
                  <c:v>93.41</c:v>
                </c:pt>
                <c:pt idx="261">
                  <c:v>93.47</c:v>
                </c:pt>
                <c:pt idx="262">
                  <c:v>93.52</c:v>
                </c:pt>
                <c:pt idx="263">
                  <c:v>93.59</c:v>
                </c:pt>
                <c:pt idx="264">
                  <c:v>93.72</c:v>
                </c:pt>
                <c:pt idx="265">
                  <c:v>93.84</c:v>
                </c:pt>
                <c:pt idx="266">
                  <c:v>93.87</c:v>
                </c:pt>
                <c:pt idx="267">
                  <c:v>93.9</c:v>
                </c:pt>
                <c:pt idx="268">
                  <c:v>93.98</c:v>
                </c:pt>
                <c:pt idx="269">
                  <c:v>94.03</c:v>
                </c:pt>
                <c:pt idx="270">
                  <c:v>94.11</c:v>
                </c:pt>
                <c:pt idx="271">
                  <c:v>94.23</c:v>
                </c:pt>
                <c:pt idx="272">
                  <c:v>94.32</c:v>
                </c:pt>
                <c:pt idx="273">
                  <c:v>94.38</c:v>
                </c:pt>
                <c:pt idx="274">
                  <c:v>94.33</c:v>
                </c:pt>
                <c:pt idx="275">
                  <c:v>94.3</c:v>
                </c:pt>
                <c:pt idx="276">
                  <c:v>94.31</c:v>
                </c:pt>
                <c:pt idx="277">
                  <c:v>94.34</c:v>
                </c:pt>
                <c:pt idx="278">
                  <c:v>94.41</c:v>
                </c:pt>
                <c:pt idx="279">
                  <c:v>94.52</c:v>
                </c:pt>
                <c:pt idx="280">
                  <c:v>94.58</c:v>
                </c:pt>
                <c:pt idx="281">
                  <c:v>94.65</c:v>
                </c:pt>
                <c:pt idx="282">
                  <c:v>94.76</c:v>
                </c:pt>
                <c:pt idx="283">
                  <c:v>94.85</c:v>
                </c:pt>
                <c:pt idx="284">
                  <c:v>94.89</c:v>
                </c:pt>
                <c:pt idx="285">
                  <c:v>94.99</c:v>
                </c:pt>
                <c:pt idx="286">
                  <c:v>95.07</c:v>
                </c:pt>
                <c:pt idx="287">
                  <c:v>95.02</c:v>
                </c:pt>
                <c:pt idx="288">
                  <c:v>95.01</c:v>
                </c:pt>
                <c:pt idx="289">
                  <c:v>95.05</c:v>
                </c:pt>
                <c:pt idx="290">
                  <c:v>95.08</c:v>
                </c:pt>
                <c:pt idx="291">
                  <c:v>95.11</c:v>
                </c:pt>
                <c:pt idx="292">
                  <c:v>95.2</c:v>
                </c:pt>
                <c:pt idx="293">
                  <c:v>95.31</c:v>
                </c:pt>
                <c:pt idx="294">
                  <c:v>95.32</c:v>
                </c:pt>
                <c:pt idx="295">
                  <c:v>95.31</c:v>
                </c:pt>
                <c:pt idx="296">
                  <c:v>95.26</c:v>
                </c:pt>
                <c:pt idx="297">
                  <c:v>95.22</c:v>
                </c:pt>
                <c:pt idx="298">
                  <c:v>95.21</c:v>
                </c:pt>
                <c:pt idx="299">
                  <c:v>95.27</c:v>
                </c:pt>
                <c:pt idx="300">
                  <c:v>95.31</c:v>
                </c:pt>
                <c:pt idx="301">
                  <c:v>95.32</c:v>
                </c:pt>
                <c:pt idx="302">
                  <c:v>95.22</c:v>
                </c:pt>
                <c:pt idx="303">
                  <c:v>95.22</c:v>
                </c:pt>
                <c:pt idx="304">
                  <c:v>95.22</c:v>
                </c:pt>
                <c:pt idx="305">
                  <c:v>95.21</c:v>
                </c:pt>
                <c:pt idx="306">
                  <c:v>95.22</c:v>
                </c:pt>
                <c:pt idx="307">
                  <c:v>95.2</c:v>
                </c:pt>
                <c:pt idx="308">
                  <c:v>95</c:v>
                </c:pt>
                <c:pt idx="309">
                  <c:v>94.74</c:v>
                </c:pt>
                <c:pt idx="310">
                  <c:v>94.41</c:v>
                </c:pt>
                <c:pt idx="311">
                  <c:v>94.07</c:v>
                </c:pt>
                <c:pt idx="312">
                  <c:v>93.77</c:v>
                </c:pt>
                <c:pt idx="313">
                  <c:v>93.54</c:v>
                </c:pt>
                <c:pt idx="314">
                  <c:v>93.33</c:v>
                </c:pt>
                <c:pt idx="315">
                  <c:v>93.05</c:v>
                </c:pt>
                <c:pt idx="316">
                  <c:v>92.59</c:v>
                </c:pt>
                <c:pt idx="317">
                  <c:v>92.1</c:v>
                </c:pt>
                <c:pt idx="318">
                  <c:v>91.67</c:v>
                </c:pt>
                <c:pt idx="319">
                  <c:v>91.27</c:v>
                </c:pt>
                <c:pt idx="320">
                  <c:v>91.01</c:v>
                </c:pt>
                <c:pt idx="321">
                  <c:v>90.74</c:v>
                </c:pt>
                <c:pt idx="322">
                  <c:v>90.31</c:v>
                </c:pt>
                <c:pt idx="323">
                  <c:v>89.87</c:v>
                </c:pt>
                <c:pt idx="324">
                  <c:v>89.41</c:v>
                </c:pt>
                <c:pt idx="325">
                  <c:v>88.85</c:v>
                </c:pt>
                <c:pt idx="326">
                  <c:v>88.29</c:v>
                </c:pt>
                <c:pt idx="327">
                  <c:v>87.9</c:v>
                </c:pt>
                <c:pt idx="328">
                  <c:v>87.68</c:v>
                </c:pt>
                <c:pt idx="329">
                  <c:v>87.4</c:v>
                </c:pt>
                <c:pt idx="330">
                  <c:v>87.04</c:v>
                </c:pt>
                <c:pt idx="331">
                  <c:v>86.65</c:v>
                </c:pt>
                <c:pt idx="332">
                  <c:v>86.26</c:v>
                </c:pt>
                <c:pt idx="333">
                  <c:v>85.81</c:v>
                </c:pt>
                <c:pt idx="334">
                  <c:v>85.5</c:v>
                </c:pt>
                <c:pt idx="335">
                  <c:v>85.07</c:v>
                </c:pt>
                <c:pt idx="336">
                  <c:v>84.65</c:v>
                </c:pt>
                <c:pt idx="337">
                  <c:v>84.15</c:v>
                </c:pt>
                <c:pt idx="338">
                  <c:v>83.6</c:v>
                </c:pt>
                <c:pt idx="339">
                  <c:v>83.11</c:v>
                </c:pt>
                <c:pt idx="340">
                  <c:v>82.69</c:v>
                </c:pt>
                <c:pt idx="341">
                  <c:v>82.36</c:v>
                </c:pt>
                <c:pt idx="342">
                  <c:v>82.04</c:v>
                </c:pt>
                <c:pt idx="343">
                  <c:v>81.540000000000006</c:v>
                </c:pt>
                <c:pt idx="344">
                  <c:v>80.88</c:v>
                </c:pt>
                <c:pt idx="345">
                  <c:v>80.16</c:v>
                </c:pt>
                <c:pt idx="346">
                  <c:v>79.44</c:v>
                </c:pt>
                <c:pt idx="347">
                  <c:v>78.760000000000005</c:v>
                </c:pt>
                <c:pt idx="348">
                  <c:v>78.27</c:v>
                </c:pt>
                <c:pt idx="349">
                  <c:v>77.91</c:v>
                </c:pt>
                <c:pt idx="350">
                  <c:v>77.5</c:v>
                </c:pt>
                <c:pt idx="351">
                  <c:v>77.09</c:v>
                </c:pt>
                <c:pt idx="352">
                  <c:v>76.73</c:v>
                </c:pt>
                <c:pt idx="353">
                  <c:v>76.459999999999994</c:v>
                </c:pt>
                <c:pt idx="354">
                  <c:v>76.11</c:v>
                </c:pt>
                <c:pt idx="355">
                  <c:v>75.88</c:v>
                </c:pt>
                <c:pt idx="356">
                  <c:v>75.64</c:v>
                </c:pt>
                <c:pt idx="357">
                  <c:v>75.3</c:v>
                </c:pt>
                <c:pt idx="358">
                  <c:v>74.989999999999995</c:v>
                </c:pt>
                <c:pt idx="359">
                  <c:v>74.760000000000005</c:v>
                </c:pt>
                <c:pt idx="360">
                  <c:v>74.45</c:v>
                </c:pt>
                <c:pt idx="361">
                  <c:v>74</c:v>
                </c:pt>
                <c:pt idx="362">
                  <c:v>73.53</c:v>
                </c:pt>
                <c:pt idx="363">
                  <c:v>73.09</c:v>
                </c:pt>
                <c:pt idx="364">
                  <c:v>72.61</c:v>
                </c:pt>
              </c:numCache>
            </c:numRef>
          </c:val>
          <c:smooth val="0"/>
          <c:extLst>
            <c:ext xmlns:c16="http://schemas.microsoft.com/office/drawing/2014/chart" uri="{C3380CC4-5D6E-409C-BE32-E72D297353CC}">
              <c16:uniqueId val="{00000003-DE2F-47A2-9999-D6DCC4A49188}"/>
            </c:ext>
          </c:extLst>
        </c:ser>
        <c:ser>
          <c:idx val="4"/>
          <c:order val="4"/>
          <c:tx>
            <c:strRef>
              <c:f>Sheet1!$F$1</c:f>
              <c:strCache>
                <c:ptCount val="1"/>
                <c:pt idx="0">
                  <c:v>2025</c:v>
                </c:pt>
              </c:strCache>
            </c:strRef>
          </c:tx>
          <c:spPr>
            <a:ln w="38100" cap="rnd">
              <a:solidFill>
                <a:srgbClr val="8345FE"/>
              </a:solidFill>
              <a:round/>
            </a:ln>
            <a:effectLst/>
          </c:spPr>
          <c:marker>
            <c:symbol val="none"/>
          </c:marker>
          <c:cat>
            <c:numRef>
              <c:f>Sheet1!$A$2:$A$366</c:f>
              <c:numCache>
                <c:formatCode>m/d/yyyy</c:formatCode>
                <c:ptCount val="365"/>
                <c:pt idx="0">
                  <c:v>44562</c:v>
                </c:pt>
                <c:pt idx="1">
                  <c:v>44563</c:v>
                </c:pt>
                <c:pt idx="2">
                  <c:v>44564</c:v>
                </c:pt>
                <c:pt idx="3">
                  <c:v>44565</c:v>
                </c:pt>
                <c:pt idx="4">
                  <c:v>44566</c:v>
                </c:pt>
                <c:pt idx="5">
                  <c:v>44567</c:v>
                </c:pt>
                <c:pt idx="6">
                  <c:v>44568</c:v>
                </c:pt>
                <c:pt idx="7">
                  <c:v>44569</c:v>
                </c:pt>
                <c:pt idx="8">
                  <c:v>44570</c:v>
                </c:pt>
                <c:pt idx="9">
                  <c:v>44571</c:v>
                </c:pt>
                <c:pt idx="10">
                  <c:v>44572</c:v>
                </c:pt>
                <c:pt idx="11">
                  <c:v>44573</c:v>
                </c:pt>
                <c:pt idx="12">
                  <c:v>44574</c:v>
                </c:pt>
                <c:pt idx="13">
                  <c:v>44575</c:v>
                </c:pt>
                <c:pt idx="14">
                  <c:v>44576</c:v>
                </c:pt>
                <c:pt idx="15">
                  <c:v>44577</c:v>
                </c:pt>
                <c:pt idx="16">
                  <c:v>44578</c:v>
                </c:pt>
                <c:pt idx="17">
                  <c:v>44579</c:v>
                </c:pt>
                <c:pt idx="18">
                  <c:v>44580</c:v>
                </c:pt>
                <c:pt idx="19">
                  <c:v>44581</c:v>
                </c:pt>
                <c:pt idx="20">
                  <c:v>44582</c:v>
                </c:pt>
                <c:pt idx="21">
                  <c:v>44583</c:v>
                </c:pt>
                <c:pt idx="22">
                  <c:v>44584</c:v>
                </c:pt>
                <c:pt idx="23">
                  <c:v>44585</c:v>
                </c:pt>
                <c:pt idx="24">
                  <c:v>44586</c:v>
                </c:pt>
                <c:pt idx="25">
                  <c:v>44587</c:v>
                </c:pt>
                <c:pt idx="26">
                  <c:v>44588</c:v>
                </c:pt>
                <c:pt idx="27">
                  <c:v>44589</c:v>
                </c:pt>
                <c:pt idx="28">
                  <c:v>44590</c:v>
                </c:pt>
                <c:pt idx="29">
                  <c:v>44591</c:v>
                </c:pt>
                <c:pt idx="30">
                  <c:v>44592</c:v>
                </c:pt>
                <c:pt idx="31">
                  <c:v>44593</c:v>
                </c:pt>
                <c:pt idx="32">
                  <c:v>44594</c:v>
                </c:pt>
                <c:pt idx="33">
                  <c:v>44595</c:v>
                </c:pt>
                <c:pt idx="34">
                  <c:v>44596</c:v>
                </c:pt>
                <c:pt idx="35">
                  <c:v>44597</c:v>
                </c:pt>
                <c:pt idx="36">
                  <c:v>44598</c:v>
                </c:pt>
                <c:pt idx="37">
                  <c:v>44599</c:v>
                </c:pt>
                <c:pt idx="38">
                  <c:v>44600</c:v>
                </c:pt>
                <c:pt idx="39">
                  <c:v>44601</c:v>
                </c:pt>
                <c:pt idx="40">
                  <c:v>44602</c:v>
                </c:pt>
                <c:pt idx="41">
                  <c:v>44603</c:v>
                </c:pt>
                <c:pt idx="42">
                  <c:v>44604</c:v>
                </c:pt>
                <c:pt idx="43">
                  <c:v>44605</c:v>
                </c:pt>
                <c:pt idx="44">
                  <c:v>44606</c:v>
                </c:pt>
                <c:pt idx="45">
                  <c:v>44607</c:v>
                </c:pt>
                <c:pt idx="46">
                  <c:v>44608</c:v>
                </c:pt>
                <c:pt idx="47">
                  <c:v>44609</c:v>
                </c:pt>
                <c:pt idx="48">
                  <c:v>44610</c:v>
                </c:pt>
                <c:pt idx="49">
                  <c:v>44611</c:v>
                </c:pt>
                <c:pt idx="50">
                  <c:v>44612</c:v>
                </c:pt>
                <c:pt idx="51">
                  <c:v>44613</c:v>
                </c:pt>
                <c:pt idx="52">
                  <c:v>44614</c:v>
                </c:pt>
                <c:pt idx="53">
                  <c:v>44615</c:v>
                </c:pt>
                <c:pt idx="54">
                  <c:v>44616</c:v>
                </c:pt>
                <c:pt idx="55">
                  <c:v>44617</c:v>
                </c:pt>
                <c:pt idx="56">
                  <c:v>44618</c:v>
                </c:pt>
                <c:pt idx="57">
                  <c:v>44619</c:v>
                </c:pt>
                <c:pt idx="58">
                  <c:v>44620</c:v>
                </c:pt>
                <c:pt idx="59">
                  <c:v>44621</c:v>
                </c:pt>
                <c:pt idx="60">
                  <c:v>44622</c:v>
                </c:pt>
                <c:pt idx="61">
                  <c:v>44623</c:v>
                </c:pt>
                <c:pt idx="62">
                  <c:v>44624</c:v>
                </c:pt>
                <c:pt idx="63">
                  <c:v>44625</c:v>
                </c:pt>
                <c:pt idx="64">
                  <c:v>44626</c:v>
                </c:pt>
                <c:pt idx="65">
                  <c:v>44627</c:v>
                </c:pt>
                <c:pt idx="66">
                  <c:v>44628</c:v>
                </c:pt>
                <c:pt idx="67">
                  <c:v>44629</c:v>
                </c:pt>
                <c:pt idx="68">
                  <c:v>44630</c:v>
                </c:pt>
                <c:pt idx="69">
                  <c:v>44631</c:v>
                </c:pt>
                <c:pt idx="70">
                  <c:v>44632</c:v>
                </c:pt>
                <c:pt idx="71">
                  <c:v>44633</c:v>
                </c:pt>
                <c:pt idx="72">
                  <c:v>44634</c:v>
                </c:pt>
                <c:pt idx="73">
                  <c:v>44635</c:v>
                </c:pt>
                <c:pt idx="74">
                  <c:v>44636</c:v>
                </c:pt>
                <c:pt idx="75">
                  <c:v>44637</c:v>
                </c:pt>
                <c:pt idx="76">
                  <c:v>44638</c:v>
                </c:pt>
                <c:pt idx="77">
                  <c:v>44639</c:v>
                </c:pt>
                <c:pt idx="78">
                  <c:v>44640</c:v>
                </c:pt>
                <c:pt idx="79">
                  <c:v>44641</c:v>
                </c:pt>
                <c:pt idx="80">
                  <c:v>44642</c:v>
                </c:pt>
                <c:pt idx="81">
                  <c:v>44643</c:v>
                </c:pt>
                <c:pt idx="82">
                  <c:v>44644</c:v>
                </c:pt>
                <c:pt idx="83">
                  <c:v>44645</c:v>
                </c:pt>
                <c:pt idx="84">
                  <c:v>44646</c:v>
                </c:pt>
                <c:pt idx="85">
                  <c:v>44647</c:v>
                </c:pt>
                <c:pt idx="86">
                  <c:v>44648</c:v>
                </c:pt>
                <c:pt idx="87">
                  <c:v>44649</c:v>
                </c:pt>
                <c:pt idx="88">
                  <c:v>44650</c:v>
                </c:pt>
                <c:pt idx="89">
                  <c:v>44651</c:v>
                </c:pt>
                <c:pt idx="90">
                  <c:v>44652</c:v>
                </c:pt>
                <c:pt idx="91">
                  <c:v>44653</c:v>
                </c:pt>
                <c:pt idx="92">
                  <c:v>44654</c:v>
                </c:pt>
                <c:pt idx="93">
                  <c:v>44655</c:v>
                </c:pt>
                <c:pt idx="94">
                  <c:v>44656</c:v>
                </c:pt>
                <c:pt idx="95">
                  <c:v>44657</c:v>
                </c:pt>
                <c:pt idx="96">
                  <c:v>44658</c:v>
                </c:pt>
                <c:pt idx="97">
                  <c:v>44659</c:v>
                </c:pt>
                <c:pt idx="98">
                  <c:v>44660</c:v>
                </c:pt>
                <c:pt idx="99">
                  <c:v>44661</c:v>
                </c:pt>
                <c:pt idx="100">
                  <c:v>44662</c:v>
                </c:pt>
                <c:pt idx="101">
                  <c:v>44663</c:v>
                </c:pt>
                <c:pt idx="102">
                  <c:v>44664</c:v>
                </c:pt>
                <c:pt idx="103">
                  <c:v>44665</c:v>
                </c:pt>
                <c:pt idx="104">
                  <c:v>44666</c:v>
                </c:pt>
                <c:pt idx="105">
                  <c:v>44667</c:v>
                </c:pt>
                <c:pt idx="106">
                  <c:v>44668</c:v>
                </c:pt>
                <c:pt idx="107">
                  <c:v>44669</c:v>
                </c:pt>
                <c:pt idx="108">
                  <c:v>44670</c:v>
                </c:pt>
                <c:pt idx="109">
                  <c:v>44671</c:v>
                </c:pt>
                <c:pt idx="110">
                  <c:v>44672</c:v>
                </c:pt>
                <c:pt idx="111">
                  <c:v>44673</c:v>
                </c:pt>
                <c:pt idx="112">
                  <c:v>44674</c:v>
                </c:pt>
                <c:pt idx="113">
                  <c:v>44675</c:v>
                </c:pt>
                <c:pt idx="114">
                  <c:v>44676</c:v>
                </c:pt>
                <c:pt idx="115">
                  <c:v>44677</c:v>
                </c:pt>
                <c:pt idx="116">
                  <c:v>44678</c:v>
                </c:pt>
                <c:pt idx="117">
                  <c:v>44679</c:v>
                </c:pt>
                <c:pt idx="118">
                  <c:v>44680</c:v>
                </c:pt>
                <c:pt idx="119">
                  <c:v>44681</c:v>
                </c:pt>
                <c:pt idx="120">
                  <c:v>44682</c:v>
                </c:pt>
                <c:pt idx="121">
                  <c:v>44683</c:v>
                </c:pt>
                <c:pt idx="122">
                  <c:v>44684</c:v>
                </c:pt>
                <c:pt idx="123">
                  <c:v>44685</c:v>
                </c:pt>
                <c:pt idx="124">
                  <c:v>44686</c:v>
                </c:pt>
                <c:pt idx="125">
                  <c:v>44687</c:v>
                </c:pt>
                <c:pt idx="126">
                  <c:v>44688</c:v>
                </c:pt>
                <c:pt idx="127">
                  <c:v>44689</c:v>
                </c:pt>
                <c:pt idx="128">
                  <c:v>44690</c:v>
                </c:pt>
                <c:pt idx="129">
                  <c:v>44691</c:v>
                </c:pt>
                <c:pt idx="130">
                  <c:v>44692</c:v>
                </c:pt>
                <c:pt idx="131">
                  <c:v>44693</c:v>
                </c:pt>
                <c:pt idx="132">
                  <c:v>44694</c:v>
                </c:pt>
                <c:pt idx="133">
                  <c:v>44695</c:v>
                </c:pt>
                <c:pt idx="134">
                  <c:v>44696</c:v>
                </c:pt>
                <c:pt idx="135">
                  <c:v>44697</c:v>
                </c:pt>
                <c:pt idx="136">
                  <c:v>44698</c:v>
                </c:pt>
                <c:pt idx="137">
                  <c:v>44699</c:v>
                </c:pt>
                <c:pt idx="138">
                  <c:v>44700</c:v>
                </c:pt>
                <c:pt idx="139">
                  <c:v>44701</c:v>
                </c:pt>
                <c:pt idx="140">
                  <c:v>44702</c:v>
                </c:pt>
                <c:pt idx="141">
                  <c:v>44703</c:v>
                </c:pt>
                <c:pt idx="142">
                  <c:v>44704</c:v>
                </c:pt>
                <c:pt idx="143">
                  <c:v>44705</c:v>
                </c:pt>
                <c:pt idx="144">
                  <c:v>44706</c:v>
                </c:pt>
                <c:pt idx="145">
                  <c:v>44707</c:v>
                </c:pt>
                <c:pt idx="146">
                  <c:v>44708</c:v>
                </c:pt>
                <c:pt idx="147">
                  <c:v>44709</c:v>
                </c:pt>
                <c:pt idx="148">
                  <c:v>44710</c:v>
                </c:pt>
                <c:pt idx="149">
                  <c:v>44711</c:v>
                </c:pt>
                <c:pt idx="150">
                  <c:v>44712</c:v>
                </c:pt>
                <c:pt idx="151">
                  <c:v>44713</c:v>
                </c:pt>
                <c:pt idx="152">
                  <c:v>44714</c:v>
                </c:pt>
                <c:pt idx="153">
                  <c:v>44715</c:v>
                </c:pt>
                <c:pt idx="154">
                  <c:v>44716</c:v>
                </c:pt>
                <c:pt idx="155">
                  <c:v>44717</c:v>
                </c:pt>
                <c:pt idx="156">
                  <c:v>44718</c:v>
                </c:pt>
                <c:pt idx="157">
                  <c:v>44719</c:v>
                </c:pt>
                <c:pt idx="158">
                  <c:v>44720</c:v>
                </c:pt>
                <c:pt idx="159">
                  <c:v>44721</c:v>
                </c:pt>
                <c:pt idx="160">
                  <c:v>44722</c:v>
                </c:pt>
                <c:pt idx="161">
                  <c:v>44723</c:v>
                </c:pt>
                <c:pt idx="162">
                  <c:v>44724</c:v>
                </c:pt>
                <c:pt idx="163">
                  <c:v>44725</c:v>
                </c:pt>
                <c:pt idx="164">
                  <c:v>44726</c:v>
                </c:pt>
                <c:pt idx="165">
                  <c:v>44727</c:v>
                </c:pt>
                <c:pt idx="166">
                  <c:v>44728</c:v>
                </c:pt>
                <c:pt idx="167">
                  <c:v>44729</c:v>
                </c:pt>
                <c:pt idx="168">
                  <c:v>44730</c:v>
                </c:pt>
                <c:pt idx="169">
                  <c:v>44731</c:v>
                </c:pt>
                <c:pt idx="170">
                  <c:v>44732</c:v>
                </c:pt>
                <c:pt idx="171">
                  <c:v>44733</c:v>
                </c:pt>
                <c:pt idx="172">
                  <c:v>44734</c:v>
                </c:pt>
                <c:pt idx="173">
                  <c:v>44735</c:v>
                </c:pt>
                <c:pt idx="174">
                  <c:v>44736</c:v>
                </c:pt>
                <c:pt idx="175">
                  <c:v>44737</c:v>
                </c:pt>
                <c:pt idx="176">
                  <c:v>44738</c:v>
                </c:pt>
                <c:pt idx="177">
                  <c:v>44739</c:v>
                </c:pt>
                <c:pt idx="178">
                  <c:v>44740</c:v>
                </c:pt>
                <c:pt idx="179">
                  <c:v>44741</c:v>
                </c:pt>
                <c:pt idx="180">
                  <c:v>44742</c:v>
                </c:pt>
                <c:pt idx="181">
                  <c:v>44743</c:v>
                </c:pt>
                <c:pt idx="182">
                  <c:v>44744</c:v>
                </c:pt>
                <c:pt idx="183">
                  <c:v>44745</c:v>
                </c:pt>
                <c:pt idx="184">
                  <c:v>44746</c:v>
                </c:pt>
                <c:pt idx="185">
                  <c:v>44747</c:v>
                </c:pt>
                <c:pt idx="186">
                  <c:v>44748</c:v>
                </c:pt>
                <c:pt idx="187">
                  <c:v>44749</c:v>
                </c:pt>
                <c:pt idx="188">
                  <c:v>44750</c:v>
                </c:pt>
                <c:pt idx="189">
                  <c:v>44751</c:v>
                </c:pt>
                <c:pt idx="190">
                  <c:v>44752</c:v>
                </c:pt>
                <c:pt idx="191">
                  <c:v>44753</c:v>
                </c:pt>
                <c:pt idx="192">
                  <c:v>44754</c:v>
                </c:pt>
                <c:pt idx="193">
                  <c:v>44755</c:v>
                </c:pt>
                <c:pt idx="194">
                  <c:v>44756</c:v>
                </c:pt>
                <c:pt idx="195">
                  <c:v>44757</c:v>
                </c:pt>
                <c:pt idx="196">
                  <c:v>44758</c:v>
                </c:pt>
                <c:pt idx="197">
                  <c:v>44759</c:v>
                </c:pt>
                <c:pt idx="198">
                  <c:v>44760</c:v>
                </c:pt>
                <c:pt idx="199">
                  <c:v>44761</c:v>
                </c:pt>
                <c:pt idx="200">
                  <c:v>44762</c:v>
                </c:pt>
                <c:pt idx="201">
                  <c:v>44763</c:v>
                </c:pt>
                <c:pt idx="202">
                  <c:v>44764</c:v>
                </c:pt>
                <c:pt idx="203">
                  <c:v>44765</c:v>
                </c:pt>
                <c:pt idx="204">
                  <c:v>44766</c:v>
                </c:pt>
                <c:pt idx="205">
                  <c:v>44767</c:v>
                </c:pt>
                <c:pt idx="206">
                  <c:v>44768</c:v>
                </c:pt>
                <c:pt idx="207">
                  <c:v>44769</c:v>
                </c:pt>
                <c:pt idx="208">
                  <c:v>44770</c:v>
                </c:pt>
                <c:pt idx="209">
                  <c:v>44771</c:v>
                </c:pt>
                <c:pt idx="210">
                  <c:v>44772</c:v>
                </c:pt>
                <c:pt idx="211">
                  <c:v>44773</c:v>
                </c:pt>
                <c:pt idx="212">
                  <c:v>44774</c:v>
                </c:pt>
                <c:pt idx="213">
                  <c:v>44775</c:v>
                </c:pt>
                <c:pt idx="214">
                  <c:v>44776</c:v>
                </c:pt>
                <c:pt idx="215">
                  <c:v>44777</c:v>
                </c:pt>
                <c:pt idx="216">
                  <c:v>44778</c:v>
                </c:pt>
                <c:pt idx="217">
                  <c:v>44779</c:v>
                </c:pt>
                <c:pt idx="218">
                  <c:v>44780</c:v>
                </c:pt>
                <c:pt idx="219">
                  <c:v>44781</c:v>
                </c:pt>
                <c:pt idx="220">
                  <c:v>44782</c:v>
                </c:pt>
                <c:pt idx="221">
                  <c:v>44783</c:v>
                </c:pt>
                <c:pt idx="222">
                  <c:v>44784</c:v>
                </c:pt>
                <c:pt idx="223">
                  <c:v>44785</c:v>
                </c:pt>
                <c:pt idx="224">
                  <c:v>44786</c:v>
                </c:pt>
                <c:pt idx="225">
                  <c:v>44787</c:v>
                </c:pt>
                <c:pt idx="226">
                  <c:v>44788</c:v>
                </c:pt>
                <c:pt idx="227">
                  <c:v>44789</c:v>
                </c:pt>
                <c:pt idx="228">
                  <c:v>44790</c:v>
                </c:pt>
                <c:pt idx="229">
                  <c:v>44791</c:v>
                </c:pt>
                <c:pt idx="230">
                  <c:v>44792</c:v>
                </c:pt>
                <c:pt idx="231">
                  <c:v>44793</c:v>
                </c:pt>
                <c:pt idx="232">
                  <c:v>44794</c:v>
                </c:pt>
                <c:pt idx="233">
                  <c:v>44795</c:v>
                </c:pt>
                <c:pt idx="234">
                  <c:v>44796</c:v>
                </c:pt>
                <c:pt idx="235">
                  <c:v>44797</c:v>
                </c:pt>
                <c:pt idx="236">
                  <c:v>44798</c:v>
                </c:pt>
                <c:pt idx="237">
                  <c:v>44799</c:v>
                </c:pt>
                <c:pt idx="238">
                  <c:v>44800</c:v>
                </c:pt>
                <c:pt idx="239">
                  <c:v>44801</c:v>
                </c:pt>
                <c:pt idx="240">
                  <c:v>44802</c:v>
                </c:pt>
                <c:pt idx="241">
                  <c:v>44803</c:v>
                </c:pt>
                <c:pt idx="242">
                  <c:v>44804</c:v>
                </c:pt>
                <c:pt idx="243">
                  <c:v>44805</c:v>
                </c:pt>
                <c:pt idx="244">
                  <c:v>44806</c:v>
                </c:pt>
                <c:pt idx="245">
                  <c:v>44807</c:v>
                </c:pt>
                <c:pt idx="246">
                  <c:v>44808</c:v>
                </c:pt>
                <c:pt idx="247">
                  <c:v>44809</c:v>
                </c:pt>
                <c:pt idx="248">
                  <c:v>44810</c:v>
                </c:pt>
                <c:pt idx="249">
                  <c:v>44811</c:v>
                </c:pt>
                <c:pt idx="250">
                  <c:v>44812</c:v>
                </c:pt>
                <c:pt idx="251">
                  <c:v>44813</c:v>
                </c:pt>
                <c:pt idx="252">
                  <c:v>44814</c:v>
                </c:pt>
                <c:pt idx="253">
                  <c:v>44815</c:v>
                </c:pt>
                <c:pt idx="254">
                  <c:v>44816</c:v>
                </c:pt>
                <c:pt idx="255">
                  <c:v>44817</c:v>
                </c:pt>
                <c:pt idx="256">
                  <c:v>44818</c:v>
                </c:pt>
                <c:pt idx="257">
                  <c:v>44819</c:v>
                </c:pt>
                <c:pt idx="258">
                  <c:v>44820</c:v>
                </c:pt>
                <c:pt idx="259">
                  <c:v>44821</c:v>
                </c:pt>
                <c:pt idx="260">
                  <c:v>44822</c:v>
                </c:pt>
                <c:pt idx="261">
                  <c:v>44823</c:v>
                </c:pt>
                <c:pt idx="262">
                  <c:v>44824</c:v>
                </c:pt>
                <c:pt idx="263">
                  <c:v>44825</c:v>
                </c:pt>
                <c:pt idx="264">
                  <c:v>44826</c:v>
                </c:pt>
                <c:pt idx="265">
                  <c:v>44827</c:v>
                </c:pt>
                <c:pt idx="266">
                  <c:v>44828</c:v>
                </c:pt>
                <c:pt idx="267">
                  <c:v>44829</c:v>
                </c:pt>
                <c:pt idx="268">
                  <c:v>44830</c:v>
                </c:pt>
                <c:pt idx="269">
                  <c:v>44831</c:v>
                </c:pt>
                <c:pt idx="270">
                  <c:v>44832</c:v>
                </c:pt>
                <c:pt idx="271">
                  <c:v>44833</c:v>
                </c:pt>
                <c:pt idx="272">
                  <c:v>44834</c:v>
                </c:pt>
                <c:pt idx="273">
                  <c:v>44835</c:v>
                </c:pt>
                <c:pt idx="274">
                  <c:v>44836</c:v>
                </c:pt>
                <c:pt idx="275">
                  <c:v>44837</c:v>
                </c:pt>
                <c:pt idx="276">
                  <c:v>44838</c:v>
                </c:pt>
                <c:pt idx="277">
                  <c:v>44839</c:v>
                </c:pt>
                <c:pt idx="278">
                  <c:v>44840</c:v>
                </c:pt>
                <c:pt idx="279">
                  <c:v>44841</c:v>
                </c:pt>
                <c:pt idx="280">
                  <c:v>44842</c:v>
                </c:pt>
                <c:pt idx="281">
                  <c:v>44843</c:v>
                </c:pt>
                <c:pt idx="282">
                  <c:v>44844</c:v>
                </c:pt>
                <c:pt idx="283">
                  <c:v>44845</c:v>
                </c:pt>
                <c:pt idx="284">
                  <c:v>44846</c:v>
                </c:pt>
                <c:pt idx="285">
                  <c:v>44847</c:v>
                </c:pt>
                <c:pt idx="286">
                  <c:v>44848</c:v>
                </c:pt>
                <c:pt idx="287">
                  <c:v>44849</c:v>
                </c:pt>
                <c:pt idx="288">
                  <c:v>44850</c:v>
                </c:pt>
                <c:pt idx="289">
                  <c:v>44851</c:v>
                </c:pt>
                <c:pt idx="290">
                  <c:v>44852</c:v>
                </c:pt>
                <c:pt idx="291">
                  <c:v>44853</c:v>
                </c:pt>
                <c:pt idx="292">
                  <c:v>44854</c:v>
                </c:pt>
                <c:pt idx="293">
                  <c:v>44855</c:v>
                </c:pt>
                <c:pt idx="294">
                  <c:v>44856</c:v>
                </c:pt>
                <c:pt idx="295">
                  <c:v>44857</c:v>
                </c:pt>
                <c:pt idx="296">
                  <c:v>44858</c:v>
                </c:pt>
                <c:pt idx="297">
                  <c:v>44859</c:v>
                </c:pt>
                <c:pt idx="298">
                  <c:v>44860</c:v>
                </c:pt>
                <c:pt idx="299">
                  <c:v>44861</c:v>
                </c:pt>
                <c:pt idx="300">
                  <c:v>44862</c:v>
                </c:pt>
                <c:pt idx="301">
                  <c:v>44863</c:v>
                </c:pt>
                <c:pt idx="302">
                  <c:v>44864</c:v>
                </c:pt>
                <c:pt idx="303">
                  <c:v>44865</c:v>
                </c:pt>
                <c:pt idx="304">
                  <c:v>44866</c:v>
                </c:pt>
                <c:pt idx="305">
                  <c:v>44867</c:v>
                </c:pt>
                <c:pt idx="306">
                  <c:v>44868</c:v>
                </c:pt>
                <c:pt idx="307">
                  <c:v>44869</c:v>
                </c:pt>
                <c:pt idx="308">
                  <c:v>44870</c:v>
                </c:pt>
                <c:pt idx="309">
                  <c:v>44871</c:v>
                </c:pt>
                <c:pt idx="310">
                  <c:v>44872</c:v>
                </c:pt>
                <c:pt idx="311">
                  <c:v>44873</c:v>
                </c:pt>
                <c:pt idx="312">
                  <c:v>44874</c:v>
                </c:pt>
                <c:pt idx="313">
                  <c:v>44875</c:v>
                </c:pt>
                <c:pt idx="314">
                  <c:v>44876</c:v>
                </c:pt>
                <c:pt idx="315">
                  <c:v>44877</c:v>
                </c:pt>
                <c:pt idx="316">
                  <c:v>44878</c:v>
                </c:pt>
                <c:pt idx="317">
                  <c:v>44879</c:v>
                </c:pt>
                <c:pt idx="318">
                  <c:v>44880</c:v>
                </c:pt>
                <c:pt idx="319">
                  <c:v>44881</c:v>
                </c:pt>
                <c:pt idx="320">
                  <c:v>44882</c:v>
                </c:pt>
                <c:pt idx="321">
                  <c:v>44883</c:v>
                </c:pt>
                <c:pt idx="322">
                  <c:v>44884</c:v>
                </c:pt>
                <c:pt idx="323">
                  <c:v>44885</c:v>
                </c:pt>
                <c:pt idx="324">
                  <c:v>44886</c:v>
                </c:pt>
                <c:pt idx="325">
                  <c:v>44887</c:v>
                </c:pt>
                <c:pt idx="326">
                  <c:v>44888</c:v>
                </c:pt>
                <c:pt idx="327">
                  <c:v>44889</c:v>
                </c:pt>
                <c:pt idx="328">
                  <c:v>44890</c:v>
                </c:pt>
                <c:pt idx="329">
                  <c:v>44891</c:v>
                </c:pt>
                <c:pt idx="330">
                  <c:v>44892</c:v>
                </c:pt>
                <c:pt idx="331">
                  <c:v>44893</c:v>
                </c:pt>
                <c:pt idx="332">
                  <c:v>44894</c:v>
                </c:pt>
                <c:pt idx="333">
                  <c:v>44895</c:v>
                </c:pt>
                <c:pt idx="334">
                  <c:v>44896</c:v>
                </c:pt>
                <c:pt idx="335">
                  <c:v>44897</c:v>
                </c:pt>
                <c:pt idx="336">
                  <c:v>44898</c:v>
                </c:pt>
                <c:pt idx="337">
                  <c:v>44899</c:v>
                </c:pt>
                <c:pt idx="338">
                  <c:v>44900</c:v>
                </c:pt>
                <c:pt idx="339">
                  <c:v>44901</c:v>
                </c:pt>
                <c:pt idx="340">
                  <c:v>44902</c:v>
                </c:pt>
                <c:pt idx="341">
                  <c:v>44903</c:v>
                </c:pt>
                <c:pt idx="342">
                  <c:v>44904</c:v>
                </c:pt>
                <c:pt idx="343">
                  <c:v>44905</c:v>
                </c:pt>
                <c:pt idx="344">
                  <c:v>44906</c:v>
                </c:pt>
                <c:pt idx="345">
                  <c:v>44907</c:v>
                </c:pt>
                <c:pt idx="346">
                  <c:v>44908</c:v>
                </c:pt>
                <c:pt idx="347">
                  <c:v>44909</c:v>
                </c:pt>
                <c:pt idx="348">
                  <c:v>44910</c:v>
                </c:pt>
                <c:pt idx="349">
                  <c:v>44911</c:v>
                </c:pt>
                <c:pt idx="350">
                  <c:v>44912</c:v>
                </c:pt>
                <c:pt idx="351">
                  <c:v>44913</c:v>
                </c:pt>
                <c:pt idx="352">
                  <c:v>44914</c:v>
                </c:pt>
                <c:pt idx="353">
                  <c:v>44915</c:v>
                </c:pt>
                <c:pt idx="354">
                  <c:v>44916</c:v>
                </c:pt>
                <c:pt idx="355">
                  <c:v>44917</c:v>
                </c:pt>
                <c:pt idx="356">
                  <c:v>44918</c:v>
                </c:pt>
                <c:pt idx="357">
                  <c:v>44919</c:v>
                </c:pt>
                <c:pt idx="358">
                  <c:v>44920</c:v>
                </c:pt>
                <c:pt idx="359">
                  <c:v>44921</c:v>
                </c:pt>
                <c:pt idx="360">
                  <c:v>44922</c:v>
                </c:pt>
                <c:pt idx="361">
                  <c:v>44923</c:v>
                </c:pt>
                <c:pt idx="362">
                  <c:v>44924</c:v>
                </c:pt>
                <c:pt idx="363">
                  <c:v>44925</c:v>
                </c:pt>
                <c:pt idx="364">
                  <c:v>44926</c:v>
                </c:pt>
              </c:numCache>
            </c:numRef>
          </c:cat>
          <c:val>
            <c:numRef>
              <c:f>Sheet1!$F$2:$F$366</c:f>
              <c:numCache>
                <c:formatCode>General</c:formatCode>
                <c:ptCount val="365"/>
                <c:pt idx="0">
                  <c:v>71.81</c:v>
                </c:pt>
                <c:pt idx="1">
                  <c:v>71.33</c:v>
                </c:pt>
                <c:pt idx="2">
                  <c:v>70.75</c:v>
                </c:pt>
                <c:pt idx="3">
                  <c:v>70.180000000000007</c:v>
                </c:pt>
                <c:pt idx="4">
                  <c:v>69.72</c:v>
                </c:pt>
                <c:pt idx="5">
                  <c:v>69.319999999999993</c:v>
                </c:pt>
                <c:pt idx="6">
                  <c:v>68.83</c:v>
                </c:pt>
                <c:pt idx="7">
                  <c:v>68.239999999999995</c:v>
                </c:pt>
                <c:pt idx="8">
                  <c:v>67.64</c:v>
                </c:pt>
                <c:pt idx="9">
                  <c:v>67.02</c:v>
                </c:pt>
                <c:pt idx="10">
                  <c:v>66.400000000000006</c:v>
                </c:pt>
                <c:pt idx="11">
                  <c:v>65.78</c:v>
                </c:pt>
                <c:pt idx="12">
                  <c:v>64.989999999999995</c:v>
                </c:pt>
                <c:pt idx="13">
                  <c:v>64.150000000000006</c:v>
                </c:pt>
                <c:pt idx="14">
                  <c:v>63.35</c:v>
                </c:pt>
                <c:pt idx="15">
                  <c:v>62.56</c:v>
                </c:pt>
                <c:pt idx="16">
                  <c:v>61.72</c:v>
                </c:pt>
                <c:pt idx="17">
                  <c:v>60.97</c:v>
                </c:pt>
                <c:pt idx="18">
                  <c:v>60.21</c:v>
                </c:pt>
                <c:pt idx="19">
                  <c:v>59.33</c:v>
                </c:pt>
                <c:pt idx="20">
                  <c:v>58.4</c:v>
                </c:pt>
                <c:pt idx="21">
                  <c:v>57.6</c:v>
                </c:pt>
                <c:pt idx="22">
                  <c:v>57.02</c:v>
                </c:pt>
                <c:pt idx="23">
                  <c:v>56.53</c:v>
                </c:pt>
                <c:pt idx="24">
                  <c:v>56.18</c:v>
                </c:pt>
                <c:pt idx="25">
                  <c:v>55.82</c:v>
                </c:pt>
                <c:pt idx="26">
                  <c:v>55.43</c:v>
                </c:pt>
                <c:pt idx="27">
                  <c:v>55.05</c:v>
                </c:pt>
                <c:pt idx="28">
                  <c:v>54.65</c:v>
                </c:pt>
                <c:pt idx="29">
                  <c:v>54.14</c:v>
                </c:pt>
                <c:pt idx="30">
                  <c:v>53.59</c:v>
                </c:pt>
                <c:pt idx="31">
                  <c:v>53.13</c:v>
                </c:pt>
                <c:pt idx="32">
                  <c:v>52.64</c:v>
                </c:pt>
                <c:pt idx="33">
                  <c:v>51.97</c:v>
                </c:pt>
                <c:pt idx="34">
                  <c:v>51.3</c:v>
                </c:pt>
                <c:pt idx="35">
                  <c:v>50.62</c:v>
                </c:pt>
                <c:pt idx="36">
                  <c:v>49.97</c:v>
                </c:pt>
                <c:pt idx="37">
                  <c:v>49.41</c:v>
                </c:pt>
                <c:pt idx="38">
                  <c:v>48.92</c:v>
                </c:pt>
                <c:pt idx="39">
                  <c:v>48.47</c:v>
                </c:pt>
                <c:pt idx="40">
                  <c:v>47.88</c:v>
                </c:pt>
                <c:pt idx="41">
                  <c:v>47.24</c:v>
                </c:pt>
                <c:pt idx="42">
                  <c:v>46.57</c:v>
                </c:pt>
                <c:pt idx="43">
                  <c:v>45.9</c:v>
                </c:pt>
                <c:pt idx="44">
                  <c:v>45.2</c:v>
                </c:pt>
                <c:pt idx="45">
                  <c:v>44.62</c:v>
                </c:pt>
                <c:pt idx="46">
                  <c:v>44.07</c:v>
                </c:pt>
                <c:pt idx="47">
                  <c:v>43.34</c:v>
                </c:pt>
                <c:pt idx="48">
                  <c:v>42.59</c:v>
                </c:pt>
                <c:pt idx="49">
                  <c:v>41.93</c:v>
                </c:pt>
                <c:pt idx="50">
                  <c:v>41.4</c:v>
                </c:pt>
                <c:pt idx="51">
                  <c:v>41.03</c:v>
                </c:pt>
                <c:pt idx="52">
                  <c:v>40.770000000000003</c:v>
                </c:pt>
                <c:pt idx="53">
                  <c:v>40.58</c:v>
                </c:pt>
                <c:pt idx="54">
                  <c:v>40.29</c:v>
                </c:pt>
                <c:pt idx="55">
                  <c:v>39.93</c:v>
                </c:pt>
                <c:pt idx="56">
                  <c:v>39.54</c:v>
                </c:pt>
                <c:pt idx="57">
                  <c:v>39.130000000000003</c:v>
                </c:pt>
                <c:pt idx="58">
                  <c:v>38.53</c:v>
                </c:pt>
                <c:pt idx="59">
                  <c:v>38.229999999999997</c:v>
                </c:pt>
                <c:pt idx="60">
                  <c:v>37.97</c:v>
                </c:pt>
                <c:pt idx="61">
                  <c:v>37.619999999999997</c:v>
                </c:pt>
                <c:pt idx="62">
                  <c:v>37.31</c:v>
                </c:pt>
                <c:pt idx="63">
                  <c:v>37.06</c:v>
                </c:pt>
                <c:pt idx="64">
                  <c:v>36.869999999999997</c:v>
                </c:pt>
                <c:pt idx="65">
                  <c:v>36.72</c:v>
                </c:pt>
                <c:pt idx="66">
                  <c:v>36.69</c:v>
                </c:pt>
                <c:pt idx="67">
                  <c:v>36.659999999999997</c:v>
                </c:pt>
                <c:pt idx="68">
                  <c:v>36.479999999999997</c:v>
                </c:pt>
                <c:pt idx="69">
                  <c:v>36.22</c:v>
                </c:pt>
                <c:pt idx="70">
                  <c:v>35.89</c:v>
                </c:pt>
                <c:pt idx="71">
                  <c:v>35.53</c:v>
                </c:pt>
                <c:pt idx="72">
                  <c:v>35.22</c:v>
                </c:pt>
                <c:pt idx="73">
                  <c:v>35.020000000000003</c:v>
                </c:pt>
                <c:pt idx="74">
                  <c:v>34.83</c:v>
                </c:pt>
                <c:pt idx="75">
                  <c:v>34.53</c:v>
                </c:pt>
                <c:pt idx="76">
                  <c:v>34.25</c:v>
                </c:pt>
                <c:pt idx="77">
                  <c:v>34.01</c:v>
                </c:pt>
                <c:pt idx="78">
                  <c:v>33.869999999999997</c:v>
                </c:pt>
                <c:pt idx="79">
                  <c:v>33.83</c:v>
                </c:pt>
                <c:pt idx="80">
                  <c:v>33.89</c:v>
                </c:pt>
                <c:pt idx="81">
                  <c:v>33.909999999999997</c:v>
                </c:pt>
                <c:pt idx="82">
                  <c:v>33.81</c:v>
                </c:pt>
                <c:pt idx="83">
                  <c:v>33.71</c:v>
                </c:pt>
                <c:pt idx="84">
                  <c:v>33.61</c:v>
                </c:pt>
                <c:pt idx="85">
                  <c:v>33.56</c:v>
                </c:pt>
                <c:pt idx="86">
                  <c:v>33.57</c:v>
                </c:pt>
                <c:pt idx="87">
                  <c:v>33.64</c:v>
                </c:pt>
                <c:pt idx="88">
                  <c:v>33.72</c:v>
                </c:pt>
                <c:pt idx="89">
                  <c:v>33.590000000000003</c:v>
                </c:pt>
                <c:pt idx="90">
                  <c:v>34.29</c:v>
                </c:pt>
                <c:pt idx="91">
                  <c:v>34.39</c:v>
                </c:pt>
                <c:pt idx="92">
                  <c:v>34.46</c:v>
                </c:pt>
                <c:pt idx="93">
                  <c:v>34.6</c:v>
                </c:pt>
                <c:pt idx="94">
                  <c:v>34.799999999999997</c:v>
                </c:pt>
                <c:pt idx="95">
                  <c:v>35.01</c:v>
                </c:pt>
                <c:pt idx="96">
                  <c:v>35</c:v>
                </c:pt>
                <c:pt idx="97">
                  <c:v>34.97</c:v>
                </c:pt>
                <c:pt idx="98">
                  <c:v>34.979999999999997</c:v>
                </c:pt>
                <c:pt idx="99">
                  <c:v>35.020000000000003</c:v>
                </c:pt>
                <c:pt idx="100">
                  <c:v>35.11</c:v>
                </c:pt>
                <c:pt idx="101">
                  <c:v>35.35</c:v>
                </c:pt>
                <c:pt idx="102">
                  <c:v>35.619999999999997</c:v>
                </c:pt>
                <c:pt idx="103">
                  <c:v>35.799999999999997</c:v>
                </c:pt>
                <c:pt idx="104">
                  <c:v>35.97</c:v>
                </c:pt>
                <c:pt idx="105">
                  <c:v>36.1</c:v>
                </c:pt>
                <c:pt idx="106">
                  <c:v>36.25</c:v>
                </c:pt>
                <c:pt idx="107">
                  <c:v>36.450000000000003</c:v>
                </c:pt>
                <c:pt idx="108">
                  <c:v>36.74</c:v>
                </c:pt>
                <c:pt idx="109">
                  <c:v>37.04</c:v>
                </c:pt>
                <c:pt idx="110">
                  <c:v>37.32</c:v>
                </c:pt>
                <c:pt idx="111">
                  <c:v>37.53</c:v>
                </c:pt>
                <c:pt idx="112">
                  <c:v>37.729999999999997</c:v>
                </c:pt>
                <c:pt idx="113">
                  <c:v>37.909999999999997</c:v>
                </c:pt>
                <c:pt idx="114">
                  <c:v>38.130000000000003</c:v>
                </c:pt>
                <c:pt idx="115">
                  <c:v>38.409999999999997</c:v>
                </c:pt>
                <c:pt idx="116">
                  <c:v>38.69</c:v>
                </c:pt>
                <c:pt idx="117">
                  <c:v>38.950000000000003</c:v>
                </c:pt>
                <c:pt idx="118">
                  <c:v>39.22</c:v>
                </c:pt>
                <c:pt idx="119">
                  <c:v>39.520000000000003</c:v>
                </c:pt>
                <c:pt idx="120">
                  <c:v>39.93</c:v>
                </c:pt>
                <c:pt idx="121">
                  <c:v>40.29</c:v>
                </c:pt>
                <c:pt idx="122">
                  <c:v>40.74</c:v>
                </c:pt>
                <c:pt idx="123">
                  <c:v>41.14</c:v>
                </c:pt>
                <c:pt idx="124">
                  <c:v>41.4</c:v>
                </c:pt>
                <c:pt idx="125">
                  <c:v>41.58</c:v>
                </c:pt>
                <c:pt idx="126">
                  <c:v>41.79</c:v>
                </c:pt>
                <c:pt idx="127">
                  <c:v>41.92</c:v>
                </c:pt>
                <c:pt idx="128">
                  <c:v>42.16</c:v>
                </c:pt>
                <c:pt idx="129">
                  <c:v>42.46</c:v>
                </c:pt>
                <c:pt idx="130">
                  <c:v>42.82</c:v>
                </c:pt>
                <c:pt idx="131">
                  <c:v>43.09</c:v>
                </c:pt>
                <c:pt idx="132">
                  <c:v>43.35</c:v>
                </c:pt>
                <c:pt idx="133">
                  <c:v>43.63</c:v>
                </c:pt>
                <c:pt idx="134">
                  <c:v>43.87</c:v>
                </c:pt>
                <c:pt idx="135">
                  <c:v>44.12</c:v>
                </c:pt>
                <c:pt idx="136">
                  <c:v>44.42</c:v>
                </c:pt>
                <c:pt idx="137">
                  <c:v>44.7</c:v>
                </c:pt>
                <c:pt idx="138">
                  <c:v>44.91</c:v>
                </c:pt>
                <c:pt idx="139">
                  <c:v>45.14</c:v>
                </c:pt>
                <c:pt idx="140">
                  <c:v>45.27</c:v>
                </c:pt>
                <c:pt idx="141">
                  <c:v>45.46</c:v>
                </c:pt>
                <c:pt idx="142">
                  <c:v>45.68</c:v>
                </c:pt>
                <c:pt idx="143">
                  <c:v>45.94</c:v>
                </c:pt>
                <c:pt idx="144">
                  <c:v>46.3</c:v>
                </c:pt>
                <c:pt idx="145">
                  <c:v>46.58</c:v>
                </c:pt>
                <c:pt idx="146">
                  <c:v>46.87</c:v>
                </c:pt>
                <c:pt idx="147">
                  <c:v>47.15</c:v>
                </c:pt>
                <c:pt idx="148">
                  <c:v>47.5</c:v>
                </c:pt>
                <c:pt idx="149">
                  <c:v>47.87</c:v>
                </c:pt>
                <c:pt idx="150">
                  <c:v>48.33</c:v>
                </c:pt>
                <c:pt idx="151">
                  <c:v>48.88</c:v>
                </c:pt>
                <c:pt idx="152">
                  <c:v>49.22</c:v>
                </c:pt>
                <c:pt idx="153">
                  <c:v>49.55</c:v>
                </c:pt>
                <c:pt idx="154">
                  <c:v>49.89</c:v>
                </c:pt>
                <c:pt idx="155">
                  <c:v>50.17</c:v>
                </c:pt>
                <c:pt idx="156">
                  <c:v>50.53</c:v>
                </c:pt>
                <c:pt idx="157">
                  <c:v>50.97</c:v>
                </c:pt>
                <c:pt idx="158">
                  <c:v>51.41</c:v>
                </c:pt>
                <c:pt idx="159">
                  <c:v>51.79</c:v>
                </c:pt>
                <c:pt idx="160">
                  <c:v>52.12</c:v>
                </c:pt>
                <c:pt idx="161">
                  <c:v>52.44</c:v>
                </c:pt>
                <c:pt idx="162">
                  <c:v>52.75</c:v>
                </c:pt>
                <c:pt idx="163">
                  <c:v>53.02</c:v>
                </c:pt>
                <c:pt idx="164">
                  <c:v>53.4</c:v>
                </c:pt>
                <c:pt idx="165">
                  <c:v>53.78</c:v>
                </c:pt>
                <c:pt idx="166">
                  <c:v>54.07</c:v>
                </c:pt>
                <c:pt idx="167">
                  <c:v>54.38</c:v>
                </c:pt>
                <c:pt idx="168">
                  <c:v>54.72</c:v>
                </c:pt>
                <c:pt idx="169">
                  <c:v>55.06</c:v>
                </c:pt>
                <c:pt idx="170">
                  <c:v>55.4</c:v>
                </c:pt>
                <c:pt idx="171">
                  <c:v>55.81</c:v>
                </c:pt>
                <c:pt idx="172">
                  <c:v>56.23</c:v>
                </c:pt>
                <c:pt idx="173">
                  <c:v>56.6</c:v>
                </c:pt>
                <c:pt idx="174">
                  <c:v>56.91</c:v>
                </c:pt>
                <c:pt idx="175">
                  <c:v>57.17</c:v>
                </c:pt>
                <c:pt idx="176">
                  <c:v>57.42</c:v>
                </c:pt>
                <c:pt idx="177">
                  <c:v>57.77</c:v>
                </c:pt>
                <c:pt idx="178">
                  <c:v>58.18</c:v>
                </c:pt>
                <c:pt idx="179">
                  <c:v>58.59</c:v>
                </c:pt>
                <c:pt idx="180">
                  <c:v>58.9</c:v>
                </c:pt>
                <c:pt idx="181">
                  <c:v>59.15</c:v>
                </c:pt>
                <c:pt idx="182">
                  <c:v>59.44</c:v>
                </c:pt>
                <c:pt idx="183">
                  <c:v>59.69</c:v>
                </c:pt>
                <c:pt idx="184">
                  <c:v>59.97</c:v>
                </c:pt>
                <c:pt idx="185">
                  <c:v>60.3</c:v>
                </c:pt>
                <c:pt idx="186">
                  <c:v>60.65</c:v>
                </c:pt>
                <c:pt idx="187">
                  <c:v>60.94</c:v>
                </c:pt>
                <c:pt idx="188">
                  <c:v>61.58</c:v>
                </c:pt>
                <c:pt idx="189">
                  <c:v>61.56</c:v>
                </c:pt>
                <c:pt idx="190">
                  <c:v>61.91</c:v>
                </c:pt>
                <c:pt idx="191">
                  <c:v>62.23</c:v>
                </c:pt>
                <c:pt idx="192">
                  <c:v>62.63</c:v>
                </c:pt>
                <c:pt idx="193">
                  <c:v>63.01</c:v>
                </c:pt>
                <c:pt idx="194">
                  <c:v>63.32</c:v>
                </c:pt>
                <c:pt idx="195">
                  <c:v>63.6</c:v>
                </c:pt>
                <c:pt idx="196">
                  <c:v>63.88</c:v>
                </c:pt>
                <c:pt idx="197">
                  <c:v>64.11</c:v>
                </c:pt>
                <c:pt idx="198">
                  <c:v>64.400000000000006</c:v>
                </c:pt>
                <c:pt idx="199">
                  <c:v>64.760000000000005</c:v>
                </c:pt>
                <c:pt idx="200">
                  <c:v>65.13</c:v>
                </c:pt>
                <c:pt idx="201">
                  <c:v>65.42</c:v>
                </c:pt>
                <c:pt idx="202">
                  <c:v>65.709999999999994</c:v>
                </c:pt>
                <c:pt idx="203">
                  <c:v>65.989999999999995</c:v>
                </c:pt>
                <c:pt idx="204">
                  <c:v>66.239999999999995</c:v>
                </c:pt>
                <c:pt idx="205">
                  <c:v>66.52</c:v>
                </c:pt>
                <c:pt idx="206">
                  <c:v>66.88</c:v>
                </c:pt>
                <c:pt idx="207">
                  <c:v>67.27</c:v>
                </c:pt>
                <c:pt idx="208">
                  <c:v>67.63</c:v>
                </c:pt>
                <c:pt idx="209">
                  <c:v>67.989999999999995</c:v>
                </c:pt>
                <c:pt idx="210">
                  <c:v>68.34</c:v>
                </c:pt>
                <c:pt idx="211">
                  <c:v>68.58</c:v>
                </c:pt>
                <c:pt idx="212">
                  <c:v>68.900000000000006</c:v>
                </c:pt>
                <c:pt idx="213">
                  <c:v>69.290000000000006</c:v>
                </c:pt>
                <c:pt idx="214">
                  <c:v>69.680000000000007</c:v>
                </c:pt>
                <c:pt idx="215">
                  <c:v>70.010000000000005</c:v>
                </c:pt>
                <c:pt idx="216">
                  <c:v>70.34</c:v>
                </c:pt>
                <c:pt idx="217">
                  <c:v>70.67</c:v>
                </c:pt>
                <c:pt idx="218">
                  <c:v>70.98</c:v>
                </c:pt>
                <c:pt idx="219">
                  <c:v>71.290000000000006</c:v>
                </c:pt>
                <c:pt idx="220">
                  <c:v>71.62</c:v>
                </c:pt>
                <c:pt idx="221">
                  <c:v>72.010000000000005</c:v>
                </c:pt>
                <c:pt idx="222">
                  <c:v>72.31</c:v>
                </c:pt>
                <c:pt idx="223">
                  <c:v>72.540000000000006</c:v>
                </c:pt>
                <c:pt idx="224">
                  <c:v>72.739999999999995</c:v>
                </c:pt>
                <c:pt idx="225">
                  <c:v>72.989999999999995</c:v>
                </c:pt>
                <c:pt idx="226">
                  <c:v>73.31</c:v>
                </c:pt>
                <c:pt idx="227">
                  <c:v>73.63</c:v>
                </c:pt>
                <c:pt idx="228">
                  <c:v>73.95</c:v>
                </c:pt>
                <c:pt idx="229">
                  <c:v>74.239999999999995</c:v>
                </c:pt>
                <c:pt idx="230">
                  <c:v>74.53</c:v>
                </c:pt>
                <c:pt idx="231">
                  <c:v>74.8</c:v>
                </c:pt>
                <c:pt idx="232">
                  <c:v>75.08</c:v>
                </c:pt>
                <c:pt idx="233">
                  <c:v>75.349999999999994</c:v>
                </c:pt>
                <c:pt idx="234">
                  <c:v>75.67</c:v>
                </c:pt>
                <c:pt idx="235">
                  <c:v>75.989999999999995</c:v>
                </c:pt>
                <c:pt idx="236">
                  <c:v>76.239999999999995</c:v>
                </c:pt>
                <c:pt idx="237">
                  <c:v>76.459999999999994</c:v>
                </c:pt>
                <c:pt idx="238">
                  <c:v>76.64</c:v>
                </c:pt>
                <c:pt idx="239">
                  <c:v>76.849999999999994</c:v>
                </c:pt>
                <c:pt idx="240">
                  <c:v>77.09</c:v>
                </c:pt>
                <c:pt idx="241">
                  <c:v>77.38</c:v>
                </c:pt>
                <c:pt idx="242">
                  <c:v>77.650000000000006</c:v>
                </c:pt>
                <c:pt idx="243">
                  <c:v>78.099999999999994</c:v>
                </c:pt>
                <c:pt idx="244">
                  <c:v>78.290000000000006</c:v>
                </c:pt>
                <c:pt idx="245">
                  <c:v>78.510000000000005</c:v>
                </c:pt>
                <c:pt idx="246">
                  <c:v>78.739999999999995</c:v>
                </c:pt>
                <c:pt idx="247">
                  <c:v>78.95</c:v>
                </c:pt>
                <c:pt idx="248">
                  <c:v>79.2</c:v>
                </c:pt>
                <c:pt idx="249">
                  <c:v>79.47</c:v>
                </c:pt>
                <c:pt idx="250">
                  <c:v>79.63</c:v>
                </c:pt>
                <c:pt idx="251">
                  <c:v>79.73</c:v>
                </c:pt>
                <c:pt idx="252">
                  <c:v>79.849999999999994</c:v>
                </c:pt>
                <c:pt idx="253">
                  <c:v>79.98</c:v>
                </c:pt>
                <c:pt idx="254">
                  <c:v>80.12</c:v>
                </c:pt>
                <c:pt idx="255">
                  <c:v>80.349999999999994</c:v>
                </c:pt>
                <c:pt idx="256">
                  <c:v>80.599999999999994</c:v>
                </c:pt>
                <c:pt idx="257">
                  <c:v>80.83</c:v>
                </c:pt>
                <c:pt idx="258">
                  <c:v>80.97</c:v>
                </c:pt>
                <c:pt idx="259">
                  <c:v>81.09</c:v>
                </c:pt>
                <c:pt idx="260">
                  <c:v>81.23</c:v>
                </c:pt>
                <c:pt idx="261">
                  <c:v>81.38</c:v>
                </c:pt>
                <c:pt idx="262">
                  <c:v>81.61</c:v>
                </c:pt>
                <c:pt idx="263">
                  <c:v>81.849999999999994</c:v>
                </c:pt>
                <c:pt idx="264">
                  <c:v>81.96</c:v>
                </c:pt>
                <c:pt idx="265">
                  <c:v>82</c:v>
                </c:pt>
                <c:pt idx="266">
                  <c:v>82.02</c:v>
                </c:pt>
                <c:pt idx="267">
                  <c:v>82.09</c:v>
                </c:pt>
                <c:pt idx="268">
                  <c:v>82.17</c:v>
                </c:pt>
                <c:pt idx="269">
                  <c:v>82.33</c:v>
                </c:pt>
                <c:pt idx="270">
                  <c:v>82.5</c:v>
                </c:pt>
                <c:pt idx="271">
                  <c:v>82.59</c:v>
                </c:pt>
                <c:pt idx="272">
                  <c:v>82.5</c:v>
                </c:pt>
                <c:pt idx="273">
                  <c:v>82.59</c:v>
                </c:pt>
                <c:pt idx="274">
                  <c:v>82.55</c:v>
                </c:pt>
                <c:pt idx="275">
                  <c:v>82.61</c:v>
                </c:pt>
                <c:pt idx="276">
                  <c:v>82.75</c:v>
                </c:pt>
                <c:pt idx="277">
                  <c:v>82.88</c:v>
                </c:pt>
                <c:pt idx="278">
                  <c:v>82.89</c:v>
                </c:pt>
                <c:pt idx="279">
                  <c:v>82.86</c:v>
                </c:pt>
                <c:pt idx="280">
                  <c:v>82.83</c:v>
                </c:pt>
                <c:pt idx="281">
                  <c:v>82.82</c:v>
                </c:pt>
                <c:pt idx="282">
                  <c:v>82.88</c:v>
                </c:pt>
                <c:pt idx="283">
                  <c:v>83.03</c:v>
                </c:pt>
                <c:pt idx="284">
                  <c:v>83.15</c:v>
                </c:pt>
                <c:pt idx="285">
                  <c:v>83.09</c:v>
                </c:pt>
                <c:pt idx="286">
                  <c:v>83.04</c:v>
                </c:pt>
                <c:pt idx="287">
                  <c:v>82.93</c:v>
                </c:pt>
                <c:pt idx="288">
                  <c:v>82.81</c:v>
                </c:pt>
                <c:pt idx="289">
                  <c:v>82.75</c:v>
                </c:pt>
                <c:pt idx="290">
                  <c:v>82.78</c:v>
                </c:pt>
                <c:pt idx="291">
                  <c:v>82.84</c:v>
                </c:pt>
                <c:pt idx="292">
                  <c:v>82.82</c:v>
                </c:pt>
                <c:pt idx="293">
                  <c:v>82.82</c:v>
                </c:pt>
                <c:pt idx="294">
                  <c:v>82.82</c:v>
                </c:pt>
                <c:pt idx="295">
                  <c:v>82.86</c:v>
                </c:pt>
                <c:pt idx="296">
                  <c:v>82.87</c:v>
                </c:pt>
                <c:pt idx="297">
                  <c:v>82.79</c:v>
                </c:pt>
                <c:pt idx="298">
                  <c:v>82.91</c:v>
                </c:pt>
                <c:pt idx="299">
                  <c:v>82.86</c:v>
                </c:pt>
                <c:pt idx="300">
                  <c:v>82.83</c:v>
                </c:pt>
                <c:pt idx="301">
                  <c:v>82.79</c:v>
                </c:pt>
              </c:numCache>
            </c:numRef>
          </c:val>
          <c:smooth val="0"/>
          <c:extLst>
            <c:ext xmlns:c16="http://schemas.microsoft.com/office/drawing/2014/chart" uri="{C3380CC4-5D6E-409C-BE32-E72D297353CC}">
              <c16:uniqueId val="{00000004-DE2F-47A2-9999-D6DCC4A49188}"/>
            </c:ext>
          </c:extLst>
        </c:ser>
        <c:dLbls>
          <c:showLegendKey val="0"/>
          <c:showVal val="0"/>
          <c:showCatName val="0"/>
          <c:showSerName val="0"/>
          <c:showPercent val="0"/>
          <c:showBubbleSize val="0"/>
        </c:dLbls>
        <c:marker val="1"/>
        <c:smooth val="0"/>
        <c:axId val="690783648"/>
        <c:axId val="690784008"/>
      </c:lineChart>
      <c:dateAx>
        <c:axId val="690783648"/>
        <c:scaling>
          <c:orientation val="minMax"/>
        </c:scaling>
        <c:delete val="0"/>
        <c:axPos val="b"/>
        <c:numFmt formatCode="dd/mm"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690784008"/>
        <c:crosses val="autoZero"/>
        <c:auto val="1"/>
        <c:lblOffset val="100"/>
        <c:baseTimeUnit val="days"/>
      </c:dateAx>
      <c:valAx>
        <c:axId val="690784008"/>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6907836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BE"/>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1806842854821504E-2"/>
          <c:y val="2.8839934249511919E-2"/>
          <c:w val="0.93227418822944375"/>
          <c:h val="0.84185372527966751"/>
        </c:manualLayout>
      </c:layout>
      <c:areaChart>
        <c:grouping val="stacked"/>
        <c:varyColors val="0"/>
        <c:ser>
          <c:idx val="1"/>
          <c:order val="1"/>
          <c:tx>
            <c:strRef>
              <c:f>Sheet1!$C$1</c:f>
              <c:strCache>
                <c:ptCount val="1"/>
                <c:pt idx="0">
                  <c:v> </c:v>
                </c:pt>
              </c:strCache>
            </c:strRef>
          </c:tx>
          <c:spPr>
            <a:noFill/>
            <a:ln>
              <a:noFill/>
            </a:ln>
            <a:effectLst/>
          </c:spPr>
          <c:cat>
            <c:numRef>
              <c:f>Sheet1!$A$2:$A$366</c:f>
              <c:numCache>
                <c:formatCode>m/d/yyyy</c:formatCode>
                <c:ptCount val="365"/>
                <c:pt idx="0">
                  <c:v>44562</c:v>
                </c:pt>
                <c:pt idx="1">
                  <c:v>44563</c:v>
                </c:pt>
                <c:pt idx="2">
                  <c:v>44564</c:v>
                </c:pt>
                <c:pt idx="3">
                  <c:v>44565</c:v>
                </c:pt>
                <c:pt idx="4">
                  <c:v>44566</c:v>
                </c:pt>
                <c:pt idx="5">
                  <c:v>44567</c:v>
                </c:pt>
                <c:pt idx="6">
                  <c:v>44568</c:v>
                </c:pt>
                <c:pt idx="7">
                  <c:v>44569</c:v>
                </c:pt>
                <c:pt idx="8">
                  <c:v>44570</c:v>
                </c:pt>
                <c:pt idx="9">
                  <c:v>44571</c:v>
                </c:pt>
                <c:pt idx="10">
                  <c:v>44572</c:v>
                </c:pt>
                <c:pt idx="11">
                  <c:v>44573</c:v>
                </c:pt>
                <c:pt idx="12">
                  <c:v>44574</c:v>
                </c:pt>
                <c:pt idx="13">
                  <c:v>44575</c:v>
                </c:pt>
                <c:pt idx="14">
                  <c:v>44576</c:v>
                </c:pt>
                <c:pt idx="15">
                  <c:v>44577</c:v>
                </c:pt>
                <c:pt idx="16">
                  <c:v>44578</c:v>
                </c:pt>
                <c:pt idx="17">
                  <c:v>44579</c:v>
                </c:pt>
                <c:pt idx="18">
                  <c:v>44580</c:v>
                </c:pt>
                <c:pt idx="19">
                  <c:v>44581</c:v>
                </c:pt>
                <c:pt idx="20">
                  <c:v>44582</c:v>
                </c:pt>
                <c:pt idx="21">
                  <c:v>44583</c:v>
                </c:pt>
                <c:pt idx="22">
                  <c:v>44584</c:v>
                </c:pt>
                <c:pt idx="23">
                  <c:v>44585</c:v>
                </c:pt>
                <c:pt idx="24">
                  <c:v>44586</c:v>
                </c:pt>
                <c:pt idx="25">
                  <c:v>44587</c:v>
                </c:pt>
                <c:pt idx="26">
                  <c:v>44588</c:v>
                </c:pt>
                <c:pt idx="27">
                  <c:v>44589</c:v>
                </c:pt>
                <c:pt idx="28">
                  <c:v>44590</c:v>
                </c:pt>
                <c:pt idx="29">
                  <c:v>44591</c:v>
                </c:pt>
                <c:pt idx="30">
                  <c:v>44592</c:v>
                </c:pt>
                <c:pt idx="31">
                  <c:v>44593</c:v>
                </c:pt>
                <c:pt idx="32">
                  <c:v>44594</c:v>
                </c:pt>
                <c:pt idx="33">
                  <c:v>44595</c:v>
                </c:pt>
                <c:pt idx="34">
                  <c:v>44596</c:v>
                </c:pt>
                <c:pt idx="35">
                  <c:v>44597</c:v>
                </c:pt>
                <c:pt idx="36">
                  <c:v>44598</c:v>
                </c:pt>
                <c:pt idx="37">
                  <c:v>44599</c:v>
                </c:pt>
                <c:pt idx="38">
                  <c:v>44600</c:v>
                </c:pt>
                <c:pt idx="39">
                  <c:v>44601</c:v>
                </c:pt>
                <c:pt idx="40">
                  <c:v>44602</c:v>
                </c:pt>
                <c:pt idx="41">
                  <c:v>44603</c:v>
                </c:pt>
                <c:pt idx="42">
                  <c:v>44604</c:v>
                </c:pt>
                <c:pt idx="43">
                  <c:v>44605</c:v>
                </c:pt>
                <c:pt idx="44">
                  <c:v>44606</c:v>
                </c:pt>
                <c:pt idx="45">
                  <c:v>44607</c:v>
                </c:pt>
                <c:pt idx="46">
                  <c:v>44608</c:v>
                </c:pt>
                <c:pt idx="47">
                  <c:v>44609</c:v>
                </c:pt>
                <c:pt idx="48">
                  <c:v>44610</c:v>
                </c:pt>
                <c:pt idx="49">
                  <c:v>44611</c:v>
                </c:pt>
                <c:pt idx="50">
                  <c:v>44612</c:v>
                </c:pt>
                <c:pt idx="51">
                  <c:v>44613</c:v>
                </c:pt>
                <c:pt idx="52">
                  <c:v>44614</c:v>
                </c:pt>
                <c:pt idx="53">
                  <c:v>44615</c:v>
                </c:pt>
                <c:pt idx="54">
                  <c:v>44616</c:v>
                </c:pt>
                <c:pt idx="55">
                  <c:v>44617</c:v>
                </c:pt>
                <c:pt idx="56">
                  <c:v>44618</c:v>
                </c:pt>
                <c:pt idx="57">
                  <c:v>44619</c:v>
                </c:pt>
                <c:pt idx="58">
                  <c:v>44620</c:v>
                </c:pt>
                <c:pt idx="59">
                  <c:v>44621</c:v>
                </c:pt>
                <c:pt idx="60">
                  <c:v>44622</c:v>
                </c:pt>
                <c:pt idx="61">
                  <c:v>44623</c:v>
                </c:pt>
                <c:pt idx="62">
                  <c:v>44624</c:v>
                </c:pt>
                <c:pt idx="63">
                  <c:v>44625</c:v>
                </c:pt>
                <c:pt idx="64">
                  <c:v>44626</c:v>
                </c:pt>
                <c:pt idx="65">
                  <c:v>44627</c:v>
                </c:pt>
                <c:pt idx="66">
                  <c:v>44628</c:v>
                </c:pt>
                <c:pt idx="67">
                  <c:v>44629</c:v>
                </c:pt>
                <c:pt idx="68">
                  <c:v>44630</c:v>
                </c:pt>
                <c:pt idx="69">
                  <c:v>44631</c:v>
                </c:pt>
                <c:pt idx="70">
                  <c:v>44632</c:v>
                </c:pt>
                <c:pt idx="71">
                  <c:v>44633</c:v>
                </c:pt>
                <c:pt idx="72">
                  <c:v>44634</c:v>
                </c:pt>
                <c:pt idx="73">
                  <c:v>44635</c:v>
                </c:pt>
                <c:pt idx="74">
                  <c:v>44636</c:v>
                </c:pt>
                <c:pt idx="75">
                  <c:v>44637</c:v>
                </c:pt>
                <c:pt idx="76">
                  <c:v>44638</c:v>
                </c:pt>
                <c:pt idx="77">
                  <c:v>44639</c:v>
                </c:pt>
                <c:pt idx="78">
                  <c:v>44640</c:v>
                </c:pt>
                <c:pt idx="79">
                  <c:v>44641</c:v>
                </c:pt>
                <c:pt idx="80">
                  <c:v>44642</c:v>
                </c:pt>
                <c:pt idx="81">
                  <c:v>44643</c:v>
                </c:pt>
                <c:pt idx="82">
                  <c:v>44644</c:v>
                </c:pt>
                <c:pt idx="83">
                  <c:v>44645</c:v>
                </c:pt>
                <c:pt idx="84">
                  <c:v>44646</c:v>
                </c:pt>
                <c:pt idx="85">
                  <c:v>44647</c:v>
                </c:pt>
                <c:pt idx="86">
                  <c:v>44648</c:v>
                </c:pt>
                <c:pt idx="87">
                  <c:v>44649</c:v>
                </c:pt>
                <c:pt idx="88">
                  <c:v>44650</c:v>
                </c:pt>
                <c:pt idx="89">
                  <c:v>44651</c:v>
                </c:pt>
                <c:pt idx="90">
                  <c:v>44652</c:v>
                </c:pt>
                <c:pt idx="91">
                  <c:v>44653</c:v>
                </c:pt>
                <c:pt idx="92">
                  <c:v>44654</c:v>
                </c:pt>
                <c:pt idx="93">
                  <c:v>44655</c:v>
                </c:pt>
                <c:pt idx="94">
                  <c:v>44656</c:v>
                </c:pt>
                <c:pt idx="95">
                  <c:v>44657</c:v>
                </c:pt>
                <c:pt idx="96">
                  <c:v>44658</c:v>
                </c:pt>
                <c:pt idx="97">
                  <c:v>44659</c:v>
                </c:pt>
                <c:pt idx="98">
                  <c:v>44660</c:v>
                </c:pt>
                <c:pt idx="99">
                  <c:v>44661</c:v>
                </c:pt>
                <c:pt idx="100">
                  <c:v>44662</c:v>
                </c:pt>
                <c:pt idx="101">
                  <c:v>44663</c:v>
                </c:pt>
                <c:pt idx="102">
                  <c:v>44664</c:v>
                </c:pt>
                <c:pt idx="103">
                  <c:v>44665</c:v>
                </c:pt>
                <c:pt idx="104">
                  <c:v>44666</c:v>
                </c:pt>
                <c:pt idx="105">
                  <c:v>44667</c:v>
                </c:pt>
                <c:pt idx="106">
                  <c:v>44668</c:v>
                </c:pt>
                <c:pt idx="107">
                  <c:v>44669</c:v>
                </c:pt>
                <c:pt idx="108">
                  <c:v>44670</c:v>
                </c:pt>
                <c:pt idx="109">
                  <c:v>44671</c:v>
                </c:pt>
                <c:pt idx="110">
                  <c:v>44672</c:v>
                </c:pt>
                <c:pt idx="111">
                  <c:v>44673</c:v>
                </c:pt>
                <c:pt idx="112">
                  <c:v>44674</c:v>
                </c:pt>
                <c:pt idx="113">
                  <c:v>44675</c:v>
                </c:pt>
                <c:pt idx="114">
                  <c:v>44676</c:v>
                </c:pt>
                <c:pt idx="115">
                  <c:v>44677</c:v>
                </c:pt>
                <c:pt idx="116">
                  <c:v>44678</c:v>
                </c:pt>
                <c:pt idx="117">
                  <c:v>44679</c:v>
                </c:pt>
                <c:pt idx="118">
                  <c:v>44680</c:v>
                </c:pt>
                <c:pt idx="119">
                  <c:v>44681</c:v>
                </c:pt>
                <c:pt idx="120">
                  <c:v>44682</c:v>
                </c:pt>
                <c:pt idx="121">
                  <c:v>44683</c:v>
                </c:pt>
                <c:pt idx="122">
                  <c:v>44684</c:v>
                </c:pt>
                <c:pt idx="123">
                  <c:v>44685</c:v>
                </c:pt>
                <c:pt idx="124">
                  <c:v>44686</c:v>
                </c:pt>
                <c:pt idx="125">
                  <c:v>44687</c:v>
                </c:pt>
                <c:pt idx="126">
                  <c:v>44688</c:v>
                </c:pt>
                <c:pt idx="127">
                  <c:v>44689</c:v>
                </c:pt>
                <c:pt idx="128">
                  <c:v>44690</c:v>
                </c:pt>
                <c:pt idx="129">
                  <c:v>44691</c:v>
                </c:pt>
                <c:pt idx="130">
                  <c:v>44692</c:v>
                </c:pt>
                <c:pt idx="131">
                  <c:v>44693</c:v>
                </c:pt>
                <c:pt idx="132">
                  <c:v>44694</c:v>
                </c:pt>
                <c:pt idx="133">
                  <c:v>44695</c:v>
                </c:pt>
                <c:pt idx="134">
                  <c:v>44696</c:v>
                </c:pt>
                <c:pt idx="135">
                  <c:v>44697</c:v>
                </c:pt>
                <c:pt idx="136">
                  <c:v>44698</c:v>
                </c:pt>
                <c:pt idx="137">
                  <c:v>44699</c:v>
                </c:pt>
                <c:pt idx="138">
                  <c:v>44700</c:v>
                </c:pt>
                <c:pt idx="139">
                  <c:v>44701</c:v>
                </c:pt>
                <c:pt idx="140">
                  <c:v>44702</c:v>
                </c:pt>
                <c:pt idx="141">
                  <c:v>44703</c:v>
                </c:pt>
                <c:pt idx="142">
                  <c:v>44704</c:v>
                </c:pt>
                <c:pt idx="143">
                  <c:v>44705</c:v>
                </c:pt>
                <c:pt idx="144">
                  <c:v>44706</c:v>
                </c:pt>
                <c:pt idx="145">
                  <c:v>44707</c:v>
                </c:pt>
                <c:pt idx="146">
                  <c:v>44708</c:v>
                </c:pt>
                <c:pt idx="147">
                  <c:v>44709</c:v>
                </c:pt>
                <c:pt idx="148">
                  <c:v>44710</c:v>
                </c:pt>
                <c:pt idx="149">
                  <c:v>44711</c:v>
                </c:pt>
                <c:pt idx="150">
                  <c:v>44712</c:v>
                </c:pt>
                <c:pt idx="151">
                  <c:v>44713</c:v>
                </c:pt>
                <c:pt idx="152">
                  <c:v>44714</c:v>
                </c:pt>
                <c:pt idx="153">
                  <c:v>44715</c:v>
                </c:pt>
                <c:pt idx="154">
                  <c:v>44716</c:v>
                </c:pt>
                <c:pt idx="155">
                  <c:v>44717</c:v>
                </c:pt>
                <c:pt idx="156">
                  <c:v>44718</c:v>
                </c:pt>
                <c:pt idx="157">
                  <c:v>44719</c:v>
                </c:pt>
                <c:pt idx="158">
                  <c:v>44720</c:v>
                </c:pt>
                <c:pt idx="159">
                  <c:v>44721</c:v>
                </c:pt>
                <c:pt idx="160">
                  <c:v>44722</c:v>
                </c:pt>
                <c:pt idx="161">
                  <c:v>44723</c:v>
                </c:pt>
                <c:pt idx="162">
                  <c:v>44724</c:v>
                </c:pt>
                <c:pt idx="163">
                  <c:v>44725</c:v>
                </c:pt>
                <c:pt idx="164">
                  <c:v>44726</c:v>
                </c:pt>
                <c:pt idx="165">
                  <c:v>44727</c:v>
                </c:pt>
                <c:pt idx="166">
                  <c:v>44728</c:v>
                </c:pt>
                <c:pt idx="167">
                  <c:v>44729</c:v>
                </c:pt>
                <c:pt idx="168">
                  <c:v>44730</c:v>
                </c:pt>
                <c:pt idx="169">
                  <c:v>44731</c:v>
                </c:pt>
                <c:pt idx="170">
                  <c:v>44732</c:v>
                </c:pt>
                <c:pt idx="171">
                  <c:v>44733</c:v>
                </c:pt>
                <c:pt idx="172">
                  <c:v>44734</c:v>
                </c:pt>
                <c:pt idx="173">
                  <c:v>44735</c:v>
                </c:pt>
                <c:pt idx="174">
                  <c:v>44736</c:v>
                </c:pt>
                <c:pt idx="175">
                  <c:v>44737</c:v>
                </c:pt>
                <c:pt idx="176">
                  <c:v>44738</c:v>
                </c:pt>
                <c:pt idx="177">
                  <c:v>44739</c:v>
                </c:pt>
                <c:pt idx="178">
                  <c:v>44740</c:v>
                </c:pt>
                <c:pt idx="179">
                  <c:v>44741</c:v>
                </c:pt>
                <c:pt idx="180">
                  <c:v>44742</c:v>
                </c:pt>
                <c:pt idx="181">
                  <c:v>44743</c:v>
                </c:pt>
                <c:pt idx="182">
                  <c:v>44744</c:v>
                </c:pt>
                <c:pt idx="183">
                  <c:v>44745</c:v>
                </c:pt>
                <c:pt idx="184">
                  <c:v>44746</c:v>
                </c:pt>
                <c:pt idx="185">
                  <c:v>44747</c:v>
                </c:pt>
                <c:pt idx="186">
                  <c:v>44748</c:v>
                </c:pt>
                <c:pt idx="187">
                  <c:v>44749</c:v>
                </c:pt>
                <c:pt idx="188">
                  <c:v>44750</c:v>
                </c:pt>
                <c:pt idx="189">
                  <c:v>44751</c:v>
                </c:pt>
                <c:pt idx="190">
                  <c:v>44752</c:v>
                </c:pt>
                <c:pt idx="191">
                  <c:v>44753</c:v>
                </c:pt>
                <c:pt idx="192">
                  <c:v>44754</c:v>
                </c:pt>
                <c:pt idx="193">
                  <c:v>44755</c:v>
                </c:pt>
                <c:pt idx="194">
                  <c:v>44756</c:v>
                </c:pt>
                <c:pt idx="195">
                  <c:v>44757</c:v>
                </c:pt>
                <c:pt idx="196">
                  <c:v>44758</c:v>
                </c:pt>
                <c:pt idx="197">
                  <c:v>44759</c:v>
                </c:pt>
                <c:pt idx="198">
                  <c:v>44760</c:v>
                </c:pt>
                <c:pt idx="199">
                  <c:v>44761</c:v>
                </c:pt>
                <c:pt idx="200">
                  <c:v>44762</c:v>
                </c:pt>
                <c:pt idx="201">
                  <c:v>44763</c:v>
                </c:pt>
                <c:pt idx="202">
                  <c:v>44764</c:v>
                </c:pt>
                <c:pt idx="203">
                  <c:v>44765</c:v>
                </c:pt>
                <c:pt idx="204">
                  <c:v>44766</c:v>
                </c:pt>
                <c:pt idx="205">
                  <c:v>44767</c:v>
                </c:pt>
                <c:pt idx="206">
                  <c:v>44768</c:v>
                </c:pt>
                <c:pt idx="207">
                  <c:v>44769</c:v>
                </c:pt>
                <c:pt idx="208">
                  <c:v>44770</c:v>
                </c:pt>
                <c:pt idx="209">
                  <c:v>44771</c:v>
                </c:pt>
                <c:pt idx="210">
                  <c:v>44772</c:v>
                </c:pt>
                <c:pt idx="211">
                  <c:v>44773</c:v>
                </c:pt>
                <c:pt idx="212">
                  <c:v>44774</c:v>
                </c:pt>
                <c:pt idx="213">
                  <c:v>44775</c:v>
                </c:pt>
                <c:pt idx="214">
                  <c:v>44776</c:v>
                </c:pt>
                <c:pt idx="215">
                  <c:v>44777</c:v>
                </c:pt>
                <c:pt idx="216">
                  <c:v>44778</c:v>
                </c:pt>
                <c:pt idx="217">
                  <c:v>44779</c:v>
                </c:pt>
                <c:pt idx="218">
                  <c:v>44780</c:v>
                </c:pt>
                <c:pt idx="219">
                  <c:v>44781</c:v>
                </c:pt>
                <c:pt idx="220">
                  <c:v>44782</c:v>
                </c:pt>
                <c:pt idx="221">
                  <c:v>44783</c:v>
                </c:pt>
                <c:pt idx="222">
                  <c:v>44784</c:v>
                </c:pt>
                <c:pt idx="223">
                  <c:v>44785</c:v>
                </c:pt>
                <c:pt idx="224">
                  <c:v>44786</c:v>
                </c:pt>
                <c:pt idx="225">
                  <c:v>44787</c:v>
                </c:pt>
                <c:pt idx="226">
                  <c:v>44788</c:v>
                </c:pt>
                <c:pt idx="227">
                  <c:v>44789</c:v>
                </c:pt>
                <c:pt idx="228">
                  <c:v>44790</c:v>
                </c:pt>
                <c:pt idx="229">
                  <c:v>44791</c:v>
                </c:pt>
                <c:pt idx="230">
                  <c:v>44792</c:v>
                </c:pt>
                <c:pt idx="231">
                  <c:v>44793</c:v>
                </c:pt>
                <c:pt idx="232">
                  <c:v>44794</c:v>
                </c:pt>
                <c:pt idx="233">
                  <c:v>44795</c:v>
                </c:pt>
                <c:pt idx="234">
                  <c:v>44796</c:v>
                </c:pt>
                <c:pt idx="235">
                  <c:v>44797</c:v>
                </c:pt>
                <c:pt idx="236">
                  <c:v>44798</c:v>
                </c:pt>
                <c:pt idx="237">
                  <c:v>44799</c:v>
                </c:pt>
                <c:pt idx="238">
                  <c:v>44800</c:v>
                </c:pt>
                <c:pt idx="239">
                  <c:v>44801</c:v>
                </c:pt>
                <c:pt idx="240">
                  <c:v>44802</c:v>
                </c:pt>
                <c:pt idx="241">
                  <c:v>44803</c:v>
                </c:pt>
                <c:pt idx="242">
                  <c:v>44804</c:v>
                </c:pt>
                <c:pt idx="243">
                  <c:v>44805</c:v>
                </c:pt>
                <c:pt idx="244">
                  <c:v>44806</c:v>
                </c:pt>
                <c:pt idx="245">
                  <c:v>44807</c:v>
                </c:pt>
                <c:pt idx="246">
                  <c:v>44808</c:v>
                </c:pt>
                <c:pt idx="247">
                  <c:v>44809</c:v>
                </c:pt>
                <c:pt idx="248">
                  <c:v>44810</c:v>
                </c:pt>
                <c:pt idx="249">
                  <c:v>44811</c:v>
                </c:pt>
                <c:pt idx="250">
                  <c:v>44812</c:v>
                </c:pt>
                <c:pt idx="251">
                  <c:v>44813</c:v>
                </c:pt>
                <c:pt idx="252">
                  <c:v>44814</c:v>
                </c:pt>
                <c:pt idx="253">
                  <c:v>44815</c:v>
                </c:pt>
                <c:pt idx="254">
                  <c:v>44816</c:v>
                </c:pt>
                <c:pt idx="255">
                  <c:v>44817</c:v>
                </c:pt>
                <c:pt idx="256">
                  <c:v>44818</c:v>
                </c:pt>
                <c:pt idx="257">
                  <c:v>44819</c:v>
                </c:pt>
                <c:pt idx="258">
                  <c:v>44820</c:v>
                </c:pt>
                <c:pt idx="259">
                  <c:v>44821</c:v>
                </c:pt>
                <c:pt idx="260">
                  <c:v>44822</c:v>
                </c:pt>
                <c:pt idx="261">
                  <c:v>44823</c:v>
                </c:pt>
                <c:pt idx="262">
                  <c:v>44824</c:v>
                </c:pt>
                <c:pt idx="263">
                  <c:v>44825</c:v>
                </c:pt>
                <c:pt idx="264">
                  <c:v>44826</c:v>
                </c:pt>
                <c:pt idx="265">
                  <c:v>44827</c:v>
                </c:pt>
                <c:pt idx="266">
                  <c:v>44828</c:v>
                </c:pt>
                <c:pt idx="267">
                  <c:v>44829</c:v>
                </c:pt>
                <c:pt idx="268">
                  <c:v>44830</c:v>
                </c:pt>
                <c:pt idx="269">
                  <c:v>44831</c:v>
                </c:pt>
                <c:pt idx="270">
                  <c:v>44832</c:v>
                </c:pt>
                <c:pt idx="271">
                  <c:v>44833</c:v>
                </c:pt>
                <c:pt idx="272">
                  <c:v>44834</c:v>
                </c:pt>
                <c:pt idx="273">
                  <c:v>44835</c:v>
                </c:pt>
                <c:pt idx="274">
                  <c:v>44836</c:v>
                </c:pt>
                <c:pt idx="275">
                  <c:v>44837</c:v>
                </c:pt>
                <c:pt idx="276">
                  <c:v>44838</c:v>
                </c:pt>
                <c:pt idx="277">
                  <c:v>44839</c:v>
                </c:pt>
                <c:pt idx="278">
                  <c:v>44840</c:v>
                </c:pt>
                <c:pt idx="279">
                  <c:v>44841</c:v>
                </c:pt>
                <c:pt idx="280">
                  <c:v>44842</c:v>
                </c:pt>
                <c:pt idx="281">
                  <c:v>44843</c:v>
                </c:pt>
                <c:pt idx="282">
                  <c:v>44844</c:v>
                </c:pt>
                <c:pt idx="283">
                  <c:v>44845</c:v>
                </c:pt>
                <c:pt idx="284">
                  <c:v>44846</c:v>
                </c:pt>
                <c:pt idx="285">
                  <c:v>44847</c:v>
                </c:pt>
                <c:pt idx="286">
                  <c:v>44848</c:v>
                </c:pt>
                <c:pt idx="287">
                  <c:v>44849</c:v>
                </c:pt>
                <c:pt idx="288">
                  <c:v>44850</c:v>
                </c:pt>
                <c:pt idx="289">
                  <c:v>44851</c:v>
                </c:pt>
                <c:pt idx="290">
                  <c:v>44852</c:v>
                </c:pt>
                <c:pt idx="291">
                  <c:v>44853</c:v>
                </c:pt>
                <c:pt idx="292">
                  <c:v>44854</c:v>
                </c:pt>
                <c:pt idx="293">
                  <c:v>44855</c:v>
                </c:pt>
                <c:pt idx="294">
                  <c:v>44856</c:v>
                </c:pt>
                <c:pt idx="295">
                  <c:v>44857</c:v>
                </c:pt>
                <c:pt idx="296">
                  <c:v>44858</c:v>
                </c:pt>
                <c:pt idx="297">
                  <c:v>44859</c:v>
                </c:pt>
                <c:pt idx="298">
                  <c:v>44860</c:v>
                </c:pt>
                <c:pt idx="299">
                  <c:v>44861</c:v>
                </c:pt>
                <c:pt idx="300">
                  <c:v>44862</c:v>
                </c:pt>
                <c:pt idx="301">
                  <c:v>44863</c:v>
                </c:pt>
                <c:pt idx="302">
                  <c:v>44864</c:v>
                </c:pt>
                <c:pt idx="303">
                  <c:v>44865</c:v>
                </c:pt>
                <c:pt idx="304">
                  <c:v>44866</c:v>
                </c:pt>
                <c:pt idx="305">
                  <c:v>44867</c:v>
                </c:pt>
                <c:pt idx="306">
                  <c:v>44868</c:v>
                </c:pt>
                <c:pt idx="307">
                  <c:v>44869</c:v>
                </c:pt>
                <c:pt idx="308">
                  <c:v>44870</c:v>
                </c:pt>
                <c:pt idx="309">
                  <c:v>44871</c:v>
                </c:pt>
                <c:pt idx="310">
                  <c:v>44872</c:v>
                </c:pt>
                <c:pt idx="311">
                  <c:v>44873</c:v>
                </c:pt>
                <c:pt idx="312">
                  <c:v>44874</c:v>
                </c:pt>
                <c:pt idx="313">
                  <c:v>44875</c:v>
                </c:pt>
                <c:pt idx="314">
                  <c:v>44876</c:v>
                </c:pt>
                <c:pt idx="315">
                  <c:v>44877</c:v>
                </c:pt>
                <c:pt idx="316">
                  <c:v>44878</c:v>
                </c:pt>
                <c:pt idx="317">
                  <c:v>44879</c:v>
                </c:pt>
                <c:pt idx="318">
                  <c:v>44880</c:v>
                </c:pt>
                <c:pt idx="319">
                  <c:v>44881</c:v>
                </c:pt>
                <c:pt idx="320">
                  <c:v>44882</c:v>
                </c:pt>
                <c:pt idx="321">
                  <c:v>44883</c:v>
                </c:pt>
                <c:pt idx="322">
                  <c:v>44884</c:v>
                </c:pt>
                <c:pt idx="323">
                  <c:v>44885</c:v>
                </c:pt>
                <c:pt idx="324">
                  <c:v>44886</c:v>
                </c:pt>
                <c:pt idx="325">
                  <c:v>44887</c:v>
                </c:pt>
                <c:pt idx="326">
                  <c:v>44888</c:v>
                </c:pt>
                <c:pt idx="327">
                  <c:v>44889</c:v>
                </c:pt>
                <c:pt idx="328">
                  <c:v>44890</c:v>
                </c:pt>
                <c:pt idx="329">
                  <c:v>44891</c:v>
                </c:pt>
                <c:pt idx="330">
                  <c:v>44892</c:v>
                </c:pt>
                <c:pt idx="331">
                  <c:v>44893</c:v>
                </c:pt>
                <c:pt idx="332">
                  <c:v>44894</c:v>
                </c:pt>
                <c:pt idx="333">
                  <c:v>44895</c:v>
                </c:pt>
                <c:pt idx="334">
                  <c:v>44896</c:v>
                </c:pt>
                <c:pt idx="335">
                  <c:v>44897</c:v>
                </c:pt>
                <c:pt idx="336">
                  <c:v>44898</c:v>
                </c:pt>
                <c:pt idx="337">
                  <c:v>44899</c:v>
                </c:pt>
                <c:pt idx="338">
                  <c:v>44900</c:v>
                </c:pt>
                <c:pt idx="339">
                  <c:v>44901</c:v>
                </c:pt>
                <c:pt idx="340">
                  <c:v>44902</c:v>
                </c:pt>
                <c:pt idx="341">
                  <c:v>44903</c:v>
                </c:pt>
                <c:pt idx="342">
                  <c:v>44904</c:v>
                </c:pt>
                <c:pt idx="343">
                  <c:v>44905</c:v>
                </c:pt>
                <c:pt idx="344">
                  <c:v>44906</c:v>
                </c:pt>
                <c:pt idx="345">
                  <c:v>44907</c:v>
                </c:pt>
                <c:pt idx="346">
                  <c:v>44908</c:v>
                </c:pt>
                <c:pt idx="347">
                  <c:v>44909</c:v>
                </c:pt>
                <c:pt idx="348">
                  <c:v>44910</c:v>
                </c:pt>
                <c:pt idx="349">
                  <c:v>44911</c:v>
                </c:pt>
                <c:pt idx="350">
                  <c:v>44912</c:v>
                </c:pt>
                <c:pt idx="351">
                  <c:v>44913</c:v>
                </c:pt>
                <c:pt idx="352">
                  <c:v>44914</c:v>
                </c:pt>
                <c:pt idx="353">
                  <c:v>44915</c:v>
                </c:pt>
                <c:pt idx="354">
                  <c:v>44916</c:v>
                </c:pt>
                <c:pt idx="355">
                  <c:v>44917</c:v>
                </c:pt>
                <c:pt idx="356">
                  <c:v>44918</c:v>
                </c:pt>
                <c:pt idx="357">
                  <c:v>44919</c:v>
                </c:pt>
                <c:pt idx="358">
                  <c:v>44920</c:v>
                </c:pt>
                <c:pt idx="359">
                  <c:v>44921</c:v>
                </c:pt>
                <c:pt idx="360">
                  <c:v>44922</c:v>
                </c:pt>
                <c:pt idx="361">
                  <c:v>44923</c:v>
                </c:pt>
                <c:pt idx="362">
                  <c:v>44924</c:v>
                </c:pt>
                <c:pt idx="363">
                  <c:v>44925</c:v>
                </c:pt>
                <c:pt idx="364">
                  <c:v>44926</c:v>
                </c:pt>
              </c:numCache>
            </c:numRef>
          </c:cat>
          <c:val>
            <c:numRef>
              <c:f>Sheet1!$C$2:$C$366</c:f>
              <c:numCache>
                <c:formatCode>General</c:formatCode>
                <c:ptCount val="365"/>
                <c:pt idx="0">
                  <c:v>53.88</c:v>
                </c:pt>
                <c:pt idx="1">
                  <c:v>54.01</c:v>
                </c:pt>
                <c:pt idx="2">
                  <c:v>53.87</c:v>
                </c:pt>
                <c:pt idx="3">
                  <c:v>53.63</c:v>
                </c:pt>
                <c:pt idx="4">
                  <c:v>53.24</c:v>
                </c:pt>
                <c:pt idx="5">
                  <c:v>52.85</c:v>
                </c:pt>
                <c:pt idx="6">
                  <c:v>52.32</c:v>
                </c:pt>
                <c:pt idx="7">
                  <c:v>51.92</c:v>
                </c:pt>
                <c:pt idx="8">
                  <c:v>51.51</c:v>
                </c:pt>
                <c:pt idx="9">
                  <c:v>50.78</c:v>
                </c:pt>
                <c:pt idx="10">
                  <c:v>50.07</c:v>
                </c:pt>
                <c:pt idx="11">
                  <c:v>49.34</c:v>
                </c:pt>
                <c:pt idx="12">
                  <c:v>48.62</c:v>
                </c:pt>
                <c:pt idx="13">
                  <c:v>47.9</c:v>
                </c:pt>
                <c:pt idx="14">
                  <c:v>47.33</c:v>
                </c:pt>
                <c:pt idx="15">
                  <c:v>46.82</c:v>
                </c:pt>
                <c:pt idx="16">
                  <c:v>46.17</c:v>
                </c:pt>
                <c:pt idx="17">
                  <c:v>45.45</c:v>
                </c:pt>
                <c:pt idx="18">
                  <c:v>44.82</c:v>
                </c:pt>
                <c:pt idx="19">
                  <c:v>44.15</c:v>
                </c:pt>
                <c:pt idx="20">
                  <c:v>43.46</c:v>
                </c:pt>
                <c:pt idx="21">
                  <c:v>42.88</c:v>
                </c:pt>
                <c:pt idx="22">
                  <c:v>42.32</c:v>
                </c:pt>
                <c:pt idx="23">
                  <c:v>41.62</c:v>
                </c:pt>
                <c:pt idx="24">
                  <c:v>40.9</c:v>
                </c:pt>
                <c:pt idx="25">
                  <c:v>40.229999999999997</c:v>
                </c:pt>
                <c:pt idx="26">
                  <c:v>39.64</c:v>
                </c:pt>
                <c:pt idx="27">
                  <c:v>39.08</c:v>
                </c:pt>
                <c:pt idx="28">
                  <c:v>38.75</c:v>
                </c:pt>
                <c:pt idx="29">
                  <c:v>38.42</c:v>
                </c:pt>
                <c:pt idx="30">
                  <c:v>37.68</c:v>
                </c:pt>
                <c:pt idx="31">
                  <c:v>37.130000000000003</c:v>
                </c:pt>
                <c:pt idx="32">
                  <c:v>36.700000000000003</c:v>
                </c:pt>
                <c:pt idx="33">
                  <c:v>36.29</c:v>
                </c:pt>
                <c:pt idx="34">
                  <c:v>35.950000000000003</c:v>
                </c:pt>
                <c:pt idx="35">
                  <c:v>35.71</c:v>
                </c:pt>
                <c:pt idx="36">
                  <c:v>35.479999999999997</c:v>
                </c:pt>
                <c:pt idx="37">
                  <c:v>35.090000000000003</c:v>
                </c:pt>
                <c:pt idx="38">
                  <c:v>34.72</c:v>
                </c:pt>
                <c:pt idx="39">
                  <c:v>34.369999999999997</c:v>
                </c:pt>
                <c:pt idx="40">
                  <c:v>33.96</c:v>
                </c:pt>
                <c:pt idx="41">
                  <c:v>33.549999999999997</c:v>
                </c:pt>
                <c:pt idx="42">
                  <c:v>33.200000000000003</c:v>
                </c:pt>
                <c:pt idx="43">
                  <c:v>32.950000000000003</c:v>
                </c:pt>
                <c:pt idx="44">
                  <c:v>32.590000000000003</c:v>
                </c:pt>
                <c:pt idx="45">
                  <c:v>32.22</c:v>
                </c:pt>
                <c:pt idx="46">
                  <c:v>31.92</c:v>
                </c:pt>
                <c:pt idx="47">
                  <c:v>31.69</c:v>
                </c:pt>
                <c:pt idx="48">
                  <c:v>31.45</c:v>
                </c:pt>
                <c:pt idx="49">
                  <c:v>31.23</c:v>
                </c:pt>
                <c:pt idx="50">
                  <c:v>31.06</c:v>
                </c:pt>
                <c:pt idx="51">
                  <c:v>30.74</c:v>
                </c:pt>
                <c:pt idx="52">
                  <c:v>30.42</c:v>
                </c:pt>
                <c:pt idx="53">
                  <c:v>30.14</c:v>
                </c:pt>
                <c:pt idx="54">
                  <c:v>29.9</c:v>
                </c:pt>
                <c:pt idx="55">
                  <c:v>29.66</c:v>
                </c:pt>
                <c:pt idx="56">
                  <c:v>29.49</c:v>
                </c:pt>
                <c:pt idx="57">
                  <c:v>29.33</c:v>
                </c:pt>
                <c:pt idx="58">
                  <c:v>28.99</c:v>
                </c:pt>
                <c:pt idx="59">
                  <c:v>28.63</c:v>
                </c:pt>
                <c:pt idx="60">
                  <c:v>28.31</c:v>
                </c:pt>
                <c:pt idx="61">
                  <c:v>28</c:v>
                </c:pt>
                <c:pt idx="62">
                  <c:v>27.73</c:v>
                </c:pt>
                <c:pt idx="63">
                  <c:v>27.55</c:v>
                </c:pt>
                <c:pt idx="64">
                  <c:v>27.34</c:v>
                </c:pt>
                <c:pt idx="65">
                  <c:v>26.96</c:v>
                </c:pt>
                <c:pt idx="66">
                  <c:v>26.65</c:v>
                </c:pt>
                <c:pt idx="67">
                  <c:v>26.4</c:v>
                </c:pt>
                <c:pt idx="68">
                  <c:v>26.31</c:v>
                </c:pt>
                <c:pt idx="69">
                  <c:v>26.2</c:v>
                </c:pt>
                <c:pt idx="70">
                  <c:v>26.19</c:v>
                </c:pt>
                <c:pt idx="71">
                  <c:v>26.18</c:v>
                </c:pt>
                <c:pt idx="72">
                  <c:v>26</c:v>
                </c:pt>
                <c:pt idx="73">
                  <c:v>25.84</c:v>
                </c:pt>
                <c:pt idx="74">
                  <c:v>25.74</c:v>
                </c:pt>
                <c:pt idx="75">
                  <c:v>25.66</c:v>
                </c:pt>
                <c:pt idx="76">
                  <c:v>25.6</c:v>
                </c:pt>
                <c:pt idx="77">
                  <c:v>25.51</c:v>
                </c:pt>
                <c:pt idx="78">
                  <c:v>25.7</c:v>
                </c:pt>
                <c:pt idx="79">
                  <c:v>25.66</c:v>
                </c:pt>
                <c:pt idx="80">
                  <c:v>25.66</c:v>
                </c:pt>
                <c:pt idx="81">
                  <c:v>25.69</c:v>
                </c:pt>
                <c:pt idx="82">
                  <c:v>25.81</c:v>
                </c:pt>
                <c:pt idx="83">
                  <c:v>25.89</c:v>
                </c:pt>
                <c:pt idx="84">
                  <c:v>26.11</c:v>
                </c:pt>
                <c:pt idx="85">
                  <c:v>26.21</c:v>
                </c:pt>
                <c:pt idx="86">
                  <c:v>26.47</c:v>
                </c:pt>
                <c:pt idx="87">
                  <c:v>26.57</c:v>
                </c:pt>
                <c:pt idx="88">
                  <c:v>26.6</c:v>
                </c:pt>
                <c:pt idx="89">
                  <c:v>26.29</c:v>
                </c:pt>
                <c:pt idx="90">
                  <c:v>26.55</c:v>
                </c:pt>
                <c:pt idx="91">
                  <c:v>26.51</c:v>
                </c:pt>
                <c:pt idx="92">
                  <c:v>26.46</c:v>
                </c:pt>
                <c:pt idx="93">
                  <c:v>26.37</c:v>
                </c:pt>
                <c:pt idx="94">
                  <c:v>26.3</c:v>
                </c:pt>
                <c:pt idx="95">
                  <c:v>26.42</c:v>
                </c:pt>
                <c:pt idx="96">
                  <c:v>26.57</c:v>
                </c:pt>
                <c:pt idx="97">
                  <c:v>26.75</c:v>
                </c:pt>
                <c:pt idx="98">
                  <c:v>26.93</c:v>
                </c:pt>
                <c:pt idx="99">
                  <c:v>27.15</c:v>
                </c:pt>
                <c:pt idx="100">
                  <c:v>27.26</c:v>
                </c:pt>
                <c:pt idx="101">
                  <c:v>27.49</c:v>
                </c:pt>
                <c:pt idx="102">
                  <c:v>27.45</c:v>
                </c:pt>
                <c:pt idx="103">
                  <c:v>28.06</c:v>
                </c:pt>
                <c:pt idx="104">
                  <c:v>28.47</c:v>
                </c:pt>
                <c:pt idx="105">
                  <c:v>28.87</c:v>
                </c:pt>
                <c:pt idx="106">
                  <c:v>28.9</c:v>
                </c:pt>
                <c:pt idx="107">
                  <c:v>28.94</c:v>
                </c:pt>
                <c:pt idx="108">
                  <c:v>28.9</c:v>
                </c:pt>
                <c:pt idx="109">
                  <c:v>28.92</c:v>
                </c:pt>
                <c:pt idx="110">
                  <c:v>28.99</c:v>
                </c:pt>
                <c:pt idx="111">
                  <c:v>29.05</c:v>
                </c:pt>
                <c:pt idx="112">
                  <c:v>29.15</c:v>
                </c:pt>
                <c:pt idx="113">
                  <c:v>29.4</c:v>
                </c:pt>
                <c:pt idx="114">
                  <c:v>29.59</c:v>
                </c:pt>
                <c:pt idx="115">
                  <c:v>29.63</c:v>
                </c:pt>
                <c:pt idx="116">
                  <c:v>29.69</c:v>
                </c:pt>
                <c:pt idx="117">
                  <c:v>29.78</c:v>
                </c:pt>
                <c:pt idx="118">
                  <c:v>29.85</c:v>
                </c:pt>
                <c:pt idx="119">
                  <c:v>29.65</c:v>
                </c:pt>
                <c:pt idx="120">
                  <c:v>29.86</c:v>
                </c:pt>
                <c:pt idx="121">
                  <c:v>30.13</c:v>
                </c:pt>
                <c:pt idx="122">
                  <c:v>30.23</c:v>
                </c:pt>
                <c:pt idx="123">
                  <c:v>30.36</c:v>
                </c:pt>
                <c:pt idx="124">
                  <c:v>30.4</c:v>
                </c:pt>
                <c:pt idx="125">
                  <c:v>30.41</c:v>
                </c:pt>
                <c:pt idx="126">
                  <c:v>30.47</c:v>
                </c:pt>
                <c:pt idx="127">
                  <c:v>30.73</c:v>
                </c:pt>
                <c:pt idx="128">
                  <c:v>31.11</c:v>
                </c:pt>
                <c:pt idx="129">
                  <c:v>31.47</c:v>
                </c:pt>
                <c:pt idx="130">
                  <c:v>31.77</c:v>
                </c:pt>
                <c:pt idx="131">
                  <c:v>32.04</c:v>
                </c:pt>
                <c:pt idx="132">
                  <c:v>32.33</c:v>
                </c:pt>
                <c:pt idx="133">
                  <c:v>32.64</c:v>
                </c:pt>
                <c:pt idx="134">
                  <c:v>32.96</c:v>
                </c:pt>
                <c:pt idx="135">
                  <c:v>33.299999999999997</c:v>
                </c:pt>
                <c:pt idx="136">
                  <c:v>33.520000000000003</c:v>
                </c:pt>
                <c:pt idx="137">
                  <c:v>33.68</c:v>
                </c:pt>
                <c:pt idx="138">
                  <c:v>33.99</c:v>
                </c:pt>
                <c:pt idx="139">
                  <c:v>34.25</c:v>
                </c:pt>
                <c:pt idx="140">
                  <c:v>34.56</c:v>
                </c:pt>
                <c:pt idx="141">
                  <c:v>34.9</c:v>
                </c:pt>
                <c:pt idx="142">
                  <c:v>35.270000000000003</c:v>
                </c:pt>
                <c:pt idx="143">
                  <c:v>35.58</c:v>
                </c:pt>
                <c:pt idx="144">
                  <c:v>35.68</c:v>
                </c:pt>
                <c:pt idx="145">
                  <c:v>35.83</c:v>
                </c:pt>
                <c:pt idx="146">
                  <c:v>36.130000000000003</c:v>
                </c:pt>
                <c:pt idx="147">
                  <c:v>36.380000000000003</c:v>
                </c:pt>
                <c:pt idx="148">
                  <c:v>36.78</c:v>
                </c:pt>
                <c:pt idx="149">
                  <c:v>37.200000000000003</c:v>
                </c:pt>
                <c:pt idx="150">
                  <c:v>37.58</c:v>
                </c:pt>
                <c:pt idx="151">
                  <c:v>37.979999999999997</c:v>
                </c:pt>
                <c:pt idx="152">
                  <c:v>38.39</c:v>
                </c:pt>
                <c:pt idx="153">
                  <c:v>38.79</c:v>
                </c:pt>
                <c:pt idx="154">
                  <c:v>39.19</c:v>
                </c:pt>
                <c:pt idx="155">
                  <c:v>39.64</c:v>
                </c:pt>
                <c:pt idx="156">
                  <c:v>40.119999999999997</c:v>
                </c:pt>
                <c:pt idx="157">
                  <c:v>40.47</c:v>
                </c:pt>
                <c:pt idx="158">
                  <c:v>40.79</c:v>
                </c:pt>
                <c:pt idx="159">
                  <c:v>41.02</c:v>
                </c:pt>
                <c:pt idx="160">
                  <c:v>41.31</c:v>
                </c:pt>
                <c:pt idx="161">
                  <c:v>41.64</c:v>
                </c:pt>
                <c:pt idx="162">
                  <c:v>42.07</c:v>
                </c:pt>
                <c:pt idx="163">
                  <c:v>42.51</c:v>
                </c:pt>
                <c:pt idx="164">
                  <c:v>42.87</c:v>
                </c:pt>
                <c:pt idx="165">
                  <c:v>43.15</c:v>
                </c:pt>
                <c:pt idx="166">
                  <c:v>43.41</c:v>
                </c:pt>
                <c:pt idx="167">
                  <c:v>43.67</c:v>
                </c:pt>
                <c:pt idx="168">
                  <c:v>44.01</c:v>
                </c:pt>
                <c:pt idx="169">
                  <c:v>44.38</c:v>
                </c:pt>
                <c:pt idx="170">
                  <c:v>44.75</c:v>
                </c:pt>
                <c:pt idx="171">
                  <c:v>45.04</c:v>
                </c:pt>
                <c:pt idx="172">
                  <c:v>45.22</c:v>
                </c:pt>
                <c:pt idx="173">
                  <c:v>45.42</c:v>
                </c:pt>
                <c:pt idx="174">
                  <c:v>45.61</c:v>
                </c:pt>
                <c:pt idx="175">
                  <c:v>45.86</c:v>
                </c:pt>
                <c:pt idx="176">
                  <c:v>46.22</c:v>
                </c:pt>
                <c:pt idx="177">
                  <c:v>46.61</c:v>
                </c:pt>
                <c:pt idx="178">
                  <c:v>46.91</c:v>
                </c:pt>
                <c:pt idx="179">
                  <c:v>47.2</c:v>
                </c:pt>
                <c:pt idx="180">
                  <c:v>47.46</c:v>
                </c:pt>
                <c:pt idx="181">
                  <c:v>47.7</c:v>
                </c:pt>
                <c:pt idx="182">
                  <c:v>47.99</c:v>
                </c:pt>
                <c:pt idx="183">
                  <c:v>48.41</c:v>
                </c:pt>
                <c:pt idx="184">
                  <c:v>48.86</c:v>
                </c:pt>
                <c:pt idx="185">
                  <c:v>49.26</c:v>
                </c:pt>
                <c:pt idx="186">
                  <c:v>49.53</c:v>
                </c:pt>
                <c:pt idx="187">
                  <c:v>49.76</c:v>
                </c:pt>
                <c:pt idx="188">
                  <c:v>49.97</c:v>
                </c:pt>
                <c:pt idx="189">
                  <c:v>50.26</c:v>
                </c:pt>
                <c:pt idx="190">
                  <c:v>50.67</c:v>
                </c:pt>
                <c:pt idx="191">
                  <c:v>51.1</c:v>
                </c:pt>
                <c:pt idx="192">
                  <c:v>51.38</c:v>
                </c:pt>
                <c:pt idx="193">
                  <c:v>51.55</c:v>
                </c:pt>
                <c:pt idx="194">
                  <c:v>51.74</c:v>
                </c:pt>
                <c:pt idx="195">
                  <c:v>51.93</c:v>
                </c:pt>
                <c:pt idx="196">
                  <c:v>52.23</c:v>
                </c:pt>
                <c:pt idx="197">
                  <c:v>52.54</c:v>
                </c:pt>
                <c:pt idx="198">
                  <c:v>52.86</c:v>
                </c:pt>
                <c:pt idx="199">
                  <c:v>53.08</c:v>
                </c:pt>
                <c:pt idx="200">
                  <c:v>53.25</c:v>
                </c:pt>
                <c:pt idx="201">
                  <c:v>53.42</c:v>
                </c:pt>
                <c:pt idx="202">
                  <c:v>53.56</c:v>
                </c:pt>
                <c:pt idx="203">
                  <c:v>53.91</c:v>
                </c:pt>
                <c:pt idx="204">
                  <c:v>54.33</c:v>
                </c:pt>
                <c:pt idx="205">
                  <c:v>54.73</c:v>
                </c:pt>
                <c:pt idx="206">
                  <c:v>55.05</c:v>
                </c:pt>
                <c:pt idx="207">
                  <c:v>55.36</c:v>
                </c:pt>
                <c:pt idx="208">
                  <c:v>55.72</c:v>
                </c:pt>
                <c:pt idx="209">
                  <c:v>56.09</c:v>
                </c:pt>
                <c:pt idx="210">
                  <c:v>56.45</c:v>
                </c:pt>
                <c:pt idx="211">
                  <c:v>56.85</c:v>
                </c:pt>
                <c:pt idx="212">
                  <c:v>57.19</c:v>
                </c:pt>
                <c:pt idx="213">
                  <c:v>57.54</c:v>
                </c:pt>
                <c:pt idx="214">
                  <c:v>57.84</c:v>
                </c:pt>
                <c:pt idx="215">
                  <c:v>58.13</c:v>
                </c:pt>
                <c:pt idx="216">
                  <c:v>58.46</c:v>
                </c:pt>
                <c:pt idx="217">
                  <c:v>58.85</c:v>
                </c:pt>
                <c:pt idx="218">
                  <c:v>59.26</c:v>
                </c:pt>
                <c:pt idx="219">
                  <c:v>59.67</c:v>
                </c:pt>
                <c:pt idx="220">
                  <c:v>59.99</c:v>
                </c:pt>
                <c:pt idx="221">
                  <c:v>60.31</c:v>
                </c:pt>
                <c:pt idx="222">
                  <c:v>60.56</c:v>
                </c:pt>
                <c:pt idx="223">
                  <c:v>60.93</c:v>
                </c:pt>
                <c:pt idx="224">
                  <c:v>61.28</c:v>
                </c:pt>
                <c:pt idx="225">
                  <c:v>61.63</c:v>
                </c:pt>
                <c:pt idx="226">
                  <c:v>62.1</c:v>
                </c:pt>
                <c:pt idx="227">
                  <c:v>62.45</c:v>
                </c:pt>
                <c:pt idx="228">
                  <c:v>62.74</c:v>
                </c:pt>
                <c:pt idx="229">
                  <c:v>63.05</c:v>
                </c:pt>
                <c:pt idx="230">
                  <c:v>63.35</c:v>
                </c:pt>
                <c:pt idx="231">
                  <c:v>63.69</c:v>
                </c:pt>
                <c:pt idx="232">
                  <c:v>64.06</c:v>
                </c:pt>
                <c:pt idx="233">
                  <c:v>64.44</c:v>
                </c:pt>
                <c:pt idx="234">
                  <c:v>64.77</c:v>
                </c:pt>
                <c:pt idx="235">
                  <c:v>65.11</c:v>
                </c:pt>
                <c:pt idx="236">
                  <c:v>65.430000000000007</c:v>
                </c:pt>
                <c:pt idx="237">
                  <c:v>65.75</c:v>
                </c:pt>
                <c:pt idx="238">
                  <c:v>66.11</c:v>
                </c:pt>
                <c:pt idx="239">
                  <c:v>66.489999999999995</c:v>
                </c:pt>
                <c:pt idx="240">
                  <c:v>66.900000000000006</c:v>
                </c:pt>
                <c:pt idx="241">
                  <c:v>66.989999999999995</c:v>
                </c:pt>
                <c:pt idx="242">
                  <c:v>67.33</c:v>
                </c:pt>
                <c:pt idx="243">
                  <c:v>68.09</c:v>
                </c:pt>
                <c:pt idx="244">
                  <c:v>68.3</c:v>
                </c:pt>
                <c:pt idx="245">
                  <c:v>68.489999999999995</c:v>
                </c:pt>
                <c:pt idx="246">
                  <c:v>68.8</c:v>
                </c:pt>
                <c:pt idx="247">
                  <c:v>69.150000000000006</c:v>
                </c:pt>
                <c:pt idx="248">
                  <c:v>69.37</c:v>
                </c:pt>
                <c:pt idx="249">
                  <c:v>69.55</c:v>
                </c:pt>
                <c:pt idx="250">
                  <c:v>69.739999999999995</c:v>
                </c:pt>
                <c:pt idx="251">
                  <c:v>69.95</c:v>
                </c:pt>
                <c:pt idx="252">
                  <c:v>70.150000000000006</c:v>
                </c:pt>
                <c:pt idx="253">
                  <c:v>70.45</c:v>
                </c:pt>
                <c:pt idx="254">
                  <c:v>70.75</c:v>
                </c:pt>
                <c:pt idx="255">
                  <c:v>70.92</c:v>
                </c:pt>
                <c:pt idx="256">
                  <c:v>71.03</c:v>
                </c:pt>
                <c:pt idx="257">
                  <c:v>71.14</c:v>
                </c:pt>
                <c:pt idx="258">
                  <c:v>71.28</c:v>
                </c:pt>
                <c:pt idx="259">
                  <c:v>71.489999999999995</c:v>
                </c:pt>
                <c:pt idx="260">
                  <c:v>71.790000000000006</c:v>
                </c:pt>
                <c:pt idx="261">
                  <c:v>72.09</c:v>
                </c:pt>
                <c:pt idx="262">
                  <c:v>72.25</c:v>
                </c:pt>
                <c:pt idx="263">
                  <c:v>72.41</c:v>
                </c:pt>
                <c:pt idx="264">
                  <c:v>72.56</c:v>
                </c:pt>
                <c:pt idx="265">
                  <c:v>72.78</c:v>
                </c:pt>
                <c:pt idx="266">
                  <c:v>73.03</c:v>
                </c:pt>
                <c:pt idx="267">
                  <c:v>73.510000000000005</c:v>
                </c:pt>
                <c:pt idx="268">
                  <c:v>73.91</c:v>
                </c:pt>
                <c:pt idx="269">
                  <c:v>74.290000000000006</c:v>
                </c:pt>
                <c:pt idx="270">
                  <c:v>74.48</c:v>
                </c:pt>
                <c:pt idx="271">
                  <c:v>74.709999999999994</c:v>
                </c:pt>
                <c:pt idx="272">
                  <c:v>74.63</c:v>
                </c:pt>
                <c:pt idx="273">
                  <c:v>75.16</c:v>
                </c:pt>
                <c:pt idx="274">
                  <c:v>75.08</c:v>
                </c:pt>
                <c:pt idx="275">
                  <c:v>75.7</c:v>
                </c:pt>
                <c:pt idx="276">
                  <c:v>75.86</c:v>
                </c:pt>
                <c:pt idx="277">
                  <c:v>76.06</c:v>
                </c:pt>
                <c:pt idx="278">
                  <c:v>76.14</c:v>
                </c:pt>
                <c:pt idx="279">
                  <c:v>76.2</c:v>
                </c:pt>
                <c:pt idx="280">
                  <c:v>76.290000000000006</c:v>
                </c:pt>
                <c:pt idx="281">
                  <c:v>76.47</c:v>
                </c:pt>
                <c:pt idx="282">
                  <c:v>77.09</c:v>
                </c:pt>
                <c:pt idx="283">
                  <c:v>77.08</c:v>
                </c:pt>
                <c:pt idx="284">
                  <c:v>77.12</c:v>
                </c:pt>
                <c:pt idx="285">
                  <c:v>77.06</c:v>
                </c:pt>
                <c:pt idx="286">
                  <c:v>77.040000000000006</c:v>
                </c:pt>
                <c:pt idx="287">
                  <c:v>77.03</c:v>
                </c:pt>
                <c:pt idx="288">
                  <c:v>77.09</c:v>
                </c:pt>
                <c:pt idx="289">
                  <c:v>71.13</c:v>
                </c:pt>
                <c:pt idx="290">
                  <c:v>77.180000000000007</c:v>
                </c:pt>
                <c:pt idx="291">
                  <c:v>77.239999999999995</c:v>
                </c:pt>
                <c:pt idx="292">
                  <c:v>77.36</c:v>
                </c:pt>
                <c:pt idx="293">
                  <c:v>77.36</c:v>
                </c:pt>
                <c:pt idx="294">
                  <c:v>77.19</c:v>
                </c:pt>
                <c:pt idx="295">
                  <c:v>77.16</c:v>
                </c:pt>
                <c:pt idx="296">
                  <c:v>77.180000000000007</c:v>
                </c:pt>
                <c:pt idx="297">
                  <c:v>77.150000000000006</c:v>
                </c:pt>
                <c:pt idx="298">
                  <c:v>77.05</c:v>
                </c:pt>
                <c:pt idx="299">
                  <c:v>77.08</c:v>
                </c:pt>
                <c:pt idx="300">
                  <c:v>77.040000000000006</c:v>
                </c:pt>
                <c:pt idx="301">
                  <c:v>77.03</c:v>
                </c:pt>
                <c:pt idx="302">
                  <c:v>77</c:v>
                </c:pt>
                <c:pt idx="303">
                  <c:v>77.11</c:v>
                </c:pt>
                <c:pt idx="304">
                  <c:v>76.69</c:v>
                </c:pt>
                <c:pt idx="305">
                  <c:v>77.06</c:v>
                </c:pt>
                <c:pt idx="306">
                  <c:v>76.739999999999995</c:v>
                </c:pt>
                <c:pt idx="307">
                  <c:v>76.47</c:v>
                </c:pt>
                <c:pt idx="308">
                  <c:v>76.209999999999994</c:v>
                </c:pt>
                <c:pt idx="309">
                  <c:v>76.14</c:v>
                </c:pt>
                <c:pt idx="310">
                  <c:v>76.099999999999994</c:v>
                </c:pt>
                <c:pt idx="311">
                  <c:v>75.83</c:v>
                </c:pt>
                <c:pt idx="312">
                  <c:v>75.540000000000006</c:v>
                </c:pt>
                <c:pt idx="313">
                  <c:v>75.25</c:v>
                </c:pt>
                <c:pt idx="314">
                  <c:v>74.94</c:v>
                </c:pt>
                <c:pt idx="315">
                  <c:v>74.62</c:v>
                </c:pt>
                <c:pt idx="316">
                  <c:v>74.459999999999994</c:v>
                </c:pt>
                <c:pt idx="317">
                  <c:v>74.349999999999994</c:v>
                </c:pt>
                <c:pt idx="318">
                  <c:v>74.03</c:v>
                </c:pt>
                <c:pt idx="319">
                  <c:v>73.650000000000006</c:v>
                </c:pt>
                <c:pt idx="320">
                  <c:v>73.33</c:v>
                </c:pt>
                <c:pt idx="321">
                  <c:v>73.040000000000006</c:v>
                </c:pt>
                <c:pt idx="322">
                  <c:v>72.849999999999994</c:v>
                </c:pt>
                <c:pt idx="323">
                  <c:v>72.709999999999994</c:v>
                </c:pt>
                <c:pt idx="324">
                  <c:v>72.510000000000005</c:v>
                </c:pt>
                <c:pt idx="325">
                  <c:v>72.13</c:v>
                </c:pt>
                <c:pt idx="326">
                  <c:v>71.680000000000007</c:v>
                </c:pt>
                <c:pt idx="327">
                  <c:v>71.08</c:v>
                </c:pt>
                <c:pt idx="328">
                  <c:v>70.55</c:v>
                </c:pt>
                <c:pt idx="329">
                  <c:v>68.180000000000007</c:v>
                </c:pt>
                <c:pt idx="330">
                  <c:v>69.59</c:v>
                </c:pt>
                <c:pt idx="331">
                  <c:v>69.13</c:v>
                </c:pt>
                <c:pt idx="332">
                  <c:v>68.53</c:v>
                </c:pt>
                <c:pt idx="333">
                  <c:v>67.989999999999995</c:v>
                </c:pt>
                <c:pt idx="334">
                  <c:v>67.489999999999995</c:v>
                </c:pt>
                <c:pt idx="335">
                  <c:v>67.010000000000005</c:v>
                </c:pt>
                <c:pt idx="336">
                  <c:v>66.48</c:v>
                </c:pt>
                <c:pt idx="337">
                  <c:v>66.180000000000007</c:v>
                </c:pt>
                <c:pt idx="338">
                  <c:v>65.8</c:v>
                </c:pt>
                <c:pt idx="339">
                  <c:v>65.239999999999995</c:v>
                </c:pt>
                <c:pt idx="340">
                  <c:v>64.7</c:v>
                </c:pt>
                <c:pt idx="341">
                  <c:v>64.16</c:v>
                </c:pt>
                <c:pt idx="342">
                  <c:v>63.61</c:v>
                </c:pt>
                <c:pt idx="343">
                  <c:v>63.08</c:v>
                </c:pt>
                <c:pt idx="344">
                  <c:v>62.66</c:v>
                </c:pt>
                <c:pt idx="345">
                  <c:v>62.37</c:v>
                </c:pt>
                <c:pt idx="346">
                  <c:v>61.88</c:v>
                </c:pt>
                <c:pt idx="347">
                  <c:v>61.48</c:v>
                </c:pt>
                <c:pt idx="348">
                  <c:v>61.09</c:v>
                </c:pt>
                <c:pt idx="349">
                  <c:v>60.67</c:v>
                </c:pt>
                <c:pt idx="350">
                  <c:v>60.26</c:v>
                </c:pt>
                <c:pt idx="351">
                  <c:v>59.93</c:v>
                </c:pt>
                <c:pt idx="352">
                  <c:v>59.56</c:v>
                </c:pt>
                <c:pt idx="353">
                  <c:v>58.93</c:v>
                </c:pt>
                <c:pt idx="354">
                  <c:v>58.23</c:v>
                </c:pt>
                <c:pt idx="355">
                  <c:v>57.46</c:v>
                </c:pt>
                <c:pt idx="356">
                  <c:v>56.88</c:v>
                </c:pt>
                <c:pt idx="357">
                  <c:v>56.59</c:v>
                </c:pt>
                <c:pt idx="358">
                  <c:v>56.4</c:v>
                </c:pt>
                <c:pt idx="359">
                  <c:v>56.13</c:v>
                </c:pt>
                <c:pt idx="360">
                  <c:v>55.88</c:v>
                </c:pt>
                <c:pt idx="361">
                  <c:v>55.73</c:v>
                </c:pt>
                <c:pt idx="362">
                  <c:v>55.66</c:v>
                </c:pt>
                <c:pt idx="363">
                  <c:v>55.71</c:v>
                </c:pt>
                <c:pt idx="364">
                  <c:v>55.91</c:v>
                </c:pt>
              </c:numCache>
            </c:numRef>
          </c:val>
          <c:extLst>
            <c:ext xmlns:c16="http://schemas.microsoft.com/office/drawing/2014/chart" uri="{C3380CC4-5D6E-409C-BE32-E72D297353CC}">
              <c16:uniqueId val="{00000000-E876-4E11-AF18-4999CB1EBCD6}"/>
            </c:ext>
          </c:extLst>
        </c:ser>
        <c:ser>
          <c:idx val="2"/>
          <c:order val="2"/>
          <c:tx>
            <c:strRef>
              <c:f>Sheet1!$D$1</c:f>
              <c:strCache>
                <c:ptCount val="1"/>
                <c:pt idx="0">
                  <c:v>5y range</c:v>
                </c:pt>
              </c:strCache>
            </c:strRef>
          </c:tx>
          <c:spPr>
            <a:solidFill>
              <a:schemeClr val="accent5">
                <a:lumMod val="20000"/>
                <a:lumOff val="80000"/>
              </a:schemeClr>
            </a:solidFill>
            <a:ln>
              <a:noFill/>
            </a:ln>
            <a:effectLst/>
          </c:spPr>
          <c:cat>
            <c:numRef>
              <c:f>Sheet1!$A$2:$A$366</c:f>
              <c:numCache>
                <c:formatCode>m/d/yyyy</c:formatCode>
                <c:ptCount val="365"/>
                <c:pt idx="0">
                  <c:v>44562</c:v>
                </c:pt>
                <c:pt idx="1">
                  <c:v>44563</c:v>
                </c:pt>
                <c:pt idx="2">
                  <c:v>44564</c:v>
                </c:pt>
                <c:pt idx="3">
                  <c:v>44565</c:v>
                </c:pt>
                <c:pt idx="4">
                  <c:v>44566</c:v>
                </c:pt>
                <c:pt idx="5">
                  <c:v>44567</c:v>
                </c:pt>
                <c:pt idx="6">
                  <c:v>44568</c:v>
                </c:pt>
                <c:pt idx="7">
                  <c:v>44569</c:v>
                </c:pt>
                <c:pt idx="8">
                  <c:v>44570</c:v>
                </c:pt>
                <c:pt idx="9">
                  <c:v>44571</c:v>
                </c:pt>
                <c:pt idx="10">
                  <c:v>44572</c:v>
                </c:pt>
                <c:pt idx="11">
                  <c:v>44573</c:v>
                </c:pt>
                <c:pt idx="12">
                  <c:v>44574</c:v>
                </c:pt>
                <c:pt idx="13">
                  <c:v>44575</c:v>
                </c:pt>
                <c:pt idx="14">
                  <c:v>44576</c:v>
                </c:pt>
                <c:pt idx="15">
                  <c:v>44577</c:v>
                </c:pt>
                <c:pt idx="16">
                  <c:v>44578</c:v>
                </c:pt>
                <c:pt idx="17">
                  <c:v>44579</c:v>
                </c:pt>
                <c:pt idx="18">
                  <c:v>44580</c:v>
                </c:pt>
                <c:pt idx="19">
                  <c:v>44581</c:v>
                </c:pt>
                <c:pt idx="20">
                  <c:v>44582</c:v>
                </c:pt>
                <c:pt idx="21">
                  <c:v>44583</c:v>
                </c:pt>
                <c:pt idx="22">
                  <c:v>44584</c:v>
                </c:pt>
                <c:pt idx="23">
                  <c:v>44585</c:v>
                </c:pt>
                <c:pt idx="24">
                  <c:v>44586</c:v>
                </c:pt>
                <c:pt idx="25">
                  <c:v>44587</c:v>
                </c:pt>
                <c:pt idx="26">
                  <c:v>44588</c:v>
                </c:pt>
                <c:pt idx="27">
                  <c:v>44589</c:v>
                </c:pt>
                <c:pt idx="28">
                  <c:v>44590</c:v>
                </c:pt>
                <c:pt idx="29">
                  <c:v>44591</c:v>
                </c:pt>
                <c:pt idx="30">
                  <c:v>44592</c:v>
                </c:pt>
                <c:pt idx="31">
                  <c:v>44593</c:v>
                </c:pt>
                <c:pt idx="32">
                  <c:v>44594</c:v>
                </c:pt>
                <c:pt idx="33">
                  <c:v>44595</c:v>
                </c:pt>
                <c:pt idx="34">
                  <c:v>44596</c:v>
                </c:pt>
                <c:pt idx="35">
                  <c:v>44597</c:v>
                </c:pt>
                <c:pt idx="36">
                  <c:v>44598</c:v>
                </c:pt>
                <c:pt idx="37">
                  <c:v>44599</c:v>
                </c:pt>
                <c:pt idx="38">
                  <c:v>44600</c:v>
                </c:pt>
                <c:pt idx="39">
                  <c:v>44601</c:v>
                </c:pt>
                <c:pt idx="40">
                  <c:v>44602</c:v>
                </c:pt>
                <c:pt idx="41">
                  <c:v>44603</c:v>
                </c:pt>
                <c:pt idx="42">
                  <c:v>44604</c:v>
                </c:pt>
                <c:pt idx="43">
                  <c:v>44605</c:v>
                </c:pt>
                <c:pt idx="44">
                  <c:v>44606</c:v>
                </c:pt>
                <c:pt idx="45">
                  <c:v>44607</c:v>
                </c:pt>
                <c:pt idx="46">
                  <c:v>44608</c:v>
                </c:pt>
                <c:pt idx="47">
                  <c:v>44609</c:v>
                </c:pt>
                <c:pt idx="48">
                  <c:v>44610</c:v>
                </c:pt>
                <c:pt idx="49">
                  <c:v>44611</c:v>
                </c:pt>
                <c:pt idx="50">
                  <c:v>44612</c:v>
                </c:pt>
                <c:pt idx="51">
                  <c:v>44613</c:v>
                </c:pt>
                <c:pt idx="52">
                  <c:v>44614</c:v>
                </c:pt>
                <c:pt idx="53">
                  <c:v>44615</c:v>
                </c:pt>
                <c:pt idx="54">
                  <c:v>44616</c:v>
                </c:pt>
                <c:pt idx="55">
                  <c:v>44617</c:v>
                </c:pt>
                <c:pt idx="56">
                  <c:v>44618</c:v>
                </c:pt>
                <c:pt idx="57">
                  <c:v>44619</c:v>
                </c:pt>
                <c:pt idx="58">
                  <c:v>44620</c:v>
                </c:pt>
                <c:pt idx="59">
                  <c:v>44621</c:v>
                </c:pt>
                <c:pt idx="60">
                  <c:v>44622</c:v>
                </c:pt>
                <c:pt idx="61">
                  <c:v>44623</c:v>
                </c:pt>
                <c:pt idx="62">
                  <c:v>44624</c:v>
                </c:pt>
                <c:pt idx="63">
                  <c:v>44625</c:v>
                </c:pt>
                <c:pt idx="64">
                  <c:v>44626</c:v>
                </c:pt>
                <c:pt idx="65">
                  <c:v>44627</c:v>
                </c:pt>
                <c:pt idx="66">
                  <c:v>44628</c:v>
                </c:pt>
                <c:pt idx="67">
                  <c:v>44629</c:v>
                </c:pt>
                <c:pt idx="68">
                  <c:v>44630</c:v>
                </c:pt>
                <c:pt idx="69">
                  <c:v>44631</c:v>
                </c:pt>
                <c:pt idx="70">
                  <c:v>44632</c:v>
                </c:pt>
                <c:pt idx="71">
                  <c:v>44633</c:v>
                </c:pt>
                <c:pt idx="72">
                  <c:v>44634</c:v>
                </c:pt>
                <c:pt idx="73">
                  <c:v>44635</c:v>
                </c:pt>
                <c:pt idx="74">
                  <c:v>44636</c:v>
                </c:pt>
                <c:pt idx="75">
                  <c:v>44637</c:v>
                </c:pt>
                <c:pt idx="76">
                  <c:v>44638</c:v>
                </c:pt>
                <c:pt idx="77">
                  <c:v>44639</c:v>
                </c:pt>
                <c:pt idx="78">
                  <c:v>44640</c:v>
                </c:pt>
                <c:pt idx="79">
                  <c:v>44641</c:v>
                </c:pt>
                <c:pt idx="80">
                  <c:v>44642</c:v>
                </c:pt>
                <c:pt idx="81">
                  <c:v>44643</c:v>
                </c:pt>
                <c:pt idx="82">
                  <c:v>44644</c:v>
                </c:pt>
                <c:pt idx="83">
                  <c:v>44645</c:v>
                </c:pt>
                <c:pt idx="84">
                  <c:v>44646</c:v>
                </c:pt>
                <c:pt idx="85">
                  <c:v>44647</c:v>
                </c:pt>
                <c:pt idx="86">
                  <c:v>44648</c:v>
                </c:pt>
                <c:pt idx="87">
                  <c:v>44649</c:v>
                </c:pt>
                <c:pt idx="88">
                  <c:v>44650</c:v>
                </c:pt>
                <c:pt idx="89">
                  <c:v>44651</c:v>
                </c:pt>
                <c:pt idx="90">
                  <c:v>44652</c:v>
                </c:pt>
                <c:pt idx="91">
                  <c:v>44653</c:v>
                </c:pt>
                <c:pt idx="92">
                  <c:v>44654</c:v>
                </c:pt>
                <c:pt idx="93">
                  <c:v>44655</c:v>
                </c:pt>
                <c:pt idx="94">
                  <c:v>44656</c:v>
                </c:pt>
                <c:pt idx="95">
                  <c:v>44657</c:v>
                </c:pt>
                <c:pt idx="96">
                  <c:v>44658</c:v>
                </c:pt>
                <c:pt idx="97">
                  <c:v>44659</c:v>
                </c:pt>
                <c:pt idx="98">
                  <c:v>44660</c:v>
                </c:pt>
                <c:pt idx="99">
                  <c:v>44661</c:v>
                </c:pt>
                <c:pt idx="100">
                  <c:v>44662</c:v>
                </c:pt>
                <c:pt idx="101">
                  <c:v>44663</c:v>
                </c:pt>
                <c:pt idx="102">
                  <c:v>44664</c:v>
                </c:pt>
                <c:pt idx="103">
                  <c:v>44665</c:v>
                </c:pt>
                <c:pt idx="104">
                  <c:v>44666</c:v>
                </c:pt>
                <c:pt idx="105">
                  <c:v>44667</c:v>
                </c:pt>
                <c:pt idx="106">
                  <c:v>44668</c:v>
                </c:pt>
                <c:pt idx="107">
                  <c:v>44669</c:v>
                </c:pt>
                <c:pt idx="108">
                  <c:v>44670</c:v>
                </c:pt>
                <c:pt idx="109">
                  <c:v>44671</c:v>
                </c:pt>
                <c:pt idx="110">
                  <c:v>44672</c:v>
                </c:pt>
                <c:pt idx="111">
                  <c:v>44673</c:v>
                </c:pt>
                <c:pt idx="112">
                  <c:v>44674</c:v>
                </c:pt>
                <c:pt idx="113">
                  <c:v>44675</c:v>
                </c:pt>
                <c:pt idx="114">
                  <c:v>44676</c:v>
                </c:pt>
                <c:pt idx="115">
                  <c:v>44677</c:v>
                </c:pt>
                <c:pt idx="116">
                  <c:v>44678</c:v>
                </c:pt>
                <c:pt idx="117">
                  <c:v>44679</c:v>
                </c:pt>
                <c:pt idx="118">
                  <c:v>44680</c:v>
                </c:pt>
                <c:pt idx="119">
                  <c:v>44681</c:v>
                </c:pt>
                <c:pt idx="120">
                  <c:v>44682</c:v>
                </c:pt>
                <c:pt idx="121">
                  <c:v>44683</c:v>
                </c:pt>
                <c:pt idx="122">
                  <c:v>44684</c:v>
                </c:pt>
                <c:pt idx="123">
                  <c:v>44685</c:v>
                </c:pt>
                <c:pt idx="124">
                  <c:v>44686</c:v>
                </c:pt>
                <c:pt idx="125">
                  <c:v>44687</c:v>
                </c:pt>
                <c:pt idx="126">
                  <c:v>44688</c:v>
                </c:pt>
                <c:pt idx="127">
                  <c:v>44689</c:v>
                </c:pt>
                <c:pt idx="128">
                  <c:v>44690</c:v>
                </c:pt>
                <c:pt idx="129">
                  <c:v>44691</c:v>
                </c:pt>
                <c:pt idx="130">
                  <c:v>44692</c:v>
                </c:pt>
                <c:pt idx="131">
                  <c:v>44693</c:v>
                </c:pt>
                <c:pt idx="132">
                  <c:v>44694</c:v>
                </c:pt>
                <c:pt idx="133">
                  <c:v>44695</c:v>
                </c:pt>
                <c:pt idx="134">
                  <c:v>44696</c:v>
                </c:pt>
                <c:pt idx="135">
                  <c:v>44697</c:v>
                </c:pt>
                <c:pt idx="136">
                  <c:v>44698</c:v>
                </c:pt>
                <c:pt idx="137">
                  <c:v>44699</c:v>
                </c:pt>
                <c:pt idx="138">
                  <c:v>44700</c:v>
                </c:pt>
                <c:pt idx="139">
                  <c:v>44701</c:v>
                </c:pt>
                <c:pt idx="140">
                  <c:v>44702</c:v>
                </c:pt>
                <c:pt idx="141">
                  <c:v>44703</c:v>
                </c:pt>
                <c:pt idx="142">
                  <c:v>44704</c:v>
                </c:pt>
                <c:pt idx="143">
                  <c:v>44705</c:v>
                </c:pt>
                <c:pt idx="144">
                  <c:v>44706</c:v>
                </c:pt>
                <c:pt idx="145">
                  <c:v>44707</c:v>
                </c:pt>
                <c:pt idx="146">
                  <c:v>44708</c:v>
                </c:pt>
                <c:pt idx="147">
                  <c:v>44709</c:v>
                </c:pt>
                <c:pt idx="148">
                  <c:v>44710</c:v>
                </c:pt>
                <c:pt idx="149">
                  <c:v>44711</c:v>
                </c:pt>
                <c:pt idx="150">
                  <c:v>44712</c:v>
                </c:pt>
                <c:pt idx="151">
                  <c:v>44713</c:v>
                </c:pt>
                <c:pt idx="152">
                  <c:v>44714</c:v>
                </c:pt>
                <c:pt idx="153">
                  <c:v>44715</c:v>
                </c:pt>
                <c:pt idx="154">
                  <c:v>44716</c:v>
                </c:pt>
                <c:pt idx="155">
                  <c:v>44717</c:v>
                </c:pt>
                <c:pt idx="156">
                  <c:v>44718</c:v>
                </c:pt>
                <c:pt idx="157">
                  <c:v>44719</c:v>
                </c:pt>
                <c:pt idx="158">
                  <c:v>44720</c:v>
                </c:pt>
                <c:pt idx="159">
                  <c:v>44721</c:v>
                </c:pt>
                <c:pt idx="160">
                  <c:v>44722</c:v>
                </c:pt>
                <c:pt idx="161">
                  <c:v>44723</c:v>
                </c:pt>
                <c:pt idx="162">
                  <c:v>44724</c:v>
                </c:pt>
                <c:pt idx="163">
                  <c:v>44725</c:v>
                </c:pt>
                <c:pt idx="164">
                  <c:v>44726</c:v>
                </c:pt>
                <c:pt idx="165">
                  <c:v>44727</c:v>
                </c:pt>
                <c:pt idx="166">
                  <c:v>44728</c:v>
                </c:pt>
                <c:pt idx="167">
                  <c:v>44729</c:v>
                </c:pt>
                <c:pt idx="168">
                  <c:v>44730</c:v>
                </c:pt>
                <c:pt idx="169">
                  <c:v>44731</c:v>
                </c:pt>
                <c:pt idx="170">
                  <c:v>44732</c:v>
                </c:pt>
                <c:pt idx="171">
                  <c:v>44733</c:v>
                </c:pt>
                <c:pt idx="172">
                  <c:v>44734</c:v>
                </c:pt>
                <c:pt idx="173">
                  <c:v>44735</c:v>
                </c:pt>
                <c:pt idx="174">
                  <c:v>44736</c:v>
                </c:pt>
                <c:pt idx="175">
                  <c:v>44737</c:v>
                </c:pt>
                <c:pt idx="176">
                  <c:v>44738</c:v>
                </c:pt>
                <c:pt idx="177">
                  <c:v>44739</c:v>
                </c:pt>
                <c:pt idx="178">
                  <c:v>44740</c:v>
                </c:pt>
                <c:pt idx="179">
                  <c:v>44741</c:v>
                </c:pt>
                <c:pt idx="180">
                  <c:v>44742</c:v>
                </c:pt>
                <c:pt idx="181">
                  <c:v>44743</c:v>
                </c:pt>
                <c:pt idx="182">
                  <c:v>44744</c:v>
                </c:pt>
                <c:pt idx="183">
                  <c:v>44745</c:v>
                </c:pt>
                <c:pt idx="184">
                  <c:v>44746</c:v>
                </c:pt>
                <c:pt idx="185">
                  <c:v>44747</c:v>
                </c:pt>
                <c:pt idx="186">
                  <c:v>44748</c:v>
                </c:pt>
                <c:pt idx="187">
                  <c:v>44749</c:v>
                </c:pt>
                <c:pt idx="188">
                  <c:v>44750</c:v>
                </c:pt>
                <c:pt idx="189">
                  <c:v>44751</c:v>
                </c:pt>
                <c:pt idx="190">
                  <c:v>44752</c:v>
                </c:pt>
                <c:pt idx="191">
                  <c:v>44753</c:v>
                </c:pt>
                <c:pt idx="192">
                  <c:v>44754</c:v>
                </c:pt>
                <c:pt idx="193">
                  <c:v>44755</c:v>
                </c:pt>
                <c:pt idx="194">
                  <c:v>44756</c:v>
                </c:pt>
                <c:pt idx="195">
                  <c:v>44757</c:v>
                </c:pt>
                <c:pt idx="196">
                  <c:v>44758</c:v>
                </c:pt>
                <c:pt idx="197">
                  <c:v>44759</c:v>
                </c:pt>
                <c:pt idx="198">
                  <c:v>44760</c:v>
                </c:pt>
                <c:pt idx="199">
                  <c:v>44761</c:v>
                </c:pt>
                <c:pt idx="200">
                  <c:v>44762</c:v>
                </c:pt>
                <c:pt idx="201">
                  <c:v>44763</c:v>
                </c:pt>
                <c:pt idx="202">
                  <c:v>44764</c:v>
                </c:pt>
                <c:pt idx="203">
                  <c:v>44765</c:v>
                </c:pt>
                <c:pt idx="204">
                  <c:v>44766</c:v>
                </c:pt>
                <c:pt idx="205">
                  <c:v>44767</c:v>
                </c:pt>
                <c:pt idx="206">
                  <c:v>44768</c:v>
                </c:pt>
                <c:pt idx="207">
                  <c:v>44769</c:v>
                </c:pt>
                <c:pt idx="208">
                  <c:v>44770</c:v>
                </c:pt>
                <c:pt idx="209">
                  <c:v>44771</c:v>
                </c:pt>
                <c:pt idx="210">
                  <c:v>44772</c:v>
                </c:pt>
                <c:pt idx="211">
                  <c:v>44773</c:v>
                </c:pt>
                <c:pt idx="212">
                  <c:v>44774</c:v>
                </c:pt>
                <c:pt idx="213">
                  <c:v>44775</c:v>
                </c:pt>
                <c:pt idx="214">
                  <c:v>44776</c:v>
                </c:pt>
                <c:pt idx="215">
                  <c:v>44777</c:v>
                </c:pt>
                <c:pt idx="216">
                  <c:v>44778</c:v>
                </c:pt>
                <c:pt idx="217">
                  <c:v>44779</c:v>
                </c:pt>
                <c:pt idx="218">
                  <c:v>44780</c:v>
                </c:pt>
                <c:pt idx="219">
                  <c:v>44781</c:v>
                </c:pt>
                <c:pt idx="220">
                  <c:v>44782</c:v>
                </c:pt>
                <c:pt idx="221">
                  <c:v>44783</c:v>
                </c:pt>
                <c:pt idx="222">
                  <c:v>44784</c:v>
                </c:pt>
                <c:pt idx="223">
                  <c:v>44785</c:v>
                </c:pt>
                <c:pt idx="224">
                  <c:v>44786</c:v>
                </c:pt>
                <c:pt idx="225">
                  <c:v>44787</c:v>
                </c:pt>
                <c:pt idx="226">
                  <c:v>44788</c:v>
                </c:pt>
                <c:pt idx="227">
                  <c:v>44789</c:v>
                </c:pt>
                <c:pt idx="228">
                  <c:v>44790</c:v>
                </c:pt>
                <c:pt idx="229">
                  <c:v>44791</c:v>
                </c:pt>
                <c:pt idx="230">
                  <c:v>44792</c:v>
                </c:pt>
                <c:pt idx="231">
                  <c:v>44793</c:v>
                </c:pt>
                <c:pt idx="232">
                  <c:v>44794</c:v>
                </c:pt>
                <c:pt idx="233">
                  <c:v>44795</c:v>
                </c:pt>
                <c:pt idx="234">
                  <c:v>44796</c:v>
                </c:pt>
                <c:pt idx="235">
                  <c:v>44797</c:v>
                </c:pt>
                <c:pt idx="236">
                  <c:v>44798</c:v>
                </c:pt>
                <c:pt idx="237">
                  <c:v>44799</c:v>
                </c:pt>
                <c:pt idx="238">
                  <c:v>44800</c:v>
                </c:pt>
                <c:pt idx="239">
                  <c:v>44801</c:v>
                </c:pt>
                <c:pt idx="240">
                  <c:v>44802</c:v>
                </c:pt>
                <c:pt idx="241">
                  <c:v>44803</c:v>
                </c:pt>
                <c:pt idx="242">
                  <c:v>44804</c:v>
                </c:pt>
                <c:pt idx="243">
                  <c:v>44805</c:v>
                </c:pt>
                <c:pt idx="244">
                  <c:v>44806</c:v>
                </c:pt>
                <c:pt idx="245">
                  <c:v>44807</c:v>
                </c:pt>
                <c:pt idx="246">
                  <c:v>44808</c:v>
                </c:pt>
                <c:pt idx="247">
                  <c:v>44809</c:v>
                </c:pt>
                <c:pt idx="248">
                  <c:v>44810</c:v>
                </c:pt>
                <c:pt idx="249">
                  <c:v>44811</c:v>
                </c:pt>
                <c:pt idx="250">
                  <c:v>44812</c:v>
                </c:pt>
                <c:pt idx="251">
                  <c:v>44813</c:v>
                </c:pt>
                <c:pt idx="252">
                  <c:v>44814</c:v>
                </c:pt>
                <c:pt idx="253">
                  <c:v>44815</c:v>
                </c:pt>
                <c:pt idx="254">
                  <c:v>44816</c:v>
                </c:pt>
                <c:pt idx="255">
                  <c:v>44817</c:v>
                </c:pt>
                <c:pt idx="256">
                  <c:v>44818</c:v>
                </c:pt>
                <c:pt idx="257">
                  <c:v>44819</c:v>
                </c:pt>
                <c:pt idx="258">
                  <c:v>44820</c:v>
                </c:pt>
                <c:pt idx="259">
                  <c:v>44821</c:v>
                </c:pt>
                <c:pt idx="260">
                  <c:v>44822</c:v>
                </c:pt>
                <c:pt idx="261">
                  <c:v>44823</c:v>
                </c:pt>
                <c:pt idx="262">
                  <c:v>44824</c:v>
                </c:pt>
                <c:pt idx="263">
                  <c:v>44825</c:v>
                </c:pt>
                <c:pt idx="264">
                  <c:v>44826</c:v>
                </c:pt>
                <c:pt idx="265">
                  <c:v>44827</c:v>
                </c:pt>
                <c:pt idx="266">
                  <c:v>44828</c:v>
                </c:pt>
                <c:pt idx="267">
                  <c:v>44829</c:v>
                </c:pt>
                <c:pt idx="268">
                  <c:v>44830</c:v>
                </c:pt>
                <c:pt idx="269">
                  <c:v>44831</c:v>
                </c:pt>
                <c:pt idx="270">
                  <c:v>44832</c:v>
                </c:pt>
                <c:pt idx="271">
                  <c:v>44833</c:v>
                </c:pt>
                <c:pt idx="272">
                  <c:v>44834</c:v>
                </c:pt>
                <c:pt idx="273">
                  <c:v>44835</c:v>
                </c:pt>
                <c:pt idx="274">
                  <c:v>44836</c:v>
                </c:pt>
                <c:pt idx="275">
                  <c:v>44837</c:v>
                </c:pt>
                <c:pt idx="276">
                  <c:v>44838</c:v>
                </c:pt>
                <c:pt idx="277">
                  <c:v>44839</c:v>
                </c:pt>
                <c:pt idx="278">
                  <c:v>44840</c:v>
                </c:pt>
                <c:pt idx="279">
                  <c:v>44841</c:v>
                </c:pt>
                <c:pt idx="280">
                  <c:v>44842</c:v>
                </c:pt>
                <c:pt idx="281">
                  <c:v>44843</c:v>
                </c:pt>
                <c:pt idx="282">
                  <c:v>44844</c:v>
                </c:pt>
                <c:pt idx="283">
                  <c:v>44845</c:v>
                </c:pt>
                <c:pt idx="284">
                  <c:v>44846</c:v>
                </c:pt>
                <c:pt idx="285">
                  <c:v>44847</c:v>
                </c:pt>
                <c:pt idx="286">
                  <c:v>44848</c:v>
                </c:pt>
                <c:pt idx="287">
                  <c:v>44849</c:v>
                </c:pt>
                <c:pt idx="288">
                  <c:v>44850</c:v>
                </c:pt>
                <c:pt idx="289">
                  <c:v>44851</c:v>
                </c:pt>
                <c:pt idx="290">
                  <c:v>44852</c:v>
                </c:pt>
                <c:pt idx="291">
                  <c:v>44853</c:v>
                </c:pt>
                <c:pt idx="292">
                  <c:v>44854</c:v>
                </c:pt>
                <c:pt idx="293">
                  <c:v>44855</c:v>
                </c:pt>
                <c:pt idx="294">
                  <c:v>44856</c:v>
                </c:pt>
                <c:pt idx="295">
                  <c:v>44857</c:v>
                </c:pt>
                <c:pt idx="296">
                  <c:v>44858</c:v>
                </c:pt>
                <c:pt idx="297">
                  <c:v>44859</c:v>
                </c:pt>
                <c:pt idx="298">
                  <c:v>44860</c:v>
                </c:pt>
                <c:pt idx="299">
                  <c:v>44861</c:v>
                </c:pt>
                <c:pt idx="300">
                  <c:v>44862</c:v>
                </c:pt>
                <c:pt idx="301">
                  <c:v>44863</c:v>
                </c:pt>
                <c:pt idx="302">
                  <c:v>44864</c:v>
                </c:pt>
                <c:pt idx="303">
                  <c:v>44865</c:v>
                </c:pt>
                <c:pt idx="304">
                  <c:v>44866</c:v>
                </c:pt>
                <c:pt idx="305">
                  <c:v>44867</c:v>
                </c:pt>
                <c:pt idx="306">
                  <c:v>44868</c:v>
                </c:pt>
                <c:pt idx="307">
                  <c:v>44869</c:v>
                </c:pt>
                <c:pt idx="308">
                  <c:v>44870</c:v>
                </c:pt>
                <c:pt idx="309">
                  <c:v>44871</c:v>
                </c:pt>
                <c:pt idx="310">
                  <c:v>44872</c:v>
                </c:pt>
                <c:pt idx="311">
                  <c:v>44873</c:v>
                </c:pt>
                <c:pt idx="312">
                  <c:v>44874</c:v>
                </c:pt>
                <c:pt idx="313">
                  <c:v>44875</c:v>
                </c:pt>
                <c:pt idx="314">
                  <c:v>44876</c:v>
                </c:pt>
                <c:pt idx="315">
                  <c:v>44877</c:v>
                </c:pt>
                <c:pt idx="316">
                  <c:v>44878</c:v>
                </c:pt>
                <c:pt idx="317">
                  <c:v>44879</c:v>
                </c:pt>
                <c:pt idx="318">
                  <c:v>44880</c:v>
                </c:pt>
                <c:pt idx="319">
                  <c:v>44881</c:v>
                </c:pt>
                <c:pt idx="320">
                  <c:v>44882</c:v>
                </c:pt>
                <c:pt idx="321">
                  <c:v>44883</c:v>
                </c:pt>
                <c:pt idx="322">
                  <c:v>44884</c:v>
                </c:pt>
                <c:pt idx="323">
                  <c:v>44885</c:v>
                </c:pt>
                <c:pt idx="324">
                  <c:v>44886</c:v>
                </c:pt>
                <c:pt idx="325">
                  <c:v>44887</c:v>
                </c:pt>
                <c:pt idx="326">
                  <c:v>44888</c:v>
                </c:pt>
                <c:pt idx="327">
                  <c:v>44889</c:v>
                </c:pt>
                <c:pt idx="328">
                  <c:v>44890</c:v>
                </c:pt>
                <c:pt idx="329">
                  <c:v>44891</c:v>
                </c:pt>
                <c:pt idx="330">
                  <c:v>44892</c:v>
                </c:pt>
                <c:pt idx="331">
                  <c:v>44893</c:v>
                </c:pt>
                <c:pt idx="332">
                  <c:v>44894</c:v>
                </c:pt>
                <c:pt idx="333">
                  <c:v>44895</c:v>
                </c:pt>
                <c:pt idx="334">
                  <c:v>44896</c:v>
                </c:pt>
                <c:pt idx="335">
                  <c:v>44897</c:v>
                </c:pt>
                <c:pt idx="336">
                  <c:v>44898</c:v>
                </c:pt>
                <c:pt idx="337">
                  <c:v>44899</c:v>
                </c:pt>
                <c:pt idx="338">
                  <c:v>44900</c:v>
                </c:pt>
                <c:pt idx="339">
                  <c:v>44901</c:v>
                </c:pt>
                <c:pt idx="340">
                  <c:v>44902</c:v>
                </c:pt>
                <c:pt idx="341">
                  <c:v>44903</c:v>
                </c:pt>
                <c:pt idx="342">
                  <c:v>44904</c:v>
                </c:pt>
                <c:pt idx="343">
                  <c:v>44905</c:v>
                </c:pt>
                <c:pt idx="344">
                  <c:v>44906</c:v>
                </c:pt>
                <c:pt idx="345">
                  <c:v>44907</c:v>
                </c:pt>
                <c:pt idx="346">
                  <c:v>44908</c:v>
                </c:pt>
                <c:pt idx="347">
                  <c:v>44909</c:v>
                </c:pt>
                <c:pt idx="348">
                  <c:v>44910</c:v>
                </c:pt>
                <c:pt idx="349">
                  <c:v>44911</c:v>
                </c:pt>
                <c:pt idx="350">
                  <c:v>44912</c:v>
                </c:pt>
                <c:pt idx="351">
                  <c:v>44913</c:v>
                </c:pt>
                <c:pt idx="352">
                  <c:v>44914</c:v>
                </c:pt>
                <c:pt idx="353">
                  <c:v>44915</c:v>
                </c:pt>
                <c:pt idx="354">
                  <c:v>44916</c:v>
                </c:pt>
                <c:pt idx="355">
                  <c:v>44917</c:v>
                </c:pt>
                <c:pt idx="356">
                  <c:v>44918</c:v>
                </c:pt>
                <c:pt idx="357">
                  <c:v>44919</c:v>
                </c:pt>
                <c:pt idx="358">
                  <c:v>44920</c:v>
                </c:pt>
                <c:pt idx="359">
                  <c:v>44921</c:v>
                </c:pt>
                <c:pt idx="360">
                  <c:v>44922</c:v>
                </c:pt>
                <c:pt idx="361">
                  <c:v>44923</c:v>
                </c:pt>
                <c:pt idx="362">
                  <c:v>44924</c:v>
                </c:pt>
                <c:pt idx="363">
                  <c:v>44925</c:v>
                </c:pt>
                <c:pt idx="364">
                  <c:v>44926</c:v>
                </c:pt>
              </c:numCache>
            </c:numRef>
          </c:cat>
          <c:val>
            <c:numRef>
              <c:f>Sheet1!$D$2:$D$366</c:f>
              <c:numCache>
                <c:formatCode>General</c:formatCode>
                <c:ptCount val="365"/>
                <c:pt idx="0">
                  <c:v>34.109999999999992</c:v>
                </c:pt>
                <c:pt idx="1">
                  <c:v>33.43</c:v>
                </c:pt>
                <c:pt idx="2">
                  <c:v>33.170000000000009</c:v>
                </c:pt>
                <c:pt idx="3">
                  <c:v>33.029999999999994</c:v>
                </c:pt>
                <c:pt idx="4">
                  <c:v>33.020000000000003</c:v>
                </c:pt>
                <c:pt idx="5">
                  <c:v>32.880000000000003</c:v>
                </c:pt>
                <c:pt idx="6">
                  <c:v>32.839999999999996</c:v>
                </c:pt>
                <c:pt idx="7">
                  <c:v>32.709999999999994</c:v>
                </c:pt>
                <c:pt idx="8">
                  <c:v>32.619999999999997</c:v>
                </c:pt>
                <c:pt idx="9">
                  <c:v>32.909999999999997</c:v>
                </c:pt>
                <c:pt idx="10">
                  <c:v>33.190000000000005</c:v>
                </c:pt>
                <c:pt idx="11">
                  <c:v>33.5</c:v>
                </c:pt>
                <c:pt idx="12">
                  <c:v>33.71</c:v>
                </c:pt>
                <c:pt idx="13">
                  <c:v>33.890000000000008</c:v>
                </c:pt>
                <c:pt idx="14">
                  <c:v>34.150000000000006</c:v>
                </c:pt>
                <c:pt idx="15">
                  <c:v>34.24</c:v>
                </c:pt>
                <c:pt idx="16">
                  <c:v>34.409999999999997</c:v>
                </c:pt>
                <c:pt idx="17">
                  <c:v>34.64</c:v>
                </c:pt>
                <c:pt idx="18">
                  <c:v>34.669999999999995</c:v>
                </c:pt>
                <c:pt idx="19">
                  <c:v>34.729999999999997</c:v>
                </c:pt>
                <c:pt idx="20">
                  <c:v>34.889999999999993</c:v>
                </c:pt>
                <c:pt idx="21">
                  <c:v>34.919999999999995</c:v>
                </c:pt>
                <c:pt idx="22">
                  <c:v>34.630000000000003</c:v>
                </c:pt>
                <c:pt idx="23">
                  <c:v>34.6</c:v>
                </c:pt>
                <c:pt idx="24">
                  <c:v>34.729999999999997</c:v>
                </c:pt>
                <c:pt idx="25">
                  <c:v>34.76</c:v>
                </c:pt>
                <c:pt idx="26">
                  <c:v>34.650000000000006</c:v>
                </c:pt>
                <c:pt idx="27">
                  <c:v>34.629999999999995</c:v>
                </c:pt>
                <c:pt idx="28">
                  <c:v>34.430000000000007</c:v>
                </c:pt>
                <c:pt idx="29">
                  <c:v>34.179999999999993</c:v>
                </c:pt>
                <c:pt idx="30">
                  <c:v>34.389999999999993</c:v>
                </c:pt>
                <c:pt idx="31">
                  <c:v>34.520000000000003</c:v>
                </c:pt>
                <c:pt idx="32">
                  <c:v>34.5</c:v>
                </c:pt>
                <c:pt idx="33">
                  <c:v>34.529999999999994</c:v>
                </c:pt>
                <c:pt idx="34">
                  <c:v>34.56</c:v>
                </c:pt>
                <c:pt idx="35">
                  <c:v>34.49</c:v>
                </c:pt>
                <c:pt idx="36">
                  <c:v>34.060000000000009</c:v>
                </c:pt>
                <c:pt idx="37">
                  <c:v>33.799999999999997</c:v>
                </c:pt>
                <c:pt idx="38">
                  <c:v>33.519999999999996</c:v>
                </c:pt>
                <c:pt idx="39">
                  <c:v>33.190000000000005</c:v>
                </c:pt>
                <c:pt idx="40">
                  <c:v>33.229999999999997</c:v>
                </c:pt>
                <c:pt idx="41">
                  <c:v>33.510000000000005</c:v>
                </c:pt>
                <c:pt idx="42">
                  <c:v>33.319999999999993</c:v>
                </c:pt>
                <c:pt idx="43">
                  <c:v>33.22</c:v>
                </c:pt>
                <c:pt idx="44">
                  <c:v>33.299999999999997</c:v>
                </c:pt>
                <c:pt idx="45">
                  <c:v>33.450000000000003</c:v>
                </c:pt>
                <c:pt idx="46">
                  <c:v>33.569999999999993</c:v>
                </c:pt>
                <c:pt idx="47">
                  <c:v>33.69</c:v>
                </c:pt>
                <c:pt idx="48">
                  <c:v>33.83</c:v>
                </c:pt>
                <c:pt idx="49">
                  <c:v>33.849999999999994</c:v>
                </c:pt>
                <c:pt idx="50">
                  <c:v>33.81</c:v>
                </c:pt>
                <c:pt idx="51">
                  <c:v>33.900000000000006</c:v>
                </c:pt>
                <c:pt idx="52">
                  <c:v>34.010000000000005</c:v>
                </c:pt>
                <c:pt idx="53">
                  <c:v>33.959999999999994</c:v>
                </c:pt>
                <c:pt idx="54">
                  <c:v>34.07</c:v>
                </c:pt>
                <c:pt idx="55">
                  <c:v>34.14</c:v>
                </c:pt>
                <c:pt idx="56">
                  <c:v>33.989999999999995</c:v>
                </c:pt>
                <c:pt idx="57">
                  <c:v>33.800000000000004</c:v>
                </c:pt>
                <c:pt idx="58">
                  <c:v>33.790000000000006</c:v>
                </c:pt>
                <c:pt idx="59">
                  <c:v>33.900000000000006</c:v>
                </c:pt>
                <c:pt idx="60">
                  <c:v>33.94</c:v>
                </c:pt>
                <c:pt idx="61">
                  <c:v>34.159999999999997</c:v>
                </c:pt>
                <c:pt idx="62">
                  <c:v>34.370000000000005</c:v>
                </c:pt>
                <c:pt idx="63">
                  <c:v>34.33</c:v>
                </c:pt>
                <c:pt idx="64">
                  <c:v>34.260000000000005</c:v>
                </c:pt>
                <c:pt idx="65">
                  <c:v>34.33</c:v>
                </c:pt>
                <c:pt idx="66">
                  <c:v>34.36</c:v>
                </c:pt>
                <c:pt idx="67">
                  <c:v>34.370000000000005</c:v>
                </c:pt>
                <c:pt idx="68">
                  <c:v>34.349999999999994</c:v>
                </c:pt>
                <c:pt idx="69">
                  <c:v>34.379999999999995</c:v>
                </c:pt>
                <c:pt idx="70">
                  <c:v>34.150000000000006</c:v>
                </c:pt>
                <c:pt idx="71">
                  <c:v>33.910000000000004</c:v>
                </c:pt>
                <c:pt idx="72">
                  <c:v>33.880000000000003</c:v>
                </c:pt>
                <c:pt idx="73">
                  <c:v>34.019999999999996</c:v>
                </c:pt>
                <c:pt idx="74">
                  <c:v>34</c:v>
                </c:pt>
                <c:pt idx="75">
                  <c:v>34.049999999999997</c:v>
                </c:pt>
                <c:pt idx="76">
                  <c:v>34.07</c:v>
                </c:pt>
                <c:pt idx="77">
                  <c:v>34.019999999999996</c:v>
                </c:pt>
                <c:pt idx="78">
                  <c:v>33.69</c:v>
                </c:pt>
                <c:pt idx="79">
                  <c:v>33.620000000000005</c:v>
                </c:pt>
                <c:pt idx="80">
                  <c:v>33.549999999999997</c:v>
                </c:pt>
                <c:pt idx="81">
                  <c:v>33.489999999999995</c:v>
                </c:pt>
                <c:pt idx="82">
                  <c:v>33.39</c:v>
                </c:pt>
                <c:pt idx="83">
                  <c:v>33.29</c:v>
                </c:pt>
                <c:pt idx="84">
                  <c:v>32.9</c:v>
                </c:pt>
                <c:pt idx="85">
                  <c:v>32.699999999999996</c:v>
                </c:pt>
                <c:pt idx="86">
                  <c:v>32.340000000000003</c:v>
                </c:pt>
                <c:pt idx="87">
                  <c:v>32.14</c:v>
                </c:pt>
                <c:pt idx="88">
                  <c:v>32.11</c:v>
                </c:pt>
                <c:pt idx="89">
                  <c:v>32.410000000000004</c:v>
                </c:pt>
                <c:pt idx="90">
                  <c:v>31.790000000000003</c:v>
                </c:pt>
                <c:pt idx="91">
                  <c:v>32.590000000000003</c:v>
                </c:pt>
                <c:pt idx="92">
                  <c:v>32.78</c:v>
                </c:pt>
                <c:pt idx="93">
                  <c:v>32.92</c:v>
                </c:pt>
                <c:pt idx="94">
                  <c:v>33.03</c:v>
                </c:pt>
                <c:pt idx="95">
                  <c:v>33.07</c:v>
                </c:pt>
                <c:pt idx="96">
                  <c:v>33.21</c:v>
                </c:pt>
                <c:pt idx="97">
                  <c:v>33.29</c:v>
                </c:pt>
                <c:pt idx="98">
                  <c:v>33.410000000000004</c:v>
                </c:pt>
                <c:pt idx="99">
                  <c:v>33.370000000000005</c:v>
                </c:pt>
                <c:pt idx="100">
                  <c:v>33.399999999999991</c:v>
                </c:pt>
                <c:pt idx="101">
                  <c:v>33.33</c:v>
                </c:pt>
                <c:pt idx="102">
                  <c:v>33.620000000000005</c:v>
                </c:pt>
                <c:pt idx="103">
                  <c:v>33.379999999999995</c:v>
                </c:pt>
                <c:pt idx="104">
                  <c:v>33.300000000000004</c:v>
                </c:pt>
                <c:pt idx="105">
                  <c:v>33.090000000000003</c:v>
                </c:pt>
                <c:pt idx="106">
                  <c:v>33.160000000000004</c:v>
                </c:pt>
                <c:pt idx="107">
                  <c:v>33.120000000000005</c:v>
                </c:pt>
                <c:pt idx="108">
                  <c:v>33.130000000000003</c:v>
                </c:pt>
                <c:pt idx="109">
                  <c:v>33.089999999999996</c:v>
                </c:pt>
                <c:pt idx="110">
                  <c:v>33.08</c:v>
                </c:pt>
                <c:pt idx="111">
                  <c:v>33.069999999999993</c:v>
                </c:pt>
                <c:pt idx="112">
                  <c:v>32.86</c:v>
                </c:pt>
                <c:pt idx="113">
                  <c:v>32.47</c:v>
                </c:pt>
                <c:pt idx="114">
                  <c:v>32.150000000000006</c:v>
                </c:pt>
                <c:pt idx="115">
                  <c:v>31.99</c:v>
                </c:pt>
                <c:pt idx="116">
                  <c:v>31.900000000000002</c:v>
                </c:pt>
                <c:pt idx="117">
                  <c:v>31.949999999999996</c:v>
                </c:pt>
                <c:pt idx="118">
                  <c:v>32.089999999999996</c:v>
                </c:pt>
                <c:pt idx="119">
                  <c:v>32.450000000000003</c:v>
                </c:pt>
                <c:pt idx="120">
                  <c:v>32.47</c:v>
                </c:pt>
                <c:pt idx="121">
                  <c:v>32.980000000000004</c:v>
                </c:pt>
                <c:pt idx="122">
                  <c:v>33.239999999999995</c:v>
                </c:pt>
                <c:pt idx="123">
                  <c:v>33.46</c:v>
                </c:pt>
                <c:pt idx="124">
                  <c:v>33.74</c:v>
                </c:pt>
                <c:pt idx="125">
                  <c:v>34.03</c:v>
                </c:pt>
                <c:pt idx="126">
                  <c:v>34.260000000000005</c:v>
                </c:pt>
                <c:pt idx="127">
                  <c:v>34.33</c:v>
                </c:pt>
                <c:pt idx="128">
                  <c:v>34.370000000000005</c:v>
                </c:pt>
                <c:pt idx="129">
                  <c:v>34.5</c:v>
                </c:pt>
                <c:pt idx="130">
                  <c:v>34.61</c:v>
                </c:pt>
                <c:pt idx="131">
                  <c:v>34.68</c:v>
                </c:pt>
                <c:pt idx="132">
                  <c:v>34.53</c:v>
                </c:pt>
                <c:pt idx="133">
                  <c:v>34.42</c:v>
                </c:pt>
                <c:pt idx="134">
                  <c:v>34.309999999999995</c:v>
                </c:pt>
                <c:pt idx="135">
                  <c:v>34.22</c:v>
                </c:pt>
                <c:pt idx="136">
                  <c:v>34.359999999999992</c:v>
                </c:pt>
                <c:pt idx="137">
                  <c:v>34.6</c:v>
                </c:pt>
                <c:pt idx="138">
                  <c:v>34.630000000000003</c:v>
                </c:pt>
                <c:pt idx="139">
                  <c:v>34.67</c:v>
                </c:pt>
                <c:pt idx="140">
                  <c:v>34.629999999999995</c:v>
                </c:pt>
                <c:pt idx="141">
                  <c:v>34.6</c:v>
                </c:pt>
                <c:pt idx="142">
                  <c:v>34.669999999999995</c:v>
                </c:pt>
                <c:pt idx="143">
                  <c:v>34.799999999999997</c:v>
                </c:pt>
                <c:pt idx="144">
                  <c:v>35.110000000000007</c:v>
                </c:pt>
                <c:pt idx="145">
                  <c:v>35.260000000000005</c:v>
                </c:pt>
                <c:pt idx="146">
                  <c:v>35.279999999999994</c:v>
                </c:pt>
                <c:pt idx="147">
                  <c:v>35.229999999999997</c:v>
                </c:pt>
                <c:pt idx="148">
                  <c:v>35.069999999999993</c:v>
                </c:pt>
                <c:pt idx="149">
                  <c:v>34.909999999999997</c:v>
                </c:pt>
                <c:pt idx="150">
                  <c:v>34.11</c:v>
                </c:pt>
                <c:pt idx="151">
                  <c:v>34.800000000000004</c:v>
                </c:pt>
                <c:pt idx="152">
                  <c:v>34.590000000000003</c:v>
                </c:pt>
                <c:pt idx="153">
                  <c:v>34.449999999999996</c:v>
                </c:pt>
                <c:pt idx="154">
                  <c:v>34.299999999999997</c:v>
                </c:pt>
                <c:pt idx="155">
                  <c:v>34.11</c:v>
                </c:pt>
                <c:pt idx="156">
                  <c:v>33.880000000000003</c:v>
                </c:pt>
                <c:pt idx="157">
                  <c:v>33.870000000000005</c:v>
                </c:pt>
                <c:pt idx="158">
                  <c:v>33.9</c:v>
                </c:pt>
                <c:pt idx="159">
                  <c:v>33.829999999999991</c:v>
                </c:pt>
                <c:pt idx="160">
                  <c:v>33.69</c:v>
                </c:pt>
                <c:pt idx="161">
                  <c:v>33.519999999999996</c:v>
                </c:pt>
                <c:pt idx="162">
                  <c:v>33.330000000000005</c:v>
                </c:pt>
                <c:pt idx="163">
                  <c:v>33.160000000000004</c:v>
                </c:pt>
                <c:pt idx="164">
                  <c:v>33.160000000000004</c:v>
                </c:pt>
                <c:pt idx="165">
                  <c:v>33.24</c:v>
                </c:pt>
                <c:pt idx="166">
                  <c:v>33.19</c:v>
                </c:pt>
                <c:pt idx="167">
                  <c:v>33.11</c:v>
                </c:pt>
                <c:pt idx="168">
                  <c:v>32.949999999999996</c:v>
                </c:pt>
                <c:pt idx="169">
                  <c:v>32.79</c:v>
                </c:pt>
                <c:pt idx="170">
                  <c:v>32.64</c:v>
                </c:pt>
                <c:pt idx="171">
                  <c:v>32.699999999999996</c:v>
                </c:pt>
                <c:pt idx="172">
                  <c:v>32.879999999999995</c:v>
                </c:pt>
                <c:pt idx="173">
                  <c:v>32.950000000000003</c:v>
                </c:pt>
                <c:pt idx="174">
                  <c:v>32.989999999999995</c:v>
                </c:pt>
                <c:pt idx="175">
                  <c:v>32.950000000000003</c:v>
                </c:pt>
                <c:pt idx="176">
                  <c:v>32.799999999999997</c:v>
                </c:pt>
                <c:pt idx="177">
                  <c:v>32.67</c:v>
                </c:pt>
                <c:pt idx="178">
                  <c:v>32.710000000000008</c:v>
                </c:pt>
                <c:pt idx="179">
                  <c:v>32.789999999999992</c:v>
                </c:pt>
                <c:pt idx="180">
                  <c:v>32.779999999999994</c:v>
                </c:pt>
                <c:pt idx="181">
                  <c:v>32.649999999999991</c:v>
                </c:pt>
                <c:pt idx="182">
                  <c:v>32.54</c:v>
                </c:pt>
                <c:pt idx="183">
                  <c:v>32.31</c:v>
                </c:pt>
                <c:pt idx="184">
                  <c:v>32.159999999999997</c:v>
                </c:pt>
                <c:pt idx="185">
                  <c:v>32.140000000000008</c:v>
                </c:pt>
                <c:pt idx="186">
                  <c:v>32.260000000000005</c:v>
                </c:pt>
                <c:pt idx="187">
                  <c:v>32.24</c:v>
                </c:pt>
                <c:pt idx="188">
                  <c:v>32.150000000000006</c:v>
                </c:pt>
                <c:pt idx="189">
                  <c:v>31.970000000000006</c:v>
                </c:pt>
                <c:pt idx="190">
                  <c:v>31.659999999999997</c:v>
                </c:pt>
                <c:pt idx="191">
                  <c:v>31.43</c:v>
                </c:pt>
                <c:pt idx="192">
                  <c:v>31.46</c:v>
                </c:pt>
                <c:pt idx="193">
                  <c:v>31.67</c:v>
                </c:pt>
                <c:pt idx="194">
                  <c:v>31.749999999999993</c:v>
                </c:pt>
                <c:pt idx="195">
                  <c:v>31.65</c:v>
                </c:pt>
                <c:pt idx="196">
                  <c:v>31.32</c:v>
                </c:pt>
                <c:pt idx="197">
                  <c:v>31.080000000000005</c:v>
                </c:pt>
                <c:pt idx="198">
                  <c:v>30.840000000000003</c:v>
                </c:pt>
                <c:pt idx="199">
                  <c:v>30.730000000000004</c:v>
                </c:pt>
                <c:pt idx="200">
                  <c:v>30.760000000000005</c:v>
                </c:pt>
                <c:pt idx="201">
                  <c:v>30.659999999999997</c:v>
                </c:pt>
                <c:pt idx="202">
                  <c:v>30.549999999999997</c:v>
                </c:pt>
                <c:pt idx="203">
                  <c:v>30.22</c:v>
                </c:pt>
                <c:pt idx="204">
                  <c:v>29.840000000000003</c:v>
                </c:pt>
                <c:pt idx="205">
                  <c:v>29.520000000000003</c:v>
                </c:pt>
                <c:pt idx="206">
                  <c:v>29.47</c:v>
                </c:pt>
                <c:pt idx="207">
                  <c:v>29.42</c:v>
                </c:pt>
                <c:pt idx="208">
                  <c:v>29.310000000000002</c:v>
                </c:pt>
                <c:pt idx="209">
                  <c:v>29.319999999999993</c:v>
                </c:pt>
                <c:pt idx="210">
                  <c:v>29.340000000000003</c:v>
                </c:pt>
                <c:pt idx="211">
                  <c:v>29.240000000000002</c:v>
                </c:pt>
                <c:pt idx="212">
                  <c:v>28.810000000000002</c:v>
                </c:pt>
                <c:pt idx="213">
                  <c:v>28.750000000000007</c:v>
                </c:pt>
                <c:pt idx="214">
                  <c:v>28.700000000000003</c:v>
                </c:pt>
                <c:pt idx="215">
                  <c:v>28.639999999999993</c:v>
                </c:pt>
                <c:pt idx="216">
                  <c:v>28.609999999999992</c:v>
                </c:pt>
                <c:pt idx="217">
                  <c:v>28.54</c:v>
                </c:pt>
                <c:pt idx="218">
                  <c:v>28.43</c:v>
                </c:pt>
                <c:pt idx="219">
                  <c:v>28.319999999999993</c:v>
                </c:pt>
                <c:pt idx="220">
                  <c:v>28.279999999999994</c:v>
                </c:pt>
                <c:pt idx="221">
                  <c:v>28.230000000000004</c:v>
                </c:pt>
                <c:pt idx="222">
                  <c:v>28.149999999999991</c:v>
                </c:pt>
                <c:pt idx="223">
                  <c:v>28.15</c:v>
                </c:pt>
                <c:pt idx="224">
                  <c:v>28.159999999999997</c:v>
                </c:pt>
                <c:pt idx="225">
                  <c:v>28.109999999999992</c:v>
                </c:pt>
                <c:pt idx="226">
                  <c:v>27.779999999999994</c:v>
                </c:pt>
                <c:pt idx="227">
                  <c:v>27.689999999999998</c:v>
                </c:pt>
                <c:pt idx="228">
                  <c:v>27.690000000000005</c:v>
                </c:pt>
                <c:pt idx="229">
                  <c:v>27.689999999999998</c:v>
                </c:pt>
                <c:pt idx="230">
                  <c:v>27.699999999999996</c:v>
                </c:pt>
                <c:pt idx="231">
                  <c:v>27.650000000000006</c:v>
                </c:pt>
                <c:pt idx="232">
                  <c:v>27.5</c:v>
                </c:pt>
                <c:pt idx="233">
                  <c:v>27.180000000000007</c:v>
                </c:pt>
                <c:pt idx="234">
                  <c:v>27.090000000000003</c:v>
                </c:pt>
                <c:pt idx="235">
                  <c:v>26.86</c:v>
                </c:pt>
                <c:pt idx="236">
                  <c:v>26.689999999999998</c:v>
                </c:pt>
                <c:pt idx="237">
                  <c:v>26.560000000000002</c:v>
                </c:pt>
                <c:pt idx="238">
                  <c:v>26.42</c:v>
                </c:pt>
                <c:pt idx="239">
                  <c:v>26.13000000000001</c:v>
                </c:pt>
                <c:pt idx="240">
                  <c:v>25.78</c:v>
                </c:pt>
                <c:pt idx="241">
                  <c:v>25.78</c:v>
                </c:pt>
                <c:pt idx="242">
                  <c:v>25.590000000000003</c:v>
                </c:pt>
                <c:pt idx="243">
                  <c:v>24.929999999999993</c:v>
                </c:pt>
                <c:pt idx="244">
                  <c:v>24.740000000000009</c:v>
                </c:pt>
                <c:pt idx="245">
                  <c:v>24.740000000000009</c:v>
                </c:pt>
                <c:pt idx="246">
                  <c:v>24.549999999999997</c:v>
                </c:pt>
                <c:pt idx="247">
                  <c:v>24.289999999999992</c:v>
                </c:pt>
                <c:pt idx="248">
                  <c:v>24.11</c:v>
                </c:pt>
                <c:pt idx="249">
                  <c:v>23.990000000000009</c:v>
                </c:pt>
                <c:pt idx="250">
                  <c:v>23.850000000000009</c:v>
                </c:pt>
                <c:pt idx="251">
                  <c:v>23.759999999999991</c:v>
                </c:pt>
                <c:pt idx="252">
                  <c:v>23.669999999999987</c:v>
                </c:pt>
                <c:pt idx="253">
                  <c:v>23.409999999999997</c:v>
                </c:pt>
                <c:pt idx="254">
                  <c:v>23.099999999999994</c:v>
                </c:pt>
                <c:pt idx="255">
                  <c:v>22.939999999999998</c:v>
                </c:pt>
                <c:pt idx="256">
                  <c:v>22.840000000000003</c:v>
                </c:pt>
                <c:pt idx="257">
                  <c:v>22.790000000000006</c:v>
                </c:pt>
                <c:pt idx="258">
                  <c:v>22.739999999999995</c:v>
                </c:pt>
                <c:pt idx="259">
                  <c:v>22.67</c:v>
                </c:pt>
                <c:pt idx="260">
                  <c:v>22.459999999999994</c:v>
                </c:pt>
                <c:pt idx="261">
                  <c:v>22.259999999999991</c:v>
                </c:pt>
                <c:pt idx="262">
                  <c:v>21.989999999999995</c:v>
                </c:pt>
                <c:pt idx="263">
                  <c:v>21.92</c:v>
                </c:pt>
                <c:pt idx="264">
                  <c:v>21.89</c:v>
                </c:pt>
                <c:pt idx="265">
                  <c:v>21.83</c:v>
                </c:pt>
                <c:pt idx="266">
                  <c:v>21.78</c:v>
                </c:pt>
                <c:pt idx="267">
                  <c:v>21.42</c:v>
                </c:pt>
                <c:pt idx="268">
                  <c:v>21.120000000000005</c:v>
                </c:pt>
                <c:pt idx="269">
                  <c:v>20.86</c:v>
                </c:pt>
                <c:pt idx="270">
                  <c:v>20.799999999999997</c:v>
                </c:pt>
                <c:pt idx="271">
                  <c:v>20.700000000000003</c:v>
                </c:pt>
                <c:pt idx="272">
                  <c:v>20.990000000000009</c:v>
                </c:pt>
                <c:pt idx="273">
                  <c:v>20.83</c:v>
                </c:pt>
                <c:pt idx="274">
                  <c:v>21.070000000000007</c:v>
                </c:pt>
                <c:pt idx="275">
                  <c:v>20.629999999999995</c:v>
                </c:pt>
                <c:pt idx="276">
                  <c:v>20.599999999999994</c:v>
                </c:pt>
                <c:pt idx="277">
                  <c:v>20.47</c:v>
                </c:pt>
                <c:pt idx="278">
                  <c:v>20.549999999999997</c:v>
                </c:pt>
                <c:pt idx="279">
                  <c:v>20.659999999999997</c:v>
                </c:pt>
                <c:pt idx="280">
                  <c:v>20.709999999999994</c:v>
                </c:pt>
                <c:pt idx="281">
                  <c:v>20.620000000000005</c:v>
                </c:pt>
                <c:pt idx="282">
                  <c:v>20.069999999999993</c:v>
                </c:pt>
                <c:pt idx="283">
                  <c:v>20.239999999999995</c:v>
                </c:pt>
                <c:pt idx="284">
                  <c:v>20.329999999999998</c:v>
                </c:pt>
                <c:pt idx="285">
                  <c:v>20.599999999999994</c:v>
                </c:pt>
                <c:pt idx="286">
                  <c:v>20.839999999999989</c:v>
                </c:pt>
                <c:pt idx="287">
                  <c:v>21.010000000000005</c:v>
                </c:pt>
                <c:pt idx="288">
                  <c:v>20.97999999999999</c:v>
                </c:pt>
                <c:pt idx="289">
                  <c:v>26.950000000000003</c:v>
                </c:pt>
                <c:pt idx="290">
                  <c:v>20.919999999999987</c:v>
                </c:pt>
                <c:pt idx="291">
                  <c:v>20.910000000000011</c:v>
                </c:pt>
                <c:pt idx="292">
                  <c:v>20.879999999999995</c:v>
                </c:pt>
                <c:pt idx="293">
                  <c:v>21.040000000000006</c:v>
                </c:pt>
                <c:pt idx="294">
                  <c:v>21.36</c:v>
                </c:pt>
                <c:pt idx="295">
                  <c:v>21.439999999999998</c:v>
                </c:pt>
                <c:pt idx="296">
                  <c:v>21.47999999999999</c:v>
                </c:pt>
                <c:pt idx="297">
                  <c:v>21.809999999999988</c:v>
                </c:pt>
                <c:pt idx="298">
                  <c:v>21.689999999999998</c:v>
                </c:pt>
                <c:pt idx="299">
                  <c:v>21.710000000000008</c:v>
                </c:pt>
                <c:pt idx="300">
                  <c:v>21.809999999999988</c:v>
                </c:pt>
                <c:pt idx="301">
                  <c:v>22.11</c:v>
                </c:pt>
                <c:pt idx="302">
                  <c:v>22.230000000000004</c:v>
                </c:pt>
                <c:pt idx="303">
                  <c:v>22.200000000000003</c:v>
                </c:pt>
                <c:pt idx="304">
                  <c:v>22.72</c:v>
                </c:pt>
                <c:pt idx="305">
                  <c:v>22.429999999999993</c:v>
                </c:pt>
                <c:pt idx="306">
                  <c:v>22.760000000000005</c:v>
                </c:pt>
                <c:pt idx="307">
                  <c:v>23.090000000000003</c:v>
                </c:pt>
                <c:pt idx="308">
                  <c:v>23.42</c:v>
                </c:pt>
                <c:pt idx="309">
                  <c:v>23.480000000000004</c:v>
                </c:pt>
                <c:pt idx="310">
                  <c:v>23.510000000000005</c:v>
                </c:pt>
                <c:pt idx="311">
                  <c:v>23.739999999999995</c:v>
                </c:pt>
                <c:pt idx="312">
                  <c:v>23.989999999999995</c:v>
                </c:pt>
                <c:pt idx="313">
                  <c:v>24.230000000000004</c:v>
                </c:pt>
                <c:pt idx="314">
                  <c:v>24.549999999999997</c:v>
                </c:pt>
                <c:pt idx="315">
                  <c:v>24.879999999999995</c:v>
                </c:pt>
                <c:pt idx="316">
                  <c:v>24.960000000000008</c:v>
                </c:pt>
                <c:pt idx="317">
                  <c:v>25.050000000000011</c:v>
                </c:pt>
                <c:pt idx="318">
                  <c:v>25.319999999999993</c:v>
                </c:pt>
                <c:pt idx="319">
                  <c:v>25.549999999999997</c:v>
                </c:pt>
                <c:pt idx="320">
                  <c:v>25.710000000000008</c:v>
                </c:pt>
                <c:pt idx="321">
                  <c:v>25.929999999999993</c:v>
                </c:pt>
                <c:pt idx="322">
                  <c:v>26.150000000000006</c:v>
                </c:pt>
                <c:pt idx="323">
                  <c:v>26.17</c:v>
                </c:pt>
                <c:pt idx="324">
                  <c:v>26.179999999999993</c:v>
                </c:pt>
                <c:pt idx="325">
                  <c:v>26.27000000000001</c:v>
                </c:pt>
                <c:pt idx="326">
                  <c:v>26.489999999999995</c:v>
                </c:pt>
                <c:pt idx="327">
                  <c:v>26.840000000000003</c:v>
                </c:pt>
                <c:pt idx="328">
                  <c:v>27.14</c:v>
                </c:pt>
                <c:pt idx="329">
                  <c:v>29.239999999999995</c:v>
                </c:pt>
                <c:pt idx="330">
                  <c:v>27.399999999999991</c:v>
                </c:pt>
                <c:pt idx="331">
                  <c:v>27.370000000000005</c:v>
                </c:pt>
                <c:pt idx="332">
                  <c:v>27.39</c:v>
                </c:pt>
                <c:pt idx="333">
                  <c:v>27.350000000000009</c:v>
                </c:pt>
                <c:pt idx="334">
                  <c:v>27.320000000000007</c:v>
                </c:pt>
                <c:pt idx="335">
                  <c:v>27.319999999999993</c:v>
                </c:pt>
                <c:pt idx="336">
                  <c:v>27.42</c:v>
                </c:pt>
                <c:pt idx="337">
                  <c:v>27.129999999999995</c:v>
                </c:pt>
                <c:pt idx="338">
                  <c:v>26.930000000000007</c:v>
                </c:pt>
                <c:pt idx="339">
                  <c:v>26.910000000000011</c:v>
                </c:pt>
                <c:pt idx="340">
                  <c:v>26.929999999999993</c:v>
                </c:pt>
                <c:pt idx="341">
                  <c:v>27.040000000000006</c:v>
                </c:pt>
                <c:pt idx="342">
                  <c:v>27.33</c:v>
                </c:pt>
                <c:pt idx="343">
                  <c:v>27.67</c:v>
                </c:pt>
                <c:pt idx="344">
                  <c:v>27.77000000000001</c:v>
                </c:pt>
                <c:pt idx="345">
                  <c:v>27.720000000000006</c:v>
                </c:pt>
                <c:pt idx="346">
                  <c:v>27.859999999999992</c:v>
                </c:pt>
                <c:pt idx="347">
                  <c:v>27.880000000000003</c:v>
                </c:pt>
                <c:pt idx="348">
                  <c:v>27.939999999999998</c:v>
                </c:pt>
                <c:pt idx="349">
                  <c:v>28.200000000000003</c:v>
                </c:pt>
                <c:pt idx="350">
                  <c:v>28.43</c:v>
                </c:pt>
                <c:pt idx="351">
                  <c:v>28.410000000000004</c:v>
                </c:pt>
                <c:pt idx="352">
                  <c:v>28.39</c:v>
                </c:pt>
                <c:pt idx="353">
                  <c:v>28.699999999999996</c:v>
                </c:pt>
                <c:pt idx="354">
                  <c:v>29.18</c:v>
                </c:pt>
                <c:pt idx="355">
                  <c:v>29.779999999999994</c:v>
                </c:pt>
                <c:pt idx="356">
                  <c:v>30.240000000000002</c:v>
                </c:pt>
                <c:pt idx="357">
                  <c:v>30.47999999999999</c:v>
                </c:pt>
                <c:pt idx="358">
                  <c:v>30.65</c:v>
                </c:pt>
                <c:pt idx="359">
                  <c:v>30.859999999999992</c:v>
                </c:pt>
                <c:pt idx="360">
                  <c:v>30.96</c:v>
                </c:pt>
                <c:pt idx="361">
                  <c:v>31.000000000000007</c:v>
                </c:pt>
                <c:pt idx="362">
                  <c:v>30.939999999999998</c:v>
                </c:pt>
                <c:pt idx="363">
                  <c:v>30.800000000000004</c:v>
                </c:pt>
                <c:pt idx="364">
                  <c:v>30.490000000000009</c:v>
                </c:pt>
              </c:numCache>
            </c:numRef>
          </c:val>
          <c:extLst>
            <c:ext xmlns:c16="http://schemas.microsoft.com/office/drawing/2014/chart" uri="{C3380CC4-5D6E-409C-BE32-E72D297353CC}">
              <c16:uniqueId val="{00000001-E876-4E11-AF18-4999CB1EBCD6}"/>
            </c:ext>
          </c:extLst>
        </c:ser>
        <c:dLbls>
          <c:showLegendKey val="0"/>
          <c:showVal val="0"/>
          <c:showCatName val="0"/>
          <c:showSerName val="0"/>
          <c:showPercent val="0"/>
          <c:showBubbleSize val="0"/>
        </c:dLbls>
        <c:axId val="690783648"/>
        <c:axId val="690784008"/>
      </c:areaChart>
      <c:lineChart>
        <c:grouping val="standard"/>
        <c:varyColors val="0"/>
        <c:ser>
          <c:idx val="0"/>
          <c:order val="0"/>
          <c:tx>
            <c:strRef>
              <c:f>Sheet1!$B$1</c:f>
              <c:strCache>
                <c:ptCount val="1"/>
                <c:pt idx="0">
                  <c:v>5y average</c:v>
                </c:pt>
              </c:strCache>
            </c:strRef>
          </c:tx>
          <c:spPr>
            <a:ln w="28575" cap="rnd">
              <a:solidFill>
                <a:schemeClr val="bg1">
                  <a:lumMod val="50000"/>
                </a:schemeClr>
              </a:solidFill>
              <a:prstDash val="sysDot"/>
              <a:round/>
            </a:ln>
            <a:effectLst/>
          </c:spPr>
          <c:marker>
            <c:symbol val="none"/>
          </c:marker>
          <c:cat>
            <c:numRef>
              <c:f>Sheet1!$A$2:$A$366</c:f>
              <c:numCache>
                <c:formatCode>m/d/yyyy</c:formatCode>
                <c:ptCount val="365"/>
                <c:pt idx="0">
                  <c:v>44562</c:v>
                </c:pt>
                <c:pt idx="1">
                  <c:v>44563</c:v>
                </c:pt>
                <c:pt idx="2">
                  <c:v>44564</c:v>
                </c:pt>
                <c:pt idx="3">
                  <c:v>44565</c:v>
                </c:pt>
                <c:pt idx="4">
                  <c:v>44566</c:v>
                </c:pt>
                <c:pt idx="5">
                  <c:v>44567</c:v>
                </c:pt>
                <c:pt idx="6">
                  <c:v>44568</c:v>
                </c:pt>
                <c:pt idx="7">
                  <c:v>44569</c:v>
                </c:pt>
                <c:pt idx="8">
                  <c:v>44570</c:v>
                </c:pt>
                <c:pt idx="9">
                  <c:v>44571</c:v>
                </c:pt>
                <c:pt idx="10">
                  <c:v>44572</c:v>
                </c:pt>
                <c:pt idx="11">
                  <c:v>44573</c:v>
                </c:pt>
                <c:pt idx="12">
                  <c:v>44574</c:v>
                </c:pt>
                <c:pt idx="13">
                  <c:v>44575</c:v>
                </c:pt>
                <c:pt idx="14">
                  <c:v>44576</c:v>
                </c:pt>
                <c:pt idx="15">
                  <c:v>44577</c:v>
                </c:pt>
                <c:pt idx="16">
                  <c:v>44578</c:v>
                </c:pt>
                <c:pt idx="17">
                  <c:v>44579</c:v>
                </c:pt>
                <c:pt idx="18">
                  <c:v>44580</c:v>
                </c:pt>
                <c:pt idx="19">
                  <c:v>44581</c:v>
                </c:pt>
                <c:pt idx="20">
                  <c:v>44582</c:v>
                </c:pt>
                <c:pt idx="21">
                  <c:v>44583</c:v>
                </c:pt>
                <c:pt idx="22">
                  <c:v>44584</c:v>
                </c:pt>
                <c:pt idx="23">
                  <c:v>44585</c:v>
                </c:pt>
                <c:pt idx="24">
                  <c:v>44586</c:v>
                </c:pt>
                <c:pt idx="25">
                  <c:v>44587</c:v>
                </c:pt>
                <c:pt idx="26">
                  <c:v>44588</c:v>
                </c:pt>
                <c:pt idx="27">
                  <c:v>44589</c:v>
                </c:pt>
                <c:pt idx="28">
                  <c:v>44590</c:v>
                </c:pt>
                <c:pt idx="29">
                  <c:v>44591</c:v>
                </c:pt>
                <c:pt idx="30">
                  <c:v>44592</c:v>
                </c:pt>
                <c:pt idx="31">
                  <c:v>44593</c:v>
                </c:pt>
                <c:pt idx="32">
                  <c:v>44594</c:v>
                </c:pt>
                <c:pt idx="33">
                  <c:v>44595</c:v>
                </c:pt>
                <c:pt idx="34">
                  <c:v>44596</c:v>
                </c:pt>
                <c:pt idx="35">
                  <c:v>44597</c:v>
                </c:pt>
                <c:pt idx="36">
                  <c:v>44598</c:v>
                </c:pt>
                <c:pt idx="37">
                  <c:v>44599</c:v>
                </c:pt>
                <c:pt idx="38">
                  <c:v>44600</c:v>
                </c:pt>
                <c:pt idx="39">
                  <c:v>44601</c:v>
                </c:pt>
                <c:pt idx="40">
                  <c:v>44602</c:v>
                </c:pt>
                <c:pt idx="41">
                  <c:v>44603</c:v>
                </c:pt>
                <c:pt idx="42">
                  <c:v>44604</c:v>
                </c:pt>
                <c:pt idx="43">
                  <c:v>44605</c:v>
                </c:pt>
                <c:pt idx="44">
                  <c:v>44606</c:v>
                </c:pt>
                <c:pt idx="45">
                  <c:v>44607</c:v>
                </c:pt>
                <c:pt idx="46">
                  <c:v>44608</c:v>
                </c:pt>
                <c:pt idx="47">
                  <c:v>44609</c:v>
                </c:pt>
                <c:pt idx="48">
                  <c:v>44610</c:v>
                </c:pt>
                <c:pt idx="49">
                  <c:v>44611</c:v>
                </c:pt>
                <c:pt idx="50">
                  <c:v>44612</c:v>
                </c:pt>
                <c:pt idx="51">
                  <c:v>44613</c:v>
                </c:pt>
                <c:pt idx="52">
                  <c:v>44614</c:v>
                </c:pt>
                <c:pt idx="53">
                  <c:v>44615</c:v>
                </c:pt>
                <c:pt idx="54">
                  <c:v>44616</c:v>
                </c:pt>
                <c:pt idx="55">
                  <c:v>44617</c:v>
                </c:pt>
                <c:pt idx="56">
                  <c:v>44618</c:v>
                </c:pt>
                <c:pt idx="57">
                  <c:v>44619</c:v>
                </c:pt>
                <c:pt idx="58">
                  <c:v>44620</c:v>
                </c:pt>
                <c:pt idx="59">
                  <c:v>44621</c:v>
                </c:pt>
                <c:pt idx="60">
                  <c:v>44622</c:v>
                </c:pt>
                <c:pt idx="61">
                  <c:v>44623</c:v>
                </c:pt>
                <c:pt idx="62">
                  <c:v>44624</c:v>
                </c:pt>
                <c:pt idx="63">
                  <c:v>44625</c:v>
                </c:pt>
                <c:pt idx="64">
                  <c:v>44626</c:v>
                </c:pt>
                <c:pt idx="65">
                  <c:v>44627</c:v>
                </c:pt>
                <c:pt idx="66">
                  <c:v>44628</c:v>
                </c:pt>
                <c:pt idx="67">
                  <c:v>44629</c:v>
                </c:pt>
                <c:pt idx="68">
                  <c:v>44630</c:v>
                </c:pt>
                <c:pt idx="69">
                  <c:v>44631</c:v>
                </c:pt>
                <c:pt idx="70">
                  <c:v>44632</c:v>
                </c:pt>
                <c:pt idx="71">
                  <c:v>44633</c:v>
                </c:pt>
                <c:pt idx="72">
                  <c:v>44634</c:v>
                </c:pt>
                <c:pt idx="73">
                  <c:v>44635</c:v>
                </c:pt>
                <c:pt idx="74">
                  <c:v>44636</c:v>
                </c:pt>
                <c:pt idx="75">
                  <c:v>44637</c:v>
                </c:pt>
                <c:pt idx="76">
                  <c:v>44638</c:v>
                </c:pt>
                <c:pt idx="77">
                  <c:v>44639</c:v>
                </c:pt>
                <c:pt idx="78">
                  <c:v>44640</c:v>
                </c:pt>
                <c:pt idx="79">
                  <c:v>44641</c:v>
                </c:pt>
                <c:pt idx="80">
                  <c:v>44642</c:v>
                </c:pt>
                <c:pt idx="81">
                  <c:v>44643</c:v>
                </c:pt>
                <c:pt idx="82">
                  <c:v>44644</c:v>
                </c:pt>
                <c:pt idx="83">
                  <c:v>44645</c:v>
                </c:pt>
                <c:pt idx="84">
                  <c:v>44646</c:v>
                </c:pt>
                <c:pt idx="85">
                  <c:v>44647</c:v>
                </c:pt>
                <c:pt idx="86">
                  <c:v>44648</c:v>
                </c:pt>
                <c:pt idx="87">
                  <c:v>44649</c:v>
                </c:pt>
                <c:pt idx="88">
                  <c:v>44650</c:v>
                </c:pt>
                <c:pt idx="89">
                  <c:v>44651</c:v>
                </c:pt>
                <c:pt idx="90">
                  <c:v>44652</c:v>
                </c:pt>
                <c:pt idx="91">
                  <c:v>44653</c:v>
                </c:pt>
                <c:pt idx="92">
                  <c:v>44654</c:v>
                </c:pt>
                <c:pt idx="93">
                  <c:v>44655</c:v>
                </c:pt>
                <c:pt idx="94">
                  <c:v>44656</c:v>
                </c:pt>
                <c:pt idx="95">
                  <c:v>44657</c:v>
                </c:pt>
                <c:pt idx="96">
                  <c:v>44658</c:v>
                </c:pt>
                <c:pt idx="97">
                  <c:v>44659</c:v>
                </c:pt>
                <c:pt idx="98">
                  <c:v>44660</c:v>
                </c:pt>
                <c:pt idx="99">
                  <c:v>44661</c:v>
                </c:pt>
                <c:pt idx="100">
                  <c:v>44662</c:v>
                </c:pt>
                <c:pt idx="101">
                  <c:v>44663</c:v>
                </c:pt>
                <c:pt idx="102">
                  <c:v>44664</c:v>
                </c:pt>
                <c:pt idx="103">
                  <c:v>44665</c:v>
                </c:pt>
                <c:pt idx="104">
                  <c:v>44666</c:v>
                </c:pt>
                <c:pt idx="105">
                  <c:v>44667</c:v>
                </c:pt>
                <c:pt idx="106">
                  <c:v>44668</c:v>
                </c:pt>
                <c:pt idx="107">
                  <c:v>44669</c:v>
                </c:pt>
                <c:pt idx="108">
                  <c:v>44670</c:v>
                </c:pt>
                <c:pt idx="109">
                  <c:v>44671</c:v>
                </c:pt>
                <c:pt idx="110">
                  <c:v>44672</c:v>
                </c:pt>
                <c:pt idx="111">
                  <c:v>44673</c:v>
                </c:pt>
                <c:pt idx="112">
                  <c:v>44674</c:v>
                </c:pt>
                <c:pt idx="113">
                  <c:v>44675</c:v>
                </c:pt>
                <c:pt idx="114">
                  <c:v>44676</c:v>
                </c:pt>
                <c:pt idx="115">
                  <c:v>44677</c:v>
                </c:pt>
                <c:pt idx="116">
                  <c:v>44678</c:v>
                </c:pt>
                <c:pt idx="117">
                  <c:v>44679</c:v>
                </c:pt>
                <c:pt idx="118">
                  <c:v>44680</c:v>
                </c:pt>
                <c:pt idx="119">
                  <c:v>44681</c:v>
                </c:pt>
                <c:pt idx="120">
                  <c:v>44682</c:v>
                </c:pt>
                <c:pt idx="121">
                  <c:v>44683</c:v>
                </c:pt>
                <c:pt idx="122">
                  <c:v>44684</c:v>
                </c:pt>
                <c:pt idx="123">
                  <c:v>44685</c:v>
                </c:pt>
                <c:pt idx="124">
                  <c:v>44686</c:v>
                </c:pt>
                <c:pt idx="125">
                  <c:v>44687</c:v>
                </c:pt>
                <c:pt idx="126">
                  <c:v>44688</c:v>
                </c:pt>
                <c:pt idx="127">
                  <c:v>44689</c:v>
                </c:pt>
                <c:pt idx="128">
                  <c:v>44690</c:v>
                </c:pt>
                <c:pt idx="129">
                  <c:v>44691</c:v>
                </c:pt>
                <c:pt idx="130">
                  <c:v>44692</c:v>
                </c:pt>
                <c:pt idx="131">
                  <c:v>44693</c:v>
                </c:pt>
                <c:pt idx="132">
                  <c:v>44694</c:v>
                </c:pt>
                <c:pt idx="133">
                  <c:v>44695</c:v>
                </c:pt>
                <c:pt idx="134">
                  <c:v>44696</c:v>
                </c:pt>
                <c:pt idx="135">
                  <c:v>44697</c:v>
                </c:pt>
                <c:pt idx="136">
                  <c:v>44698</c:v>
                </c:pt>
                <c:pt idx="137">
                  <c:v>44699</c:v>
                </c:pt>
                <c:pt idx="138">
                  <c:v>44700</c:v>
                </c:pt>
                <c:pt idx="139">
                  <c:v>44701</c:v>
                </c:pt>
                <c:pt idx="140">
                  <c:v>44702</c:v>
                </c:pt>
                <c:pt idx="141">
                  <c:v>44703</c:v>
                </c:pt>
                <c:pt idx="142">
                  <c:v>44704</c:v>
                </c:pt>
                <c:pt idx="143">
                  <c:v>44705</c:v>
                </c:pt>
                <c:pt idx="144">
                  <c:v>44706</c:v>
                </c:pt>
                <c:pt idx="145">
                  <c:v>44707</c:v>
                </c:pt>
                <c:pt idx="146">
                  <c:v>44708</c:v>
                </c:pt>
                <c:pt idx="147">
                  <c:v>44709</c:v>
                </c:pt>
                <c:pt idx="148">
                  <c:v>44710</c:v>
                </c:pt>
                <c:pt idx="149">
                  <c:v>44711</c:v>
                </c:pt>
                <c:pt idx="150">
                  <c:v>44712</c:v>
                </c:pt>
                <c:pt idx="151">
                  <c:v>44713</c:v>
                </c:pt>
                <c:pt idx="152">
                  <c:v>44714</c:v>
                </c:pt>
                <c:pt idx="153">
                  <c:v>44715</c:v>
                </c:pt>
                <c:pt idx="154">
                  <c:v>44716</c:v>
                </c:pt>
                <c:pt idx="155">
                  <c:v>44717</c:v>
                </c:pt>
                <c:pt idx="156">
                  <c:v>44718</c:v>
                </c:pt>
                <c:pt idx="157">
                  <c:v>44719</c:v>
                </c:pt>
                <c:pt idx="158">
                  <c:v>44720</c:v>
                </c:pt>
                <c:pt idx="159">
                  <c:v>44721</c:v>
                </c:pt>
                <c:pt idx="160">
                  <c:v>44722</c:v>
                </c:pt>
                <c:pt idx="161">
                  <c:v>44723</c:v>
                </c:pt>
                <c:pt idx="162">
                  <c:v>44724</c:v>
                </c:pt>
                <c:pt idx="163">
                  <c:v>44725</c:v>
                </c:pt>
                <c:pt idx="164">
                  <c:v>44726</c:v>
                </c:pt>
                <c:pt idx="165">
                  <c:v>44727</c:v>
                </c:pt>
                <c:pt idx="166">
                  <c:v>44728</c:v>
                </c:pt>
                <c:pt idx="167">
                  <c:v>44729</c:v>
                </c:pt>
                <c:pt idx="168">
                  <c:v>44730</c:v>
                </c:pt>
                <c:pt idx="169">
                  <c:v>44731</c:v>
                </c:pt>
                <c:pt idx="170">
                  <c:v>44732</c:v>
                </c:pt>
                <c:pt idx="171">
                  <c:v>44733</c:v>
                </c:pt>
                <c:pt idx="172">
                  <c:v>44734</c:v>
                </c:pt>
                <c:pt idx="173">
                  <c:v>44735</c:v>
                </c:pt>
                <c:pt idx="174">
                  <c:v>44736</c:v>
                </c:pt>
                <c:pt idx="175">
                  <c:v>44737</c:v>
                </c:pt>
                <c:pt idx="176">
                  <c:v>44738</c:v>
                </c:pt>
                <c:pt idx="177">
                  <c:v>44739</c:v>
                </c:pt>
                <c:pt idx="178">
                  <c:v>44740</c:v>
                </c:pt>
                <c:pt idx="179">
                  <c:v>44741</c:v>
                </c:pt>
                <c:pt idx="180">
                  <c:v>44742</c:v>
                </c:pt>
                <c:pt idx="181">
                  <c:v>44743</c:v>
                </c:pt>
                <c:pt idx="182">
                  <c:v>44744</c:v>
                </c:pt>
                <c:pt idx="183">
                  <c:v>44745</c:v>
                </c:pt>
                <c:pt idx="184">
                  <c:v>44746</c:v>
                </c:pt>
                <c:pt idx="185">
                  <c:v>44747</c:v>
                </c:pt>
                <c:pt idx="186">
                  <c:v>44748</c:v>
                </c:pt>
                <c:pt idx="187">
                  <c:v>44749</c:v>
                </c:pt>
                <c:pt idx="188">
                  <c:v>44750</c:v>
                </c:pt>
                <c:pt idx="189">
                  <c:v>44751</c:v>
                </c:pt>
                <c:pt idx="190">
                  <c:v>44752</c:v>
                </c:pt>
                <c:pt idx="191">
                  <c:v>44753</c:v>
                </c:pt>
                <c:pt idx="192">
                  <c:v>44754</c:v>
                </c:pt>
                <c:pt idx="193">
                  <c:v>44755</c:v>
                </c:pt>
                <c:pt idx="194">
                  <c:v>44756</c:v>
                </c:pt>
                <c:pt idx="195">
                  <c:v>44757</c:v>
                </c:pt>
                <c:pt idx="196">
                  <c:v>44758</c:v>
                </c:pt>
                <c:pt idx="197">
                  <c:v>44759</c:v>
                </c:pt>
                <c:pt idx="198">
                  <c:v>44760</c:v>
                </c:pt>
                <c:pt idx="199">
                  <c:v>44761</c:v>
                </c:pt>
                <c:pt idx="200">
                  <c:v>44762</c:v>
                </c:pt>
                <c:pt idx="201">
                  <c:v>44763</c:v>
                </c:pt>
                <c:pt idx="202">
                  <c:v>44764</c:v>
                </c:pt>
                <c:pt idx="203">
                  <c:v>44765</c:v>
                </c:pt>
                <c:pt idx="204">
                  <c:v>44766</c:v>
                </c:pt>
                <c:pt idx="205">
                  <c:v>44767</c:v>
                </c:pt>
                <c:pt idx="206">
                  <c:v>44768</c:v>
                </c:pt>
                <c:pt idx="207">
                  <c:v>44769</c:v>
                </c:pt>
                <c:pt idx="208">
                  <c:v>44770</c:v>
                </c:pt>
                <c:pt idx="209">
                  <c:v>44771</c:v>
                </c:pt>
                <c:pt idx="210">
                  <c:v>44772</c:v>
                </c:pt>
                <c:pt idx="211">
                  <c:v>44773</c:v>
                </c:pt>
                <c:pt idx="212">
                  <c:v>44774</c:v>
                </c:pt>
                <c:pt idx="213">
                  <c:v>44775</c:v>
                </c:pt>
                <c:pt idx="214">
                  <c:v>44776</c:v>
                </c:pt>
                <c:pt idx="215">
                  <c:v>44777</c:v>
                </c:pt>
                <c:pt idx="216">
                  <c:v>44778</c:v>
                </c:pt>
                <c:pt idx="217">
                  <c:v>44779</c:v>
                </c:pt>
                <c:pt idx="218">
                  <c:v>44780</c:v>
                </c:pt>
                <c:pt idx="219">
                  <c:v>44781</c:v>
                </c:pt>
                <c:pt idx="220">
                  <c:v>44782</c:v>
                </c:pt>
                <c:pt idx="221">
                  <c:v>44783</c:v>
                </c:pt>
                <c:pt idx="222">
                  <c:v>44784</c:v>
                </c:pt>
                <c:pt idx="223">
                  <c:v>44785</c:v>
                </c:pt>
                <c:pt idx="224">
                  <c:v>44786</c:v>
                </c:pt>
                <c:pt idx="225">
                  <c:v>44787</c:v>
                </c:pt>
                <c:pt idx="226">
                  <c:v>44788</c:v>
                </c:pt>
                <c:pt idx="227">
                  <c:v>44789</c:v>
                </c:pt>
                <c:pt idx="228">
                  <c:v>44790</c:v>
                </c:pt>
                <c:pt idx="229">
                  <c:v>44791</c:v>
                </c:pt>
                <c:pt idx="230">
                  <c:v>44792</c:v>
                </c:pt>
                <c:pt idx="231">
                  <c:v>44793</c:v>
                </c:pt>
                <c:pt idx="232">
                  <c:v>44794</c:v>
                </c:pt>
                <c:pt idx="233">
                  <c:v>44795</c:v>
                </c:pt>
                <c:pt idx="234">
                  <c:v>44796</c:v>
                </c:pt>
                <c:pt idx="235">
                  <c:v>44797</c:v>
                </c:pt>
                <c:pt idx="236">
                  <c:v>44798</c:v>
                </c:pt>
                <c:pt idx="237">
                  <c:v>44799</c:v>
                </c:pt>
                <c:pt idx="238">
                  <c:v>44800</c:v>
                </c:pt>
                <c:pt idx="239">
                  <c:v>44801</c:v>
                </c:pt>
                <c:pt idx="240">
                  <c:v>44802</c:v>
                </c:pt>
                <c:pt idx="241">
                  <c:v>44803</c:v>
                </c:pt>
                <c:pt idx="242">
                  <c:v>44804</c:v>
                </c:pt>
                <c:pt idx="243">
                  <c:v>44805</c:v>
                </c:pt>
                <c:pt idx="244">
                  <c:v>44806</c:v>
                </c:pt>
                <c:pt idx="245">
                  <c:v>44807</c:v>
                </c:pt>
                <c:pt idx="246">
                  <c:v>44808</c:v>
                </c:pt>
                <c:pt idx="247">
                  <c:v>44809</c:v>
                </c:pt>
                <c:pt idx="248">
                  <c:v>44810</c:v>
                </c:pt>
                <c:pt idx="249">
                  <c:v>44811</c:v>
                </c:pt>
                <c:pt idx="250">
                  <c:v>44812</c:v>
                </c:pt>
                <c:pt idx="251">
                  <c:v>44813</c:v>
                </c:pt>
                <c:pt idx="252">
                  <c:v>44814</c:v>
                </c:pt>
                <c:pt idx="253">
                  <c:v>44815</c:v>
                </c:pt>
                <c:pt idx="254">
                  <c:v>44816</c:v>
                </c:pt>
                <c:pt idx="255">
                  <c:v>44817</c:v>
                </c:pt>
                <c:pt idx="256">
                  <c:v>44818</c:v>
                </c:pt>
                <c:pt idx="257">
                  <c:v>44819</c:v>
                </c:pt>
                <c:pt idx="258">
                  <c:v>44820</c:v>
                </c:pt>
                <c:pt idx="259">
                  <c:v>44821</c:v>
                </c:pt>
                <c:pt idx="260">
                  <c:v>44822</c:v>
                </c:pt>
                <c:pt idx="261">
                  <c:v>44823</c:v>
                </c:pt>
                <c:pt idx="262">
                  <c:v>44824</c:v>
                </c:pt>
                <c:pt idx="263">
                  <c:v>44825</c:v>
                </c:pt>
                <c:pt idx="264">
                  <c:v>44826</c:v>
                </c:pt>
                <c:pt idx="265">
                  <c:v>44827</c:v>
                </c:pt>
                <c:pt idx="266">
                  <c:v>44828</c:v>
                </c:pt>
                <c:pt idx="267">
                  <c:v>44829</c:v>
                </c:pt>
                <c:pt idx="268">
                  <c:v>44830</c:v>
                </c:pt>
                <c:pt idx="269">
                  <c:v>44831</c:v>
                </c:pt>
                <c:pt idx="270">
                  <c:v>44832</c:v>
                </c:pt>
                <c:pt idx="271">
                  <c:v>44833</c:v>
                </c:pt>
                <c:pt idx="272">
                  <c:v>44834</c:v>
                </c:pt>
                <c:pt idx="273">
                  <c:v>44835</c:v>
                </c:pt>
                <c:pt idx="274">
                  <c:v>44836</c:v>
                </c:pt>
                <c:pt idx="275">
                  <c:v>44837</c:v>
                </c:pt>
                <c:pt idx="276">
                  <c:v>44838</c:v>
                </c:pt>
                <c:pt idx="277">
                  <c:v>44839</c:v>
                </c:pt>
                <c:pt idx="278">
                  <c:v>44840</c:v>
                </c:pt>
                <c:pt idx="279">
                  <c:v>44841</c:v>
                </c:pt>
                <c:pt idx="280">
                  <c:v>44842</c:v>
                </c:pt>
                <c:pt idx="281">
                  <c:v>44843</c:v>
                </c:pt>
                <c:pt idx="282">
                  <c:v>44844</c:v>
                </c:pt>
                <c:pt idx="283">
                  <c:v>44845</c:v>
                </c:pt>
                <c:pt idx="284">
                  <c:v>44846</c:v>
                </c:pt>
                <c:pt idx="285">
                  <c:v>44847</c:v>
                </c:pt>
                <c:pt idx="286">
                  <c:v>44848</c:v>
                </c:pt>
                <c:pt idx="287">
                  <c:v>44849</c:v>
                </c:pt>
                <c:pt idx="288">
                  <c:v>44850</c:v>
                </c:pt>
                <c:pt idx="289">
                  <c:v>44851</c:v>
                </c:pt>
                <c:pt idx="290">
                  <c:v>44852</c:v>
                </c:pt>
                <c:pt idx="291">
                  <c:v>44853</c:v>
                </c:pt>
                <c:pt idx="292">
                  <c:v>44854</c:v>
                </c:pt>
                <c:pt idx="293">
                  <c:v>44855</c:v>
                </c:pt>
                <c:pt idx="294">
                  <c:v>44856</c:v>
                </c:pt>
                <c:pt idx="295">
                  <c:v>44857</c:v>
                </c:pt>
                <c:pt idx="296">
                  <c:v>44858</c:v>
                </c:pt>
                <c:pt idx="297">
                  <c:v>44859</c:v>
                </c:pt>
                <c:pt idx="298">
                  <c:v>44860</c:v>
                </c:pt>
                <c:pt idx="299">
                  <c:v>44861</c:v>
                </c:pt>
                <c:pt idx="300">
                  <c:v>44862</c:v>
                </c:pt>
                <c:pt idx="301">
                  <c:v>44863</c:v>
                </c:pt>
                <c:pt idx="302">
                  <c:v>44864</c:v>
                </c:pt>
                <c:pt idx="303">
                  <c:v>44865</c:v>
                </c:pt>
                <c:pt idx="304">
                  <c:v>44866</c:v>
                </c:pt>
                <c:pt idx="305">
                  <c:v>44867</c:v>
                </c:pt>
                <c:pt idx="306">
                  <c:v>44868</c:v>
                </c:pt>
                <c:pt idx="307">
                  <c:v>44869</c:v>
                </c:pt>
                <c:pt idx="308">
                  <c:v>44870</c:v>
                </c:pt>
                <c:pt idx="309">
                  <c:v>44871</c:v>
                </c:pt>
                <c:pt idx="310">
                  <c:v>44872</c:v>
                </c:pt>
                <c:pt idx="311">
                  <c:v>44873</c:v>
                </c:pt>
                <c:pt idx="312">
                  <c:v>44874</c:v>
                </c:pt>
                <c:pt idx="313">
                  <c:v>44875</c:v>
                </c:pt>
                <c:pt idx="314">
                  <c:v>44876</c:v>
                </c:pt>
                <c:pt idx="315">
                  <c:v>44877</c:v>
                </c:pt>
                <c:pt idx="316">
                  <c:v>44878</c:v>
                </c:pt>
                <c:pt idx="317">
                  <c:v>44879</c:v>
                </c:pt>
                <c:pt idx="318">
                  <c:v>44880</c:v>
                </c:pt>
                <c:pt idx="319">
                  <c:v>44881</c:v>
                </c:pt>
                <c:pt idx="320">
                  <c:v>44882</c:v>
                </c:pt>
                <c:pt idx="321">
                  <c:v>44883</c:v>
                </c:pt>
                <c:pt idx="322">
                  <c:v>44884</c:v>
                </c:pt>
                <c:pt idx="323">
                  <c:v>44885</c:v>
                </c:pt>
                <c:pt idx="324">
                  <c:v>44886</c:v>
                </c:pt>
                <c:pt idx="325">
                  <c:v>44887</c:v>
                </c:pt>
                <c:pt idx="326">
                  <c:v>44888</c:v>
                </c:pt>
                <c:pt idx="327">
                  <c:v>44889</c:v>
                </c:pt>
                <c:pt idx="328">
                  <c:v>44890</c:v>
                </c:pt>
                <c:pt idx="329">
                  <c:v>44891</c:v>
                </c:pt>
                <c:pt idx="330">
                  <c:v>44892</c:v>
                </c:pt>
                <c:pt idx="331">
                  <c:v>44893</c:v>
                </c:pt>
                <c:pt idx="332">
                  <c:v>44894</c:v>
                </c:pt>
                <c:pt idx="333">
                  <c:v>44895</c:v>
                </c:pt>
                <c:pt idx="334">
                  <c:v>44896</c:v>
                </c:pt>
                <c:pt idx="335">
                  <c:v>44897</c:v>
                </c:pt>
                <c:pt idx="336">
                  <c:v>44898</c:v>
                </c:pt>
                <c:pt idx="337">
                  <c:v>44899</c:v>
                </c:pt>
                <c:pt idx="338">
                  <c:v>44900</c:v>
                </c:pt>
                <c:pt idx="339">
                  <c:v>44901</c:v>
                </c:pt>
                <c:pt idx="340">
                  <c:v>44902</c:v>
                </c:pt>
                <c:pt idx="341">
                  <c:v>44903</c:v>
                </c:pt>
                <c:pt idx="342">
                  <c:v>44904</c:v>
                </c:pt>
                <c:pt idx="343">
                  <c:v>44905</c:v>
                </c:pt>
                <c:pt idx="344">
                  <c:v>44906</c:v>
                </c:pt>
                <c:pt idx="345">
                  <c:v>44907</c:v>
                </c:pt>
                <c:pt idx="346">
                  <c:v>44908</c:v>
                </c:pt>
                <c:pt idx="347">
                  <c:v>44909</c:v>
                </c:pt>
                <c:pt idx="348">
                  <c:v>44910</c:v>
                </c:pt>
                <c:pt idx="349">
                  <c:v>44911</c:v>
                </c:pt>
                <c:pt idx="350">
                  <c:v>44912</c:v>
                </c:pt>
                <c:pt idx="351">
                  <c:v>44913</c:v>
                </c:pt>
                <c:pt idx="352">
                  <c:v>44914</c:v>
                </c:pt>
                <c:pt idx="353">
                  <c:v>44915</c:v>
                </c:pt>
                <c:pt idx="354">
                  <c:v>44916</c:v>
                </c:pt>
                <c:pt idx="355">
                  <c:v>44917</c:v>
                </c:pt>
                <c:pt idx="356">
                  <c:v>44918</c:v>
                </c:pt>
                <c:pt idx="357">
                  <c:v>44919</c:v>
                </c:pt>
                <c:pt idx="358">
                  <c:v>44920</c:v>
                </c:pt>
                <c:pt idx="359">
                  <c:v>44921</c:v>
                </c:pt>
                <c:pt idx="360">
                  <c:v>44922</c:v>
                </c:pt>
                <c:pt idx="361">
                  <c:v>44923</c:v>
                </c:pt>
                <c:pt idx="362">
                  <c:v>44924</c:v>
                </c:pt>
                <c:pt idx="363">
                  <c:v>44925</c:v>
                </c:pt>
                <c:pt idx="364">
                  <c:v>44926</c:v>
                </c:pt>
              </c:numCache>
            </c:numRef>
          </c:cat>
          <c:val>
            <c:numRef>
              <c:f>Sheet1!$B$2:$B$366</c:f>
              <c:numCache>
                <c:formatCode>General</c:formatCode>
                <c:ptCount val="365"/>
                <c:pt idx="0">
                  <c:v>77.06</c:v>
                </c:pt>
                <c:pt idx="1">
                  <c:v>76.822000000000003</c:v>
                </c:pt>
                <c:pt idx="2">
                  <c:v>76.49199999999999</c:v>
                </c:pt>
                <c:pt idx="3">
                  <c:v>76.16</c:v>
                </c:pt>
                <c:pt idx="4">
                  <c:v>75.756</c:v>
                </c:pt>
                <c:pt idx="5">
                  <c:v>75.305999999999997</c:v>
                </c:pt>
                <c:pt idx="6">
                  <c:v>74.823999999999998</c:v>
                </c:pt>
                <c:pt idx="7">
                  <c:v>74.250000000000014</c:v>
                </c:pt>
                <c:pt idx="8">
                  <c:v>73.693999999999988</c:v>
                </c:pt>
                <c:pt idx="9">
                  <c:v>73.085999999999984</c:v>
                </c:pt>
                <c:pt idx="10">
                  <c:v>72.457999999999998</c:v>
                </c:pt>
                <c:pt idx="11">
                  <c:v>71.866</c:v>
                </c:pt>
                <c:pt idx="12">
                  <c:v>71.287999999999997</c:v>
                </c:pt>
                <c:pt idx="13">
                  <c:v>70.711999999999989</c:v>
                </c:pt>
                <c:pt idx="14">
                  <c:v>70.116</c:v>
                </c:pt>
                <c:pt idx="15">
                  <c:v>69.507999999999996</c:v>
                </c:pt>
                <c:pt idx="16">
                  <c:v>68.872</c:v>
                </c:pt>
                <c:pt idx="17">
                  <c:v>68.204000000000008</c:v>
                </c:pt>
                <c:pt idx="18">
                  <c:v>67.543999999999997</c:v>
                </c:pt>
                <c:pt idx="19">
                  <c:v>66.912000000000006</c:v>
                </c:pt>
                <c:pt idx="20">
                  <c:v>66.296000000000006</c:v>
                </c:pt>
                <c:pt idx="21">
                  <c:v>65.698000000000008</c:v>
                </c:pt>
                <c:pt idx="22">
                  <c:v>65.06</c:v>
                </c:pt>
                <c:pt idx="23">
                  <c:v>64.430000000000007</c:v>
                </c:pt>
                <c:pt idx="24">
                  <c:v>63.802</c:v>
                </c:pt>
                <c:pt idx="25">
                  <c:v>63.203999999999994</c:v>
                </c:pt>
                <c:pt idx="26">
                  <c:v>62.601999999999997</c:v>
                </c:pt>
                <c:pt idx="27">
                  <c:v>62.02</c:v>
                </c:pt>
                <c:pt idx="28">
                  <c:v>61.524000000000001</c:v>
                </c:pt>
                <c:pt idx="29">
                  <c:v>61.065999999999995</c:v>
                </c:pt>
                <c:pt idx="30">
                  <c:v>60.508000000000003</c:v>
                </c:pt>
                <c:pt idx="31">
                  <c:v>60.052</c:v>
                </c:pt>
                <c:pt idx="32">
                  <c:v>59.64200000000001</c:v>
                </c:pt>
                <c:pt idx="33">
                  <c:v>59.263999999999996</c:v>
                </c:pt>
                <c:pt idx="34">
                  <c:v>58.898000000000003</c:v>
                </c:pt>
                <c:pt idx="35">
                  <c:v>58.52</c:v>
                </c:pt>
                <c:pt idx="36">
                  <c:v>58.06600000000001</c:v>
                </c:pt>
                <c:pt idx="37">
                  <c:v>57.568000000000005</c:v>
                </c:pt>
                <c:pt idx="38">
                  <c:v>57.036000000000001</c:v>
                </c:pt>
                <c:pt idx="39">
                  <c:v>56.540000000000006</c:v>
                </c:pt>
                <c:pt idx="40">
                  <c:v>56.056000000000004</c:v>
                </c:pt>
                <c:pt idx="41">
                  <c:v>55.63000000000001</c:v>
                </c:pt>
                <c:pt idx="42">
                  <c:v>55.083999999999989</c:v>
                </c:pt>
                <c:pt idx="43">
                  <c:v>54.588000000000008</c:v>
                </c:pt>
                <c:pt idx="44">
                  <c:v>54.124000000000002</c:v>
                </c:pt>
                <c:pt idx="45">
                  <c:v>53.724000000000004</c:v>
                </c:pt>
                <c:pt idx="46">
                  <c:v>53.4</c:v>
                </c:pt>
                <c:pt idx="47">
                  <c:v>53.122</c:v>
                </c:pt>
                <c:pt idx="48">
                  <c:v>52.866</c:v>
                </c:pt>
                <c:pt idx="49">
                  <c:v>52.581999999999994</c:v>
                </c:pt>
                <c:pt idx="50">
                  <c:v>52.338000000000001</c:v>
                </c:pt>
                <c:pt idx="51">
                  <c:v>52.061999999999998</c:v>
                </c:pt>
                <c:pt idx="52">
                  <c:v>51.774000000000001</c:v>
                </c:pt>
                <c:pt idx="53">
                  <c:v>51.503999999999998</c:v>
                </c:pt>
                <c:pt idx="54">
                  <c:v>51.281999999999996</c:v>
                </c:pt>
                <c:pt idx="55">
                  <c:v>51.041999999999994</c:v>
                </c:pt>
                <c:pt idx="56">
                  <c:v>50.731999999999999</c:v>
                </c:pt>
                <c:pt idx="57">
                  <c:v>50.372</c:v>
                </c:pt>
                <c:pt idx="58">
                  <c:v>49.988</c:v>
                </c:pt>
                <c:pt idx="59">
                  <c:v>49.66</c:v>
                </c:pt>
                <c:pt idx="60">
                  <c:v>49.339999999999996</c:v>
                </c:pt>
                <c:pt idx="61">
                  <c:v>49.012</c:v>
                </c:pt>
                <c:pt idx="62">
                  <c:v>48.745999999999995</c:v>
                </c:pt>
                <c:pt idx="63">
                  <c:v>48.39</c:v>
                </c:pt>
                <c:pt idx="64">
                  <c:v>48.058</c:v>
                </c:pt>
                <c:pt idx="65">
                  <c:v>47.682000000000002</c:v>
                </c:pt>
                <c:pt idx="66">
                  <c:v>47.335999999999999</c:v>
                </c:pt>
                <c:pt idx="67">
                  <c:v>47.048000000000009</c:v>
                </c:pt>
                <c:pt idx="68">
                  <c:v>46.816000000000003</c:v>
                </c:pt>
                <c:pt idx="69">
                  <c:v>46.646000000000001</c:v>
                </c:pt>
                <c:pt idx="70">
                  <c:v>46.543999999999997</c:v>
                </c:pt>
                <c:pt idx="71">
                  <c:v>46.39</c:v>
                </c:pt>
                <c:pt idx="72">
                  <c:v>46.209999999999994</c:v>
                </c:pt>
                <c:pt idx="73">
                  <c:v>46.044000000000004</c:v>
                </c:pt>
                <c:pt idx="74">
                  <c:v>45.904000000000003</c:v>
                </c:pt>
                <c:pt idx="75">
                  <c:v>45.766000000000005</c:v>
                </c:pt>
                <c:pt idx="76">
                  <c:v>45.65</c:v>
                </c:pt>
                <c:pt idx="77">
                  <c:v>45.522000000000006</c:v>
                </c:pt>
                <c:pt idx="78">
                  <c:v>45.446000000000005</c:v>
                </c:pt>
                <c:pt idx="79">
                  <c:v>45.344000000000001</c:v>
                </c:pt>
                <c:pt idx="80">
                  <c:v>45.269999999999996</c:v>
                </c:pt>
                <c:pt idx="81">
                  <c:v>45.222000000000001</c:v>
                </c:pt>
                <c:pt idx="82">
                  <c:v>45.196000000000005</c:v>
                </c:pt>
                <c:pt idx="83">
                  <c:v>45.188000000000002</c:v>
                </c:pt>
                <c:pt idx="84">
                  <c:v>45.147999999999996</c:v>
                </c:pt>
                <c:pt idx="85">
                  <c:v>45.082000000000001</c:v>
                </c:pt>
                <c:pt idx="86">
                  <c:v>45.05</c:v>
                </c:pt>
                <c:pt idx="87">
                  <c:v>45.055999999999997</c:v>
                </c:pt>
                <c:pt idx="88">
                  <c:v>45.071999999999996</c:v>
                </c:pt>
                <c:pt idx="89">
                  <c:v>44.965999999999994</c:v>
                </c:pt>
                <c:pt idx="90">
                  <c:v>44.626000000000005</c:v>
                </c:pt>
                <c:pt idx="91">
                  <c:v>45.228000000000002</c:v>
                </c:pt>
                <c:pt idx="92">
                  <c:v>45.256</c:v>
                </c:pt>
                <c:pt idx="93">
                  <c:v>45.254000000000005</c:v>
                </c:pt>
                <c:pt idx="94">
                  <c:v>45.281999999999996</c:v>
                </c:pt>
                <c:pt idx="95">
                  <c:v>45.328000000000003</c:v>
                </c:pt>
                <c:pt idx="96">
                  <c:v>45.393999999999998</c:v>
                </c:pt>
                <c:pt idx="97">
                  <c:v>45.499999999999993</c:v>
                </c:pt>
                <c:pt idx="98">
                  <c:v>45.648000000000003</c:v>
                </c:pt>
                <c:pt idx="99">
                  <c:v>45.833999999999996</c:v>
                </c:pt>
                <c:pt idx="100">
                  <c:v>45.962000000000003</c:v>
                </c:pt>
                <c:pt idx="101">
                  <c:v>46.077999999999996</c:v>
                </c:pt>
                <c:pt idx="102">
                  <c:v>46.167999999999992</c:v>
                </c:pt>
                <c:pt idx="103">
                  <c:v>46.362000000000002</c:v>
                </c:pt>
                <c:pt idx="104">
                  <c:v>46.550000000000004</c:v>
                </c:pt>
                <c:pt idx="105">
                  <c:v>46.730000000000004</c:v>
                </c:pt>
                <c:pt idx="106">
                  <c:v>46.921999999999997</c:v>
                </c:pt>
                <c:pt idx="107">
                  <c:v>47.103999999999999</c:v>
                </c:pt>
                <c:pt idx="108">
                  <c:v>47.253999999999998</c:v>
                </c:pt>
                <c:pt idx="109">
                  <c:v>47.417999999999999</c:v>
                </c:pt>
                <c:pt idx="110">
                  <c:v>47.584000000000003</c:v>
                </c:pt>
                <c:pt idx="111">
                  <c:v>47.803999999999995</c:v>
                </c:pt>
                <c:pt idx="112">
                  <c:v>47.903999999999996</c:v>
                </c:pt>
                <c:pt idx="113">
                  <c:v>48.25</c:v>
                </c:pt>
                <c:pt idx="114">
                  <c:v>48.432000000000002</c:v>
                </c:pt>
                <c:pt idx="115">
                  <c:v>48.537999999999997</c:v>
                </c:pt>
                <c:pt idx="116">
                  <c:v>48.728000000000002</c:v>
                </c:pt>
                <c:pt idx="117">
                  <c:v>48.935999999999993</c:v>
                </c:pt>
                <c:pt idx="118">
                  <c:v>49.173999999999999</c:v>
                </c:pt>
                <c:pt idx="119">
                  <c:v>49.366</c:v>
                </c:pt>
                <c:pt idx="120">
                  <c:v>49.71</c:v>
                </c:pt>
                <c:pt idx="121">
                  <c:v>50.118000000000002</c:v>
                </c:pt>
                <c:pt idx="122">
                  <c:v>50.374000000000002</c:v>
                </c:pt>
                <c:pt idx="123">
                  <c:v>50.629999999999995</c:v>
                </c:pt>
                <c:pt idx="124">
                  <c:v>50.891999999999996</c:v>
                </c:pt>
                <c:pt idx="125">
                  <c:v>51.146000000000001</c:v>
                </c:pt>
                <c:pt idx="126">
                  <c:v>51.432000000000002</c:v>
                </c:pt>
                <c:pt idx="127">
                  <c:v>51.736000000000004</c:v>
                </c:pt>
                <c:pt idx="128">
                  <c:v>52.046000000000006</c:v>
                </c:pt>
                <c:pt idx="129">
                  <c:v>52.39200000000001</c:v>
                </c:pt>
                <c:pt idx="130">
                  <c:v>52.715999999999994</c:v>
                </c:pt>
                <c:pt idx="131">
                  <c:v>53.048000000000002</c:v>
                </c:pt>
                <c:pt idx="132">
                  <c:v>53.398000000000003</c:v>
                </c:pt>
                <c:pt idx="133">
                  <c:v>53.751999999999995</c:v>
                </c:pt>
                <c:pt idx="134">
                  <c:v>54.094000000000008</c:v>
                </c:pt>
                <c:pt idx="135">
                  <c:v>54.403999999999996</c:v>
                </c:pt>
                <c:pt idx="136">
                  <c:v>54.701999999999998</c:v>
                </c:pt>
                <c:pt idx="137">
                  <c:v>55</c:v>
                </c:pt>
                <c:pt idx="138">
                  <c:v>55.323999999999998</c:v>
                </c:pt>
                <c:pt idx="139">
                  <c:v>55.673999999999999</c:v>
                </c:pt>
                <c:pt idx="140">
                  <c:v>56.033999999999992</c:v>
                </c:pt>
                <c:pt idx="141">
                  <c:v>56.351999999999997</c:v>
                </c:pt>
                <c:pt idx="142">
                  <c:v>56.694000000000003</c:v>
                </c:pt>
                <c:pt idx="143">
                  <c:v>57.017999999999994</c:v>
                </c:pt>
                <c:pt idx="144">
                  <c:v>57.307999999999993</c:v>
                </c:pt>
                <c:pt idx="145">
                  <c:v>57.616</c:v>
                </c:pt>
                <c:pt idx="146">
                  <c:v>57.977999999999994</c:v>
                </c:pt>
                <c:pt idx="147">
                  <c:v>58.292000000000009</c:v>
                </c:pt>
                <c:pt idx="148">
                  <c:v>58.645999999999994</c:v>
                </c:pt>
                <c:pt idx="149">
                  <c:v>58.944000000000003</c:v>
                </c:pt>
                <c:pt idx="150">
                  <c:v>59.085999999999999</c:v>
                </c:pt>
                <c:pt idx="151">
                  <c:v>59.558000000000007</c:v>
                </c:pt>
                <c:pt idx="152">
                  <c:v>59.866000000000007</c:v>
                </c:pt>
                <c:pt idx="153">
                  <c:v>60.208000000000006</c:v>
                </c:pt>
                <c:pt idx="154">
                  <c:v>60.541999999999994</c:v>
                </c:pt>
                <c:pt idx="155">
                  <c:v>60.862000000000002</c:v>
                </c:pt>
                <c:pt idx="156">
                  <c:v>61.176000000000002</c:v>
                </c:pt>
                <c:pt idx="157">
                  <c:v>61.465999999999994</c:v>
                </c:pt>
                <c:pt idx="158">
                  <c:v>61.75</c:v>
                </c:pt>
                <c:pt idx="159">
                  <c:v>61.994000000000007</c:v>
                </c:pt>
                <c:pt idx="160">
                  <c:v>62.262</c:v>
                </c:pt>
                <c:pt idx="161">
                  <c:v>62.589999999999996</c:v>
                </c:pt>
                <c:pt idx="162">
                  <c:v>62.919999999999995</c:v>
                </c:pt>
                <c:pt idx="163">
                  <c:v>63.246000000000002</c:v>
                </c:pt>
                <c:pt idx="164">
                  <c:v>63.55</c:v>
                </c:pt>
                <c:pt idx="165">
                  <c:v>63.851999999999997</c:v>
                </c:pt>
                <c:pt idx="166">
                  <c:v>64.123999999999995</c:v>
                </c:pt>
                <c:pt idx="167">
                  <c:v>64.372</c:v>
                </c:pt>
                <c:pt idx="168">
                  <c:v>64.72999999999999</c:v>
                </c:pt>
                <c:pt idx="169">
                  <c:v>65.03400000000002</c:v>
                </c:pt>
                <c:pt idx="170">
                  <c:v>65.323999999999998</c:v>
                </c:pt>
                <c:pt idx="171">
                  <c:v>65.558000000000007</c:v>
                </c:pt>
                <c:pt idx="172">
                  <c:v>65.798000000000002</c:v>
                </c:pt>
                <c:pt idx="173">
                  <c:v>66.063999999999993</c:v>
                </c:pt>
                <c:pt idx="174">
                  <c:v>66.352000000000004</c:v>
                </c:pt>
                <c:pt idx="175">
                  <c:v>66.652000000000001</c:v>
                </c:pt>
                <c:pt idx="176">
                  <c:v>66.953999999999994</c:v>
                </c:pt>
                <c:pt idx="177">
                  <c:v>67.236000000000004</c:v>
                </c:pt>
                <c:pt idx="178">
                  <c:v>67.513999999999996</c:v>
                </c:pt>
                <c:pt idx="179">
                  <c:v>67.801999999999992</c:v>
                </c:pt>
                <c:pt idx="180">
                  <c:v>68.075999999999993</c:v>
                </c:pt>
                <c:pt idx="181">
                  <c:v>68.335999999999999</c:v>
                </c:pt>
                <c:pt idx="182">
                  <c:v>68.635999999999996</c:v>
                </c:pt>
                <c:pt idx="183">
                  <c:v>68.95</c:v>
                </c:pt>
                <c:pt idx="184">
                  <c:v>69.265999999999991</c:v>
                </c:pt>
                <c:pt idx="185">
                  <c:v>69.602000000000004</c:v>
                </c:pt>
                <c:pt idx="186">
                  <c:v>69.91</c:v>
                </c:pt>
                <c:pt idx="187">
                  <c:v>70.168000000000006</c:v>
                </c:pt>
                <c:pt idx="188">
                  <c:v>70.443999999999988</c:v>
                </c:pt>
                <c:pt idx="189">
                  <c:v>70.744</c:v>
                </c:pt>
                <c:pt idx="190">
                  <c:v>71.057999999999993</c:v>
                </c:pt>
                <c:pt idx="191">
                  <c:v>71.322000000000003</c:v>
                </c:pt>
                <c:pt idx="192">
                  <c:v>71.571999999999989</c:v>
                </c:pt>
                <c:pt idx="193">
                  <c:v>71.832000000000008</c:v>
                </c:pt>
                <c:pt idx="194">
                  <c:v>72.099999999999994</c:v>
                </c:pt>
                <c:pt idx="195">
                  <c:v>72.35799999999999</c:v>
                </c:pt>
                <c:pt idx="196">
                  <c:v>72.626000000000005</c:v>
                </c:pt>
                <c:pt idx="197">
                  <c:v>72.884</c:v>
                </c:pt>
                <c:pt idx="198">
                  <c:v>73.116</c:v>
                </c:pt>
                <c:pt idx="199">
                  <c:v>73.316000000000003</c:v>
                </c:pt>
                <c:pt idx="200">
                  <c:v>73.53</c:v>
                </c:pt>
                <c:pt idx="201">
                  <c:v>73.75</c:v>
                </c:pt>
                <c:pt idx="202">
                  <c:v>73.986000000000018</c:v>
                </c:pt>
                <c:pt idx="203">
                  <c:v>74.268000000000001</c:v>
                </c:pt>
                <c:pt idx="204">
                  <c:v>74.55</c:v>
                </c:pt>
                <c:pt idx="205">
                  <c:v>74.8</c:v>
                </c:pt>
                <c:pt idx="206">
                  <c:v>75.036000000000001</c:v>
                </c:pt>
                <c:pt idx="207">
                  <c:v>75.323999999999998</c:v>
                </c:pt>
                <c:pt idx="208">
                  <c:v>75.611999999999995</c:v>
                </c:pt>
                <c:pt idx="209">
                  <c:v>75.929999999999993</c:v>
                </c:pt>
                <c:pt idx="210">
                  <c:v>76.24199999999999</c:v>
                </c:pt>
                <c:pt idx="211">
                  <c:v>76.532000000000011</c:v>
                </c:pt>
                <c:pt idx="212">
                  <c:v>76.728999999999999</c:v>
                </c:pt>
                <c:pt idx="213">
                  <c:v>77.072000000000003</c:v>
                </c:pt>
                <c:pt idx="214">
                  <c:v>77.358000000000004</c:v>
                </c:pt>
                <c:pt idx="215">
                  <c:v>77.61399999999999</c:v>
                </c:pt>
                <c:pt idx="216">
                  <c:v>77.816000000000003</c:v>
                </c:pt>
                <c:pt idx="217">
                  <c:v>78.126000000000005</c:v>
                </c:pt>
                <c:pt idx="218">
                  <c:v>78.433999999999997</c:v>
                </c:pt>
                <c:pt idx="219">
                  <c:v>78.738</c:v>
                </c:pt>
                <c:pt idx="220">
                  <c:v>79.037999999999982</c:v>
                </c:pt>
                <c:pt idx="221">
                  <c:v>79.352000000000004</c:v>
                </c:pt>
                <c:pt idx="222">
                  <c:v>79.599999999999994</c:v>
                </c:pt>
                <c:pt idx="223">
                  <c:v>79.914000000000001</c:v>
                </c:pt>
                <c:pt idx="224">
                  <c:v>80.237999999999985</c:v>
                </c:pt>
                <c:pt idx="225">
                  <c:v>80.546000000000006</c:v>
                </c:pt>
                <c:pt idx="226">
                  <c:v>80.835999999999984</c:v>
                </c:pt>
                <c:pt idx="227">
                  <c:v>81.147999999999996</c:v>
                </c:pt>
                <c:pt idx="228">
                  <c:v>81.445999999999998</c:v>
                </c:pt>
                <c:pt idx="229">
                  <c:v>81.742000000000004</c:v>
                </c:pt>
                <c:pt idx="230">
                  <c:v>82.045999999999992</c:v>
                </c:pt>
                <c:pt idx="231">
                  <c:v>82.347999999999999</c:v>
                </c:pt>
                <c:pt idx="232">
                  <c:v>82.640000000000015</c:v>
                </c:pt>
                <c:pt idx="233">
                  <c:v>82.89200000000001</c:v>
                </c:pt>
                <c:pt idx="234">
                  <c:v>83.178000000000011</c:v>
                </c:pt>
                <c:pt idx="235">
                  <c:v>83.432000000000002</c:v>
                </c:pt>
                <c:pt idx="236">
                  <c:v>83.662000000000006</c:v>
                </c:pt>
                <c:pt idx="237">
                  <c:v>83.92</c:v>
                </c:pt>
                <c:pt idx="238">
                  <c:v>84.182000000000002</c:v>
                </c:pt>
                <c:pt idx="239">
                  <c:v>84.396000000000001</c:v>
                </c:pt>
                <c:pt idx="240">
                  <c:v>84.534000000000006</c:v>
                </c:pt>
                <c:pt idx="241">
                  <c:v>84.674000000000007</c:v>
                </c:pt>
                <c:pt idx="242">
                  <c:v>84.833999999999989</c:v>
                </c:pt>
                <c:pt idx="243">
                  <c:v>85.066000000000003</c:v>
                </c:pt>
                <c:pt idx="244">
                  <c:v>85.177999999999997</c:v>
                </c:pt>
                <c:pt idx="245">
                  <c:v>85.412000000000006</c:v>
                </c:pt>
                <c:pt idx="246">
                  <c:v>85.621999999999986</c:v>
                </c:pt>
                <c:pt idx="247">
                  <c:v>85.811999999999998</c:v>
                </c:pt>
                <c:pt idx="248">
                  <c:v>85.981999999999999</c:v>
                </c:pt>
                <c:pt idx="249">
                  <c:v>86.141999999999996</c:v>
                </c:pt>
                <c:pt idx="250">
                  <c:v>86.294000000000011</c:v>
                </c:pt>
                <c:pt idx="251">
                  <c:v>86.468000000000004</c:v>
                </c:pt>
                <c:pt idx="252">
                  <c:v>86.646000000000001</c:v>
                </c:pt>
                <c:pt idx="253">
                  <c:v>86.825999999999993</c:v>
                </c:pt>
                <c:pt idx="254">
                  <c:v>86.974000000000004</c:v>
                </c:pt>
                <c:pt idx="255">
                  <c:v>87.111999999999995</c:v>
                </c:pt>
                <c:pt idx="256">
                  <c:v>87.238</c:v>
                </c:pt>
                <c:pt idx="257">
                  <c:v>87.354000000000013</c:v>
                </c:pt>
                <c:pt idx="258">
                  <c:v>87.501999999999995</c:v>
                </c:pt>
                <c:pt idx="259">
                  <c:v>87.67</c:v>
                </c:pt>
                <c:pt idx="260">
                  <c:v>87.811999999999983</c:v>
                </c:pt>
                <c:pt idx="261">
                  <c:v>87.977999999999994</c:v>
                </c:pt>
                <c:pt idx="262">
                  <c:v>88.08</c:v>
                </c:pt>
                <c:pt idx="263">
                  <c:v>88.224000000000004</c:v>
                </c:pt>
                <c:pt idx="264">
                  <c:v>88.36399999999999</c:v>
                </c:pt>
                <c:pt idx="265">
                  <c:v>88.525999999999996</c:v>
                </c:pt>
                <c:pt idx="266">
                  <c:v>88.701999999999998</c:v>
                </c:pt>
                <c:pt idx="267">
                  <c:v>88.92</c:v>
                </c:pt>
                <c:pt idx="268">
                  <c:v>89.102000000000004</c:v>
                </c:pt>
                <c:pt idx="269">
                  <c:v>89.281999999999996</c:v>
                </c:pt>
                <c:pt idx="270">
                  <c:v>89.402000000000001</c:v>
                </c:pt>
                <c:pt idx="271">
                  <c:v>89.524000000000001</c:v>
                </c:pt>
                <c:pt idx="272">
                  <c:v>89.438000000000002</c:v>
                </c:pt>
                <c:pt idx="273">
                  <c:v>89.853999999999999</c:v>
                </c:pt>
                <c:pt idx="274">
                  <c:v>89.914000000000001</c:v>
                </c:pt>
                <c:pt idx="275">
                  <c:v>90.146000000000001</c:v>
                </c:pt>
                <c:pt idx="276">
                  <c:v>90.289999999999992</c:v>
                </c:pt>
                <c:pt idx="277">
                  <c:v>90.442000000000007</c:v>
                </c:pt>
                <c:pt idx="278">
                  <c:v>90.568000000000012</c:v>
                </c:pt>
                <c:pt idx="279">
                  <c:v>90.681999999999988</c:v>
                </c:pt>
                <c:pt idx="280">
                  <c:v>90.811999999999998</c:v>
                </c:pt>
                <c:pt idx="281">
                  <c:v>90.948000000000008</c:v>
                </c:pt>
                <c:pt idx="282">
                  <c:v>91.163999999999987</c:v>
                </c:pt>
                <c:pt idx="283">
                  <c:v>91.289999999999992</c:v>
                </c:pt>
                <c:pt idx="284">
                  <c:v>91.364000000000004</c:v>
                </c:pt>
                <c:pt idx="285">
                  <c:v>91.426000000000002</c:v>
                </c:pt>
                <c:pt idx="286">
                  <c:v>91.441999999999993</c:v>
                </c:pt>
                <c:pt idx="287">
                  <c:v>91.49199999999999</c:v>
                </c:pt>
                <c:pt idx="288">
                  <c:v>91.532000000000011</c:v>
                </c:pt>
                <c:pt idx="289">
                  <c:v>90.355999999999995</c:v>
                </c:pt>
                <c:pt idx="290">
                  <c:v>91.566000000000003</c:v>
                </c:pt>
                <c:pt idx="291">
                  <c:v>91.64200000000001</c:v>
                </c:pt>
                <c:pt idx="292">
                  <c:v>91.706000000000003</c:v>
                </c:pt>
                <c:pt idx="293">
                  <c:v>91.765999999999991</c:v>
                </c:pt>
                <c:pt idx="294">
                  <c:v>91.8</c:v>
                </c:pt>
                <c:pt idx="295">
                  <c:v>91.832000000000008</c:v>
                </c:pt>
                <c:pt idx="296">
                  <c:v>91.868000000000009</c:v>
                </c:pt>
                <c:pt idx="297">
                  <c:v>91.929999999999993</c:v>
                </c:pt>
                <c:pt idx="298">
                  <c:v>91.919999999999987</c:v>
                </c:pt>
                <c:pt idx="299">
                  <c:v>91.975999999999999</c:v>
                </c:pt>
                <c:pt idx="300">
                  <c:v>91.994</c:v>
                </c:pt>
                <c:pt idx="301">
                  <c:v>92.054000000000002</c:v>
                </c:pt>
                <c:pt idx="302">
                  <c:v>92.105999999999995</c:v>
                </c:pt>
                <c:pt idx="303">
                  <c:v>92.166000000000011</c:v>
                </c:pt>
                <c:pt idx="304">
                  <c:v>92.152000000000001</c:v>
                </c:pt>
                <c:pt idx="305">
                  <c:v>92.282000000000011</c:v>
                </c:pt>
                <c:pt idx="306">
                  <c:v>92.23599999999999</c:v>
                </c:pt>
                <c:pt idx="307">
                  <c:v>92.177999999999997</c:v>
                </c:pt>
                <c:pt idx="308">
                  <c:v>92.066000000000003</c:v>
                </c:pt>
                <c:pt idx="309">
                  <c:v>91.981999999999999</c:v>
                </c:pt>
                <c:pt idx="310">
                  <c:v>91.883999999999986</c:v>
                </c:pt>
                <c:pt idx="311">
                  <c:v>91.753999999999991</c:v>
                </c:pt>
                <c:pt idx="312">
                  <c:v>91.635999999999996</c:v>
                </c:pt>
                <c:pt idx="313">
                  <c:v>91.496000000000009</c:v>
                </c:pt>
                <c:pt idx="314">
                  <c:v>91.35</c:v>
                </c:pt>
                <c:pt idx="315">
                  <c:v>91.210000000000008</c:v>
                </c:pt>
                <c:pt idx="316">
                  <c:v>91.05</c:v>
                </c:pt>
                <c:pt idx="317">
                  <c:v>90.876000000000005</c:v>
                </c:pt>
                <c:pt idx="318">
                  <c:v>90.69</c:v>
                </c:pt>
                <c:pt idx="319">
                  <c:v>90.495999999999995</c:v>
                </c:pt>
                <c:pt idx="320">
                  <c:v>90.311999999999998</c:v>
                </c:pt>
                <c:pt idx="321">
                  <c:v>90.134000000000015</c:v>
                </c:pt>
                <c:pt idx="322">
                  <c:v>89.967999999999989</c:v>
                </c:pt>
                <c:pt idx="323">
                  <c:v>89.765999999999991</c:v>
                </c:pt>
                <c:pt idx="324">
                  <c:v>89.494</c:v>
                </c:pt>
                <c:pt idx="325">
                  <c:v>89.16</c:v>
                </c:pt>
                <c:pt idx="326">
                  <c:v>88.824000000000012</c:v>
                </c:pt>
                <c:pt idx="327">
                  <c:v>88.47</c:v>
                </c:pt>
                <c:pt idx="328">
                  <c:v>88.16</c:v>
                </c:pt>
                <c:pt idx="329">
                  <c:v>87.466000000000008</c:v>
                </c:pt>
                <c:pt idx="330">
                  <c:v>87.478000000000009</c:v>
                </c:pt>
                <c:pt idx="331">
                  <c:v>87.044000000000011</c:v>
                </c:pt>
                <c:pt idx="332">
                  <c:v>86.561999999999998</c:v>
                </c:pt>
                <c:pt idx="333">
                  <c:v>86.080000000000013</c:v>
                </c:pt>
                <c:pt idx="334">
                  <c:v>85.61</c:v>
                </c:pt>
                <c:pt idx="335">
                  <c:v>85.123999999999995</c:v>
                </c:pt>
                <c:pt idx="336">
                  <c:v>84.657999999999987</c:v>
                </c:pt>
                <c:pt idx="337">
                  <c:v>84.192000000000007</c:v>
                </c:pt>
                <c:pt idx="338">
                  <c:v>83.689999999999984</c:v>
                </c:pt>
                <c:pt idx="339">
                  <c:v>83.190000000000012</c:v>
                </c:pt>
                <c:pt idx="340">
                  <c:v>82.710000000000008</c:v>
                </c:pt>
                <c:pt idx="341">
                  <c:v>82.231999999999999</c:v>
                </c:pt>
                <c:pt idx="342">
                  <c:v>81.798000000000002</c:v>
                </c:pt>
                <c:pt idx="343">
                  <c:v>81.328000000000003</c:v>
                </c:pt>
                <c:pt idx="344">
                  <c:v>80.825999999999993</c:v>
                </c:pt>
                <c:pt idx="345">
                  <c:v>80.298000000000002</c:v>
                </c:pt>
                <c:pt idx="346">
                  <c:v>79.74199999999999</c:v>
                </c:pt>
                <c:pt idx="347">
                  <c:v>79.236000000000004</c:v>
                </c:pt>
                <c:pt idx="348">
                  <c:v>78.77000000000001</c:v>
                </c:pt>
                <c:pt idx="349">
                  <c:v>78.373999999999995</c:v>
                </c:pt>
                <c:pt idx="350">
                  <c:v>78.001999999999995</c:v>
                </c:pt>
                <c:pt idx="351">
                  <c:v>77.628</c:v>
                </c:pt>
                <c:pt idx="352">
                  <c:v>77.256</c:v>
                </c:pt>
                <c:pt idx="353">
                  <c:v>76.91</c:v>
                </c:pt>
                <c:pt idx="354">
                  <c:v>76.572000000000003</c:v>
                </c:pt>
                <c:pt idx="355">
                  <c:v>76.24199999999999</c:v>
                </c:pt>
                <c:pt idx="356">
                  <c:v>75.983999999999995</c:v>
                </c:pt>
                <c:pt idx="357">
                  <c:v>75.818000000000012</c:v>
                </c:pt>
                <c:pt idx="358">
                  <c:v>75.698000000000008</c:v>
                </c:pt>
                <c:pt idx="359">
                  <c:v>75.534000000000006</c:v>
                </c:pt>
                <c:pt idx="360">
                  <c:v>75.354000000000013</c:v>
                </c:pt>
                <c:pt idx="361">
                  <c:v>75.14</c:v>
                </c:pt>
                <c:pt idx="362">
                  <c:v>74.913999999999987</c:v>
                </c:pt>
                <c:pt idx="363">
                  <c:v>74.725999999999999</c:v>
                </c:pt>
                <c:pt idx="364">
                  <c:v>74.566000000000003</c:v>
                </c:pt>
              </c:numCache>
            </c:numRef>
          </c:val>
          <c:smooth val="0"/>
          <c:extLst>
            <c:ext xmlns:c16="http://schemas.microsoft.com/office/drawing/2014/chart" uri="{C3380CC4-5D6E-409C-BE32-E72D297353CC}">
              <c16:uniqueId val="{00000002-E876-4E11-AF18-4999CB1EBCD6}"/>
            </c:ext>
          </c:extLst>
        </c:ser>
        <c:ser>
          <c:idx val="3"/>
          <c:order val="3"/>
          <c:tx>
            <c:strRef>
              <c:f>Sheet1!$E$1</c:f>
              <c:strCache>
                <c:ptCount val="1"/>
                <c:pt idx="0">
                  <c:v>2024</c:v>
                </c:pt>
              </c:strCache>
            </c:strRef>
          </c:tx>
          <c:spPr>
            <a:ln w="28575" cap="rnd">
              <a:solidFill>
                <a:schemeClr val="accent5">
                  <a:lumMod val="60000"/>
                  <a:lumOff val="40000"/>
                </a:schemeClr>
              </a:solidFill>
              <a:round/>
            </a:ln>
            <a:effectLst/>
          </c:spPr>
          <c:marker>
            <c:symbol val="none"/>
          </c:marker>
          <c:cat>
            <c:numRef>
              <c:f>Sheet1!$A$2:$A$366</c:f>
              <c:numCache>
                <c:formatCode>m/d/yyyy</c:formatCode>
                <c:ptCount val="365"/>
                <c:pt idx="0">
                  <c:v>44562</c:v>
                </c:pt>
                <c:pt idx="1">
                  <c:v>44563</c:v>
                </c:pt>
                <c:pt idx="2">
                  <c:v>44564</c:v>
                </c:pt>
                <c:pt idx="3">
                  <c:v>44565</c:v>
                </c:pt>
                <c:pt idx="4">
                  <c:v>44566</c:v>
                </c:pt>
                <c:pt idx="5">
                  <c:v>44567</c:v>
                </c:pt>
                <c:pt idx="6">
                  <c:v>44568</c:v>
                </c:pt>
                <c:pt idx="7">
                  <c:v>44569</c:v>
                </c:pt>
                <c:pt idx="8">
                  <c:v>44570</c:v>
                </c:pt>
                <c:pt idx="9">
                  <c:v>44571</c:v>
                </c:pt>
                <c:pt idx="10">
                  <c:v>44572</c:v>
                </c:pt>
                <c:pt idx="11">
                  <c:v>44573</c:v>
                </c:pt>
                <c:pt idx="12">
                  <c:v>44574</c:v>
                </c:pt>
                <c:pt idx="13">
                  <c:v>44575</c:v>
                </c:pt>
                <c:pt idx="14">
                  <c:v>44576</c:v>
                </c:pt>
                <c:pt idx="15">
                  <c:v>44577</c:v>
                </c:pt>
                <c:pt idx="16">
                  <c:v>44578</c:v>
                </c:pt>
                <c:pt idx="17">
                  <c:v>44579</c:v>
                </c:pt>
                <c:pt idx="18">
                  <c:v>44580</c:v>
                </c:pt>
                <c:pt idx="19">
                  <c:v>44581</c:v>
                </c:pt>
                <c:pt idx="20">
                  <c:v>44582</c:v>
                </c:pt>
                <c:pt idx="21">
                  <c:v>44583</c:v>
                </c:pt>
                <c:pt idx="22">
                  <c:v>44584</c:v>
                </c:pt>
                <c:pt idx="23">
                  <c:v>44585</c:v>
                </c:pt>
                <c:pt idx="24">
                  <c:v>44586</c:v>
                </c:pt>
                <c:pt idx="25">
                  <c:v>44587</c:v>
                </c:pt>
                <c:pt idx="26">
                  <c:v>44588</c:v>
                </c:pt>
                <c:pt idx="27">
                  <c:v>44589</c:v>
                </c:pt>
                <c:pt idx="28">
                  <c:v>44590</c:v>
                </c:pt>
                <c:pt idx="29">
                  <c:v>44591</c:v>
                </c:pt>
                <c:pt idx="30">
                  <c:v>44592</c:v>
                </c:pt>
                <c:pt idx="31">
                  <c:v>44593</c:v>
                </c:pt>
                <c:pt idx="32">
                  <c:v>44594</c:v>
                </c:pt>
                <c:pt idx="33">
                  <c:v>44595</c:v>
                </c:pt>
                <c:pt idx="34">
                  <c:v>44596</c:v>
                </c:pt>
                <c:pt idx="35">
                  <c:v>44597</c:v>
                </c:pt>
                <c:pt idx="36">
                  <c:v>44598</c:v>
                </c:pt>
                <c:pt idx="37">
                  <c:v>44599</c:v>
                </c:pt>
                <c:pt idx="38">
                  <c:v>44600</c:v>
                </c:pt>
                <c:pt idx="39">
                  <c:v>44601</c:v>
                </c:pt>
                <c:pt idx="40">
                  <c:v>44602</c:v>
                </c:pt>
                <c:pt idx="41">
                  <c:v>44603</c:v>
                </c:pt>
                <c:pt idx="42">
                  <c:v>44604</c:v>
                </c:pt>
                <c:pt idx="43">
                  <c:v>44605</c:v>
                </c:pt>
                <c:pt idx="44">
                  <c:v>44606</c:v>
                </c:pt>
                <c:pt idx="45">
                  <c:v>44607</c:v>
                </c:pt>
                <c:pt idx="46">
                  <c:v>44608</c:v>
                </c:pt>
                <c:pt idx="47">
                  <c:v>44609</c:v>
                </c:pt>
                <c:pt idx="48">
                  <c:v>44610</c:v>
                </c:pt>
                <c:pt idx="49">
                  <c:v>44611</c:v>
                </c:pt>
                <c:pt idx="50">
                  <c:v>44612</c:v>
                </c:pt>
                <c:pt idx="51">
                  <c:v>44613</c:v>
                </c:pt>
                <c:pt idx="52">
                  <c:v>44614</c:v>
                </c:pt>
                <c:pt idx="53">
                  <c:v>44615</c:v>
                </c:pt>
                <c:pt idx="54">
                  <c:v>44616</c:v>
                </c:pt>
                <c:pt idx="55">
                  <c:v>44617</c:v>
                </c:pt>
                <c:pt idx="56">
                  <c:v>44618</c:v>
                </c:pt>
                <c:pt idx="57">
                  <c:v>44619</c:v>
                </c:pt>
                <c:pt idx="58">
                  <c:v>44620</c:v>
                </c:pt>
                <c:pt idx="59">
                  <c:v>44621</c:v>
                </c:pt>
                <c:pt idx="60">
                  <c:v>44622</c:v>
                </c:pt>
                <c:pt idx="61">
                  <c:v>44623</c:v>
                </c:pt>
                <c:pt idx="62">
                  <c:v>44624</c:v>
                </c:pt>
                <c:pt idx="63">
                  <c:v>44625</c:v>
                </c:pt>
                <c:pt idx="64">
                  <c:v>44626</c:v>
                </c:pt>
                <c:pt idx="65">
                  <c:v>44627</c:v>
                </c:pt>
                <c:pt idx="66">
                  <c:v>44628</c:v>
                </c:pt>
                <c:pt idx="67">
                  <c:v>44629</c:v>
                </c:pt>
                <c:pt idx="68">
                  <c:v>44630</c:v>
                </c:pt>
                <c:pt idx="69">
                  <c:v>44631</c:v>
                </c:pt>
                <c:pt idx="70">
                  <c:v>44632</c:v>
                </c:pt>
                <c:pt idx="71">
                  <c:v>44633</c:v>
                </c:pt>
                <c:pt idx="72">
                  <c:v>44634</c:v>
                </c:pt>
                <c:pt idx="73">
                  <c:v>44635</c:v>
                </c:pt>
                <c:pt idx="74">
                  <c:v>44636</c:v>
                </c:pt>
                <c:pt idx="75">
                  <c:v>44637</c:v>
                </c:pt>
                <c:pt idx="76">
                  <c:v>44638</c:v>
                </c:pt>
                <c:pt idx="77">
                  <c:v>44639</c:v>
                </c:pt>
                <c:pt idx="78">
                  <c:v>44640</c:v>
                </c:pt>
                <c:pt idx="79">
                  <c:v>44641</c:v>
                </c:pt>
                <c:pt idx="80">
                  <c:v>44642</c:v>
                </c:pt>
                <c:pt idx="81">
                  <c:v>44643</c:v>
                </c:pt>
                <c:pt idx="82">
                  <c:v>44644</c:v>
                </c:pt>
                <c:pt idx="83">
                  <c:v>44645</c:v>
                </c:pt>
                <c:pt idx="84">
                  <c:v>44646</c:v>
                </c:pt>
                <c:pt idx="85">
                  <c:v>44647</c:v>
                </c:pt>
                <c:pt idx="86">
                  <c:v>44648</c:v>
                </c:pt>
                <c:pt idx="87">
                  <c:v>44649</c:v>
                </c:pt>
                <c:pt idx="88">
                  <c:v>44650</c:v>
                </c:pt>
                <c:pt idx="89">
                  <c:v>44651</c:v>
                </c:pt>
                <c:pt idx="90">
                  <c:v>44652</c:v>
                </c:pt>
                <c:pt idx="91">
                  <c:v>44653</c:v>
                </c:pt>
                <c:pt idx="92">
                  <c:v>44654</c:v>
                </c:pt>
                <c:pt idx="93">
                  <c:v>44655</c:v>
                </c:pt>
                <c:pt idx="94">
                  <c:v>44656</c:v>
                </c:pt>
                <c:pt idx="95">
                  <c:v>44657</c:v>
                </c:pt>
                <c:pt idx="96">
                  <c:v>44658</c:v>
                </c:pt>
                <c:pt idx="97">
                  <c:v>44659</c:v>
                </c:pt>
                <c:pt idx="98">
                  <c:v>44660</c:v>
                </c:pt>
                <c:pt idx="99">
                  <c:v>44661</c:v>
                </c:pt>
                <c:pt idx="100">
                  <c:v>44662</c:v>
                </c:pt>
                <c:pt idx="101">
                  <c:v>44663</c:v>
                </c:pt>
                <c:pt idx="102">
                  <c:v>44664</c:v>
                </c:pt>
                <c:pt idx="103">
                  <c:v>44665</c:v>
                </c:pt>
                <c:pt idx="104">
                  <c:v>44666</c:v>
                </c:pt>
                <c:pt idx="105">
                  <c:v>44667</c:v>
                </c:pt>
                <c:pt idx="106">
                  <c:v>44668</c:v>
                </c:pt>
                <c:pt idx="107">
                  <c:v>44669</c:v>
                </c:pt>
                <c:pt idx="108">
                  <c:v>44670</c:v>
                </c:pt>
                <c:pt idx="109">
                  <c:v>44671</c:v>
                </c:pt>
                <c:pt idx="110">
                  <c:v>44672</c:v>
                </c:pt>
                <c:pt idx="111">
                  <c:v>44673</c:v>
                </c:pt>
                <c:pt idx="112">
                  <c:v>44674</c:v>
                </c:pt>
                <c:pt idx="113">
                  <c:v>44675</c:v>
                </c:pt>
                <c:pt idx="114">
                  <c:v>44676</c:v>
                </c:pt>
                <c:pt idx="115">
                  <c:v>44677</c:v>
                </c:pt>
                <c:pt idx="116">
                  <c:v>44678</c:v>
                </c:pt>
                <c:pt idx="117">
                  <c:v>44679</c:v>
                </c:pt>
                <c:pt idx="118">
                  <c:v>44680</c:v>
                </c:pt>
                <c:pt idx="119">
                  <c:v>44681</c:v>
                </c:pt>
                <c:pt idx="120">
                  <c:v>44682</c:v>
                </c:pt>
                <c:pt idx="121">
                  <c:v>44683</c:v>
                </c:pt>
                <c:pt idx="122">
                  <c:v>44684</c:v>
                </c:pt>
                <c:pt idx="123">
                  <c:v>44685</c:v>
                </c:pt>
                <c:pt idx="124">
                  <c:v>44686</c:v>
                </c:pt>
                <c:pt idx="125">
                  <c:v>44687</c:v>
                </c:pt>
                <c:pt idx="126">
                  <c:v>44688</c:v>
                </c:pt>
                <c:pt idx="127">
                  <c:v>44689</c:v>
                </c:pt>
                <c:pt idx="128">
                  <c:v>44690</c:v>
                </c:pt>
                <c:pt idx="129">
                  <c:v>44691</c:v>
                </c:pt>
                <c:pt idx="130">
                  <c:v>44692</c:v>
                </c:pt>
                <c:pt idx="131">
                  <c:v>44693</c:v>
                </c:pt>
                <c:pt idx="132">
                  <c:v>44694</c:v>
                </c:pt>
                <c:pt idx="133">
                  <c:v>44695</c:v>
                </c:pt>
                <c:pt idx="134">
                  <c:v>44696</c:v>
                </c:pt>
                <c:pt idx="135">
                  <c:v>44697</c:v>
                </c:pt>
                <c:pt idx="136">
                  <c:v>44698</c:v>
                </c:pt>
                <c:pt idx="137">
                  <c:v>44699</c:v>
                </c:pt>
                <c:pt idx="138">
                  <c:v>44700</c:v>
                </c:pt>
                <c:pt idx="139">
                  <c:v>44701</c:v>
                </c:pt>
                <c:pt idx="140">
                  <c:v>44702</c:v>
                </c:pt>
                <c:pt idx="141">
                  <c:v>44703</c:v>
                </c:pt>
                <c:pt idx="142">
                  <c:v>44704</c:v>
                </c:pt>
                <c:pt idx="143">
                  <c:v>44705</c:v>
                </c:pt>
                <c:pt idx="144">
                  <c:v>44706</c:v>
                </c:pt>
                <c:pt idx="145">
                  <c:v>44707</c:v>
                </c:pt>
                <c:pt idx="146">
                  <c:v>44708</c:v>
                </c:pt>
                <c:pt idx="147">
                  <c:v>44709</c:v>
                </c:pt>
                <c:pt idx="148">
                  <c:v>44710</c:v>
                </c:pt>
                <c:pt idx="149">
                  <c:v>44711</c:v>
                </c:pt>
                <c:pt idx="150">
                  <c:v>44712</c:v>
                </c:pt>
                <c:pt idx="151">
                  <c:v>44713</c:v>
                </c:pt>
                <c:pt idx="152">
                  <c:v>44714</c:v>
                </c:pt>
                <c:pt idx="153">
                  <c:v>44715</c:v>
                </c:pt>
                <c:pt idx="154">
                  <c:v>44716</c:v>
                </c:pt>
                <c:pt idx="155">
                  <c:v>44717</c:v>
                </c:pt>
                <c:pt idx="156">
                  <c:v>44718</c:v>
                </c:pt>
                <c:pt idx="157">
                  <c:v>44719</c:v>
                </c:pt>
                <c:pt idx="158">
                  <c:v>44720</c:v>
                </c:pt>
                <c:pt idx="159">
                  <c:v>44721</c:v>
                </c:pt>
                <c:pt idx="160">
                  <c:v>44722</c:v>
                </c:pt>
                <c:pt idx="161">
                  <c:v>44723</c:v>
                </c:pt>
                <c:pt idx="162">
                  <c:v>44724</c:v>
                </c:pt>
                <c:pt idx="163">
                  <c:v>44725</c:v>
                </c:pt>
                <c:pt idx="164">
                  <c:v>44726</c:v>
                </c:pt>
                <c:pt idx="165">
                  <c:v>44727</c:v>
                </c:pt>
                <c:pt idx="166">
                  <c:v>44728</c:v>
                </c:pt>
                <c:pt idx="167">
                  <c:v>44729</c:v>
                </c:pt>
                <c:pt idx="168">
                  <c:v>44730</c:v>
                </c:pt>
                <c:pt idx="169">
                  <c:v>44731</c:v>
                </c:pt>
                <c:pt idx="170">
                  <c:v>44732</c:v>
                </c:pt>
                <c:pt idx="171">
                  <c:v>44733</c:v>
                </c:pt>
                <c:pt idx="172">
                  <c:v>44734</c:v>
                </c:pt>
                <c:pt idx="173">
                  <c:v>44735</c:v>
                </c:pt>
                <c:pt idx="174">
                  <c:v>44736</c:v>
                </c:pt>
                <c:pt idx="175">
                  <c:v>44737</c:v>
                </c:pt>
                <c:pt idx="176">
                  <c:v>44738</c:v>
                </c:pt>
                <c:pt idx="177">
                  <c:v>44739</c:v>
                </c:pt>
                <c:pt idx="178">
                  <c:v>44740</c:v>
                </c:pt>
                <c:pt idx="179">
                  <c:v>44741</c:v>
                </c:pt>
                <c:pt idx="180">
                  <c:v>44742</c:v>
                </c:pt>
                <c:pt idx="181">
                  <c:v>44743</c:v>
                </c:pt>
                <c:pt idx="182">
                  <c:v>44744</c:v>
                </c:pt>
                <c:pt idx="183">
                  <c:v>44745</c:v>
                </c:pt>
                <c:pt idx="184">
                  <c:v>44746</c:v>
                </c:pt>
                <c:pt idx="185">
                  <c:v>44747</c:v>
                </c:pt>
                <c:pt idx="186">
                  <c:v>44748</c:v>
                </c:pt>
                <c:pt idx="187">
                  <c:v>44749</c:v>
                </c:pt>
                <c:pt idx="188">
                  <c:v>44750</c:v>
                </c:pt>
                <c:pt idx="189">
                  <c:v>44751</c:v>
                </c:pt>
                <c:pt idx="190">
                  <c:v>44752</c:v>
                </c:pt>
                <c:pt idx="191">
                  <c:v>44753</c:v>
                </c:pt>
                <c:pt idx="192">
                  <c:v>44754</c:v>
                </c:pt>
                <c:pt idx="193">
                  <c:v>44755</c:v>
                </c:pt>
                <c:pt idx="194">
                  <c:v>44756</c:v>
                </c:pt>
                <c:pt idx="195">
                  <c:v>44757</c:v>
                </c:pt>
                <c:pt idx="196">
                  <c:v>44758</c:v>
                </c:pt>
                <c:pt idx="197">
                  <c:v>44759</c:v>
                </c:pt>
                <c:pt idx="198">
                  <c:v>44760</c:v>
                </c:pt>
                <c:pt idx="199">
                  <c:v>44761</c:v>
                </c:pt>
                <c:pt idx="200">
                  <c:v>44762</c:v>
                </c:pt>
                <c:pt idx="201">
                  <c:v>44763</c:v>
                </c:pt>
                <c:pt idx="202">
                  <c:v>44764</c:v>
                </c:pt>
                <c:pt idx="203">
                  <c:v>44765</c:v>
                </c:pt>
                <c:pt idx="204">
                  <c:v>44766</c:v>
                </c:pt>
                <c:pt idx="205">
                  <c:v>44767</c:v>
                </c:pt>
                <c:pt idx="206">
                  <c:v>44768</c:v>
                </c:pt>
                <c:pt idx="207">
                  <c:v>44769</c:v>
                </c:pt>
                <c:pt idx="208">
                  <c:v>44770</c:v>
                </c:pt>
                <c:pt idx="209">
                  <c:v>44771</c:v>
                </c:pt>
                <c:pt idx="210">
                  <c:v>44772</c:v>
                </c:pt>
                <c:pt idx="211">
                  <c:v>44773</c:v>
                </c:pt>
                <c:pt idx="212">
                  <c:v>44774</c:v>
                </c:pt>
                <c:pt idx="213">
                  <c:v>44775</c:v>
                </c:pt>
                <c:pt idx="214">
                  <c:v>44776</c:v>
                </c:pt>
                <c:pt idx="215">
                  <c:v>44777</c:v>
                </c:pt>
                <c:pt idx="216">
                  <c:v>44778</c:v>
                </c:pt>
                <c:pt idx="217">
                  <c:v>44779</c:v>
                </c:pt>
                <c:pt idx="218">
                  <c:v>44780</c:v>
                </c:pt>
                <c:pt idx="219">
                  <c:v>44781</c:v>
                </c:pt>
                <c:pt idx="220">
                  <c:v>44782</c:v>
                </c:pt>
                <c:pt idx="221">
                  <c:v>44783</c:v>
                </c:pt>
                <c:pt idx="222">
                  <c:v>44784</c:v>
                </c:pt>
                <c:pt idx="223">
                  <c:v>44785</c:v>
                </c:pt>
                <c:pt idx="224">
                  <c:v>44786</c:v>
                </c:pt>
                <c:pt idx="225">
                  <c:v>44787</c:v>
                </c:pt>
                <c:pt idx="226">
                  <c:v>44788</c:v>
                </c:pt>
                <c:pt idx="227">
                  <c:v>44789</c:v>
                </c:pt>
                <c:pt idx="228">
                  <c:v>44790</c:v>
                </c:pt>
                <c:pt idx="229">
                  <c:v>44791</c:v>
                </c:pt>
                <c:pt idx="230">
                  <c:v>44792</c:v>
                </c:pt>
                <c:pt idx="231">
                  <c:v>44793</c:v>
                </c:pt>
                <c:pt idx="232">
                  <c:v>44794</c:v>
                </c:pt>
                <c:pt idx="233">
                  <c:v>44795</c:v>
                </c:pt>
                <c:pt idx="234">
                  <c:v>44796</c:v>
                </c:pt>
                <c:pt idx="235">
                  <c:v>44797</c:v>
                </c:pt>
                <c:pt idx="236">
                  <c:v>44798</c:v>
                </c:pt>
                <c:pt idx="237">
                  <c:v>44799</c:v>
                </c:pt>
                <c:pt idx="238">
                  <c:v>44800</c:v>
                </c:pt>
                <c:pt idx="239">
                  <c:v>44801</c:v>
                </c:pt>
                <c:pt idx="240">
                  <c:v>44802</c:v>
                </c:pt>
                <c:pt idx="241">
                  <c:v>44803</c:v>
                </c:pt>
                <c:pt idx="242">
                  <c:v>44804</c:v>
                </c:pt>
                <c:pt idx="243">
                  <c:v>44805</c:v>
                </c:pt>
                <c:pt idx="244">
                  <c:v>44806</c:v>
                </c:pt>
                <c:pt idx="245">
                  <c:v>44807</c:v>
                </c:pt>
                <c:pt idx="246">
                  <c:v>44808</c:v>
                </c:pt>
                <c:pt idx="247">
                  <c:v>44809</c:v>
                </c:pt>
                <c:pt idx="248">
                  <c:v>44810</c:v>
                </c:pt>
                <c:pt idx="249">
                  <c:v>44811</c:v>
                </c:pt>
                <c:pt idx="250">
                  <c:v>44812</c:v>
                </c:pt>
                <c:pt idx="251">
                  <c:v>44813</c:v>
                </c:pt>
                <c:pt idx="252">
                  <c:v>44814</c:v>
                </c:pt>
                <c:pt idx="253">
                  <c:v>44815</c:v>
                </c:pt>
                <c:pt idx="254">
                  <c:v>44816</c:v>
                </c:pt>
                <c:pt idx="255">
                  <c:v>44817</c:v>
                </c:pt>
                <c:pt idx="256">
                  <c:v>44818</c:v>
                </c:pt>
                <c:pt idx="257">
                  <c:v>44819</c:v>
                </c:pt>
                <c:pt idx="258">
                  <c:v>44820</c:v>
                </c:pt>
                <c:pt idx="259">
                  <c:v>44821</c:v>
                </c:pt>
                <c:pt idx="260">
                  <c:v>44822</c:v>
                </c:pt>
                <c:pt idx="261">
                  <c:v>44823</c:v>
                </c:pt>
                <c:pt idx="262">
                  <c:v>44824</c:v>
                </c:pt>
                <c:pt idx="263">
                  <c:v>44825</c:v>
                </c:pt>
                <c:pt idx="264">
                  <c:v>44826</c:v>
                </c:pt>
                <c:pt idx="265">
                  <c:v>44827</c:v>
                </c:pt>
                <c:pt idx="266">
                  <c:v>44828</c:v>
                </c:pt>
                <c:pt idx="267">
                  <c:v>44829</c:v>
                </c:pt>
                <c:pt idx="268">
                  <c:v>44830</c:v>
                </c:pt>
                <c:pt idx="269">
                  <c:v>44831</c:v>
                </c:pt>
                <c:pt idx="270">
                  <c:v>44832</c:v>
                </c:pt>
                <c:pt idx="271">
                  <c:v>44833</c:v>
                </c:pt>
                <c:pt idx="272">
                  <c:v>44834</c:v>
                </c:pt>
                <c:pt idx="273">
                  <c:v>44835</c:v>
                </c:pt>
                <c:pt idx="274">
                  <c:v>44836</c:v>
                </c:pt>
                <c:pt idx="275">
                  <c:v>44837</c:v>
                </c:pt>
                <c:pt idx="276">
                  <c:v>44838</c:v>
                </c:pt>
                <c:pt idx="277">
                  <c:v>44839</c:v>
                </c:pt>
                <c:pt idx="278">
                  <c:v>44840</c:v>
                </c:pt>
                <c:pt idx="279">
                  <c:v>44841</c:v>
                </c:pt>
                <c:pt idx="280">
                  <c:v>44842</c:v>
                </c:pt>
                <c:pt idx="281">
                  <c:v>44843</c:v>
                </c:pt>
                <c:pt idx="282">
                  <c:v>44844</c:v>
                </c:pt>
                <c:pt idx="283">
                  <c:v>44845</c:v>
                </c:pt>
                <c:pt idx="284">
                  <c:v>44846</c:v>
                </c:pt>
                <c:pt idx="285">
                  <c:v>44847</c:v>
                </c:pt>
                <c:pt idx="286">
                  <c:v>44848</c:v>
                </c:pt>
                <c:pt idx="287">
                  <c:v>44849</c:v>
                </c:pt>
                <c:pt idx="288">
                  <c:v>44850</c:v>
                </c:pt>
                <c:pt idx="289">
                  <c:v>44851</c:v>
                </c:pt>
                <c:pt idx="290">
                  <c:v>44852</c:v>
                </c:pt>
                <c:pt idx="291">
                  <c:v>44853</c:v>
                </c:pt>
                <c:pt idx="292">
                  <c:v>44854</c:v>
                </c:pt>
                <c:pt idx="293">
                  <c:v>44855</c:v>
                </c:pt>
                <c:pt idx="294">
                  <c:v>44856</c:v>
                </c:pt>
                <c:pt idx="295">
                  <c:v>44857</c:v>
                </c:pt>
                <c:pt idx="296">
                  <c:v>44858</c:v>
                </c:pt>
                <c:pt idx="297">
                  <c:v>44859</c:v>
                </c:pt>
                <c:pt idx="298">
                  <c:v>44860</c:v>
                </c:pt>
                <c:pt idx="299">
                  <c:v>44861</c:v>
                </c:pt>
                <c:pt idx="300">
                  <c:v>44862</c:v>
                </c:pt>
                <c:pt idx="301">
                  <c:v>44863</c:v>
                </c:pt>
                <c:pt idx="302">
                  <c:v>44864</c:v>
                </c:pt>
                <c:pt idx="303">
                  <c:v>44865</c:v>
                </c:pt>
                <c:pt idx="304">
                  <c:v>44866</c:v>
                </c:pt>
                <c:pt idx="305">
                  <c:v>44867</c:v>
                </c:pt>
                <c:pt idx="306">
                  <c:v>44868</c:v>
                </c:pt>
                <c:pt idx="307">
                  <c:v>44869</c:v>
                </c:pt>
                <c:pt idx="308">
                  <c:v>44870</c:v>
                </c:pt>
                <c:pt idx="309">
                  <c:v>44871</c:v>
                </c:pt>
                <c:pt idx="310">
                  <c:v>44872</c:v>
                </c:pt>
                <c:pt idx="311">
                  <c:v>44873</c:v>
                </c:pt>
                <c:pt idx="312">
                  <c:v>44874</c:v>
                </c:pt>
                <c:pt idx="313">
                  <c:v>44875</c:v>
                </c:pt>
                <c:pt idx="314">
                  <c:v>44876</c:v>
                </c:pt>
                <c:pt idx="315">
                  <c:v>44877</c:v>
                </c:pt>
                <c:pt idx="316">
                  <c:v>44878</c:v>
                </c:pt>
                <c:pt idx="317">
                  <c:v>44879</c:v>
                </c:pt>
                <c:pt idx="318">
                  <c:v>44880</c:v>
                </c:pt>
                <c:pt idx="319">
                  <c:v>44881</c:v>
                </c:pt>
                <c:pt idx="320">
                  <c:v>44882</c:v>
                </c:pt>
                <c:pt idx="321">
                  <c:v>44883</c:v>
                </c:pt>
                <c:pt idx="322">
                  <c:v>44884</c:v>
                </c:pt>
                <c:pt idx="323">
                  <c:v>44885</c:v>
                </c:pt>
                <c:pt idx="324">
                  <c:v>44886</c:v>
                </c:pt>
                <c:pt idx="325">
                  <c:v>44887</c:v>
                </c:pt>
                <c:pt idx="326">
                  <c:v>44888</c:v>
                </c:pt>
                <c:pt idx="327">
                  <c:v>44889</c:v>
                </c:pt>
                <c:pt idx="328">
                  <c:v>44890</c:v>
                </c:pt>
                <c:pt idx="329">
                  <c:v>44891</c:v>
                </c:pt>
                <c:pt idx="330">
                  <c:v>44892</c:v>
                </c:pt>
                <c:pt idx="331">
                  <c:v>44893</c:v>
                </c:pt>
                <c:pt idx="332">
                  <c:v>44894</c:v>
                </c:pt>
                <c:pt idx="333">
                  <c:v>44895</c:v>
                </c:pt>
                <c:pt idx="334">
                  <c:v>44896</c:v>
                </c:pt>
                <c:pt idx="335">
                  <c:v>44897</c:v>
                </c:pt>
                <c:pt idx="336">
                  <c:v>44898</c:v>
                </c:pt>
                <c:pt idx="337">
                  <c:v>44899</c:v>
                </c:pt>
                <c:pt idx="338">
                  <c:v>44900</c:v>
                </c:pt>
                <c:pt idx="339">
                  <c:v>44901</c:v>
                </c:pt>
                <c:pt idx="340">
                  <c:v>44902</c:v>
                </c:pt>
                <c:pt idx="341">
                  <c:v>44903</c:v>
                </c:pt>
                <c:pt idx="342">
                  <c:v>44904</c:v>
                </c:pt>
                <c:pt idx="343">
                  <c:v>44905</c:v>
                </c:pt>
                <c:pt idx="344">
                  <c:v>44906</c:v>
                </c:pt>
                <c:pt idx="345">
                  <c:v>44907</c:v>
                </c:pt>
                <c:pt idx="346">
                  <c:v>44908</c:v>
                </c:pt>
                <c:pt idx="347">
                  <c:v>44909</c:v>
                </c:pt>
                <c:pt idx="348">
                  <c:v>44910</c:v>
                </c:pt>
                <c:pt idx="349">
                  <c:v>44911</c:v>
                </c:pt>
                <c:pt idx="350">
                  <c:v>44912</c:v>
                </c:pt>
                <c:pt idx="351">
                  <c:v>44913</c:v>
                </c:pt>
                <c:pt idx="352">
                  <c:v>44914</c:v>
                </c:pt>
                <c:pt idx="353">
                  <c:v>44915</c:v>
                </c:pt>
                <c:pt idx="354">
                  <c:v>44916</c:v>
                </c:pt>
                <c:pt idx="355">
                  <c:v>44917</c:v>
                </c:pt>
                <c:pt idx="356">
                  <c:v>44918</c:v>
                </c:pt>
                <c:pt idx="357">
                  <c:v>44919</c:v>
                </c:pt>
                <c:pt idx="358">
                  <c:v>44920</c:v>
                </c:pt>
                <c:pt idx="359">
                  <c:v>44921</c:v>
                </c:pt>
                <c:pt idx="360">
                  <c:v>44922</c:v>
                </c:pt>
                <c:pt idx="361">
                  <c:v>44923</c:v>
                </c:pt>
                <c:pt idx="362">
                  <c:v>44924</c:v>
                </c:pt>
                <c:pt idx="363">
                  <c:v>44925</c:v>
                </c:pt>
                <c:pt idx="364">
                  <c:v>44926</c:v>
                </c:pt>
              </c:numCache>
            </c:numRef>
          </c:cat>
          <c:val>
            <c:numRef>
              <c:f>Sheet1!$E$2:$E$366</c:f>
              <c:numCache>
                <c:formatCode>General</c:formatCode>
                <c:ptCount val="365"/>
                <c:pt idx="0">
                  <c:v>86.25</c:v>
                </c:pt>
                <c:pt idx="1">
                  <c:v>86.03</c:v>
                </c:pt>
                <c:pt idx="2">
                  <c:v>85.7</c:v>
                </c:pt>
                <c:pt idx="3">
                  <c:v>85.36</c:v>
                </c:pt>
                <c:pt idx="4">
                  <c:v>85.1</c:v>
                </c:pt>
                <c:pt idx="5">
                  <c:v>84.62</c:v>
                </c:pt>
                <c:pt idx="6">
                  <c:v>84.27</c:v>
                </c:pt>
                <c:pt idx="7">
                  <c:v>83.48</c:v>
                </c:pt>
                <c:pt idx="8">
                  <c:v>82.64</c:v>
                </c:pt>
                <c:pt idx="9">
                  <c:v>81.77</c:v>
                </c:pt>
                <c:pt idx="10">
                  <c:v>80.930000000000007</c:v>
                </c:pt>
                <c:pt idx="11">
                  <c:v>80.180000000000007</c:v>
                </c:pt>
                <c:pt idx="12">
                  <c:v>79.58</c:v>
                </c:pt>
                <c:pt idx="13">
                  <c:v>79.03</c:v>
                </c:pt>
                <c:pt idx="14">
                  <c:v>78.33</c:v>
                </c:pt>
                <c:pt idx="15">
                  <c:v>77.58</c:v>
                </c:pt>
                <c:pt idx="16">
                  <c:v>76.849999999999994</c:v>
                </c:pt>
                <c:pt idx="17">
                  <c:v>76.180000000000007</c:v>
                </c:pt>
                <c:pt idx="18">
                  <c:v>75.489999999999995</c:v>
                </c:pt>
                <c:pt idx="19">
                  <c:v>74.930000000000007</c:v>
                </c:pt>
                <c:pt idx="20">
                  <c:v>74.41</c:v>
                </c:pt>
                <c:pt idx="21">
                  <c:v>73.900000000000006</c:v>
                </c:pt>
                <c:pt idx="22">
                  <c:v>73.42</c:v>
                </c:pt>
                <c:pt idx="23">
                  <c:v>73.040000000000006</c:v>
                </c:pt>
                <c:pt idx="24">
                  <c:v>72.63</c:v>
                </c:pt>
                <c:pt idx="25">
                  <c:v>72.260000000000005</c:v>
                </c:pt>
                <c:pt idx="26">
                  <c:v>71.91</c:v>
                </c:pt>
                <c:pt idx="27">
                  <c:v>71.540000000000006</c:v>
                </c:pt>
                <c:pt idx="28">
                  <c:v>71.069999999999993</c:v>
                </c:pt>
                <c:pt idx="29">
                  <c:v>70.599999999999994</c:v>
                </c:pt>
                <c:pt idx="30">
                  <c:v>70.17</c:v>
                </c:pt>
                <c:pt idx="31">
                  <c:v>69.73</c:v>
                </c:pt>
                <c:pt idx="32">
                  <c:v>69.349999999999994</c:v>
                </c:pt>
                <c:pt idx="33">
                  <c:v>69.14</c:v>
                </c:pt>
                <c:pt idx="34">
                  <c:v>68.92</c:v>
                </c:pt>
                <c:pt idx="35">
                  <c:v>68.599999999999994</c:v>
                </c:pt>
                <c:pt idx="36">
                  <c:v>68.28</c:v>
                </c:pt>
                <c:pt idx="37">
                  <c:v>67.87</c:v>
                </c:pt>
                <c:pt idx="38">
                  <c:v>67.48</c:v>
                </c:pt>
                <c:pt idx="39">
                  <c:v>67.22</c:v>
                </c:pt>
                <c:pt idx="40">
                  <c:v>67.040000000000006</c:v>
                </c:pt>
                <c:pt idx="41">
                  <c:v>67.06</c:v>
                </c:pt>
                <c:pt idx="42">
                  <c:v>66.52</c:v>
                </c:pt>
                <c:pt idx="43">
                  <c:v>66.17</c:v>
                </c:pt>
                <c:pt idx="44">
                  <c:v>65.89</c:v>
                </c:pt>
                <c:pt idx="45">
                  <c:v>65.67</c:v>
                </c:pt>
                <c:pt idx="46">
                  <c:v>65.489999999999995</c:v>
                </c:pt>
                <c:pt idx="47">
                  <c:v>65.38</c:v>
                </c:pt>
                <c:pt idx="48">
                  <c:v>65.28</c:v>
                </c:pt>
                <c:pt idx="49">
                  <c:v>65.08</c:v>
                </c:pt>
                <c:pt idx="50">
                  <c:v>64.87</c:v>
                </c:pt>
                <c:pt idx="51">
                  <c:v>64.64</c:v>
                </c:pt>
                <c:pt idx="52">
                  <c:v>64.430000000000007</c:v>
                </c:pt>
                <c:pt idx="53">
                  <c:v>64.099999999999994</c:v>
                </c:pt>
                <c:pt idx="54">
                  <c:v>63.97</c:v>
                </c:pt>
                <c:pt idx="55">
                  <c:v>63.8</c:v>
                </c:pt>
                <c:pt idx="56">
                  <c:v>63.48</c:v>
                </c:pt>
                <c:pt idx="57">
                  <c:v>63.13</c:v>
                </c:pt>
                <c:pt idx="58">
                  <c:v>62.78</c:v>
                </c:pt>
                <c:pt idx="59">
                  <c:v>62.53</c:v>
                </c:pt>
                <c:pt idx="60">
                  <c:v>62.25</c:v>
                </c:pt>
                <c:pt idx="61">
                  <c:v>62.16</c:v>
                </c:pt>
                <c:pt idx="62">
                  <c:v>62.1</c:v>
                </c:pt>
                <c:pt idx="63">
                  <c:v>61.88</c:v>
                </c:pt>
                <c:pt idx="64">
                  <c:v>61.6</c:v>
                </c:pt>
                <c:pt idx="65">
                  <c:v>61.29</c:v>
                </c:pt>
                <c:pt idx="66">
                  <c:v>61.01</c:v>
                </c:pt>
                <c:pt idx="67">
                  <c:v>60.77</c:v>
                </c:pt>
                <c:pt idx="68">
                  <c:v>60.66</c:v>
                </c:pt>
                <c:pt idx="69">
                  <c:v>60.58</c:v>
                </c:pt>
                <c:pt idx="70">
                  <c:v>60.34</c:v>
                </c:pt>
                <c:pt idx="71">
                  <c:v>60.09</c:v>
                </c:pt>
                <c:pt idx="72">
                  <c:v>59.88</c:v>
                </c:pt>
                <c:pt idx="73">
                  <c:v>59.86</c:v>
                </c:pt>
                <c:pt idx="74">
                  <c:v>59.74</c:v>
                </c:pt>
                <c:pt idx="75">
                  <c:v>59.71</c:v>
                </c:pt>
                <c:pt idx="76">
                  <c:v>59.67</c:v>
                </c:pt>
                <c:pt idx="77">
                  <c:v>59.53</c:v>
                </c:pt>
                <c:pt idx="78">
                  <c:v>59.39</c:v>
                </c:pt>
                <c:pt idx="79">
                  <c:v>59.28</c:v>
                </c:pt>
                <c:pt idx="80">
                  <c:v>59.21</c:v>
                </c:pt>
                <c:pt idx="81">
                  <c:v>59.18</c:v>
                </c:pt>
                <c:pt idx="82">
                  <c:v>59.2</c:v>
                </c:pt>
                <c:pt idx="83">
                  <c:v>59.18</c:v>
                </c:pt>
                <c:pt idx="84">
                  <c:v>59.01</c:v>
                </c:pt>
                <c:pt idx="85">
                  <c:v>58.91</c:v>
                </c:pt>
                <c:pt idx="86">
                  <c:v>58.81</c:v>
                </c:pt>
                <c:pt idx="87">
                  <c:v>58.71</c:v>
                </c:pt>
                <c:pt idx="88">
                  <c:v>58.71</c:v>
                </c:pt>
                <c:pt idx="89">
                  <c:v>58.7</c:v>
                </c:pt>
                <c:pt idx="90">
                  <c:v>58.34</c:v>
                </c:pt>
                <c:pt idx="91">
                  <c:v>59.1</c:v>
                </c:pt>
                <c:pt idx="92">
                  <c:v>59.24</c:v>
                </c:pt>
                <c:pt idx="93">
                  <c:v>59.29</c:v>
                </c:pt>
                <c:pt idx="94">
                  <c:v>59.33</c:v>
                </c:pt>
                <c:pt idx="95">
                  <c:v>59.49</c:v>
                </c:pt>
                <c:pt idx="96">
                  <c:v>59.78</c:v>
                </c:pt>
                <c:pt idx="97">
                  <c:v>60.04</c:v>
                </c:pt>
                <c:pt idx="98">
                  <c:v>60.34</c:v>
                </c:pt>
                <c:pt idx="99">
                  <c:v>60.52</c:v>
                </c:pt>
                <c:pt idx="100">
                  <c:v>60.66</c:v>
                </c:pt>
                <c:pt idx="101">
                  <c:v>60.82</c:v>
                </c:pt>
                <c:pt idx="102">
                  <c:v>61.07</c:v>
                </c:pt>
                <c:pt idx="103">
                  <c:v>61.44</c:v>
                </c:pt>
                <c:pt idx="104">
                  <c:v>61.77</c:v>
                </c:pt>
                <c:pt idx="105">
                  <c:v>61.96</c:v>
                </c:pt>
                <c:pt idx="106">
                  <c:v>62.06</c:v>
                </c:pt>
                <c:pt idx="107">
                  <c:v>62.06</c:v>
                </c:pt>
                <c:pt idx="108">
                  <c:v>62.03</c:v>
                </c:pt>
                <c:pt idx="109">
                  <c:v>62.01</c:v>
                </c:pt>
                <c:pt idx="110">
                  <c:v>62.07</c:v>
                </c:pt>
                <c:pt idx="111">
                  <c:v>62.12</c:v>
                </c:pt>
                <c:pt idx="112">
                  <c:v>62.01</c:v>
                </c:pt>
                <c:pt idx="113">
                  <c:v>61.87</c:v>
                </c:pt>
                <c:pt idx="114">
                  <c:v>61.74</c:v>
                </c:pt>
                <c:pt idx="115">
                  <c:v>61.62</c:v>
                </c:pt>
                <c:pt idx="116">
                  <c:v>61.59</c:v>
                </c:pt>
                <c:pt idx="117">
                  <c:v>61.73</c:v>
                </c:pt>
                <c:pt idx="118">
                  <c:v>61.94</c:v>
                </c:pt>
                <c:pt idx="119">
                  <c:v>62.1</c:v>
                </c:pt>
                <c:pt idx="120">
                  <c:v>62.33</c:v>
                </c:pt>
                <c:pt idx="121">
                  <c:v>62.69</c:v>
                </c:pt>
                <c:pt idx="122">
                  <c:v>62.88</c:v>
                </c:pt>
                <c:pt idx="123">
                  <c:v>63.08</c:v>
                </c:pt>
                <c:pt idx="124">
                  <c:v>63.32</c:v>
                </c:pt>
                <c:pt idx="125">
                  <c:v>63.51</c:v>
                </c:pt>
                <c:pt idx="126">
                  <c:v>63.7</c:v>
                </c:pt>
                <c:pt idx="127">
                  <c:v>63.83</c:v>
                </c:pt>
                <c:pt idx="128">
                  <c:v>63.93</c:v>
                </c:pt>
                <c:pt idx="129">
                  <c:v>64.180000000000007</c:v>
                </c:pt>
                <c:pt idx="130">
                  <c:v>64.459999999999994</c:v>
                </c:pt>
                <c:pt idx="131">
                  <c:v>64.819999999999993</c:v>
                </c:pt>
                <c:pt idx="132">
                  <c:v>65.19</c:v>
                </c:pt>
                <c:pt idx="133">
                  <c:v>65.489999999999995</c:v>
                </c:pt>
                <c:pt idx="134">
                  <c:v>65.790000000000006</c:v>
                </c:pt>
                <c:pt idx="135">
                  <c:v>66.06</c:v>
                </c:pt>
                <c:pt idx="136">
                  <c:v>66.290000000000006</c:v>
                </c:pt>
                <c:pt idx="137">
                  <c:v>66.540000000000006</c:v>
                </c:pt>
                <c:pt idx="138">
                  <c:v>66.83</c:v>
                </c:pt>
                <c:pt idx="139">
                  <c:v>67.14</c:v>
                </c:pt>
                <c:pt idx="140">
                  <c:v>67.39</c:v>
                </c:pt>
                <c:pt idx="141">
                  <c:v>67.53</c:v>
                </c:pt>
                <c:pt idx="142">
                  <c:v>67.73</c:v>
                </c:pt>
                <c:pt idx="143">
                  <c:v>67.959999999999994</c:v>
                </c:pt>
                <c:pt idx="144">
                  <c:v>68.19</c:v>
                </c:pt>
                <c:pt idx="145">
                  <c:v>68.48</c:v>
                </c:pt>
                <c:pt idx="146">
                  <c:v>68.819999999999993</c:v>
                </c:pt>
                <c:pt idx="147">
                  <c:v>69.06</c:v>
                </c:pt>
                <c:pt idx="148">
                  <c:v>69.27</c:v>
                </c:pt>
                <c:pt idx="149">
                  <c:v>69.48</c:v>
                </c:pt>
                <c:pt idx="150">
                  <c:v>69.7</c:v>
                </c:pt>
                <c:pt idx="151">
                  <c:v>69.98</c:v>
                </c:pt>
                <c:pt idx="152">
                  <c:v>70.12</c:v>
                </c:pt>
                <c:pt idx="153">
                  <c:v>70.39</c:v>
                </c:pt>
                <c:pt idx="154">
                  <c:v>70.56</c:v>
                </c:pt>
                <c:pt idx="155">
                  <c:v>70.709999999999994</c:v>
                </c:pt>
                <c:pt idx="156">
                  <c:v>70.89</c:v>
                </c:pt>
                <c:pt idx="157">
                  <c:v>71.11</c:v>
                </c:pt>
                <c:pt idx="158">
                  <c:v>71.33</c:v>
                </c:pt>
                <c:pt idx="159">
                  <c:v>71.61</c:v>
                </c:pt>
                <c:pt idx="160">
                  <c:v>71.900000000000006</c:v>
                </c:pt>
                <c:pt idx="161">
                  <c:v>72.14</c:v>
                </c:pt>
                <c:pt idx="162">
                  <c:v>72.319999999999993</c:v>
                </c:pt>
                <c:pt idx="163">
                  <c:v>72.5</c:v>
                </c:pt>
                <c:pt idx="164">
                  <c:v>72.7</c:v>
                </c:pt>
                <c:pt idx="165">
                  <c:v>72.98</c:v>
                </c:pt>
                <c:pt idx="166">
                  <c:v>73.260000000000005</c:v>
                </c:pt>
                <c:pt idx="167">
                  <c:v>73.400000000000006</c:v>
                </c:pt>
                <c:pt idx="168">
                  <c:v>73.849999999999994</c:v>
                </c:pt>
                <c:pt idx="169">
                  <c:v>74.09</c:v>
                </c:pt>
                <c:pt idx="170">
                  <c:v>74.34</c:v>
                </c:pt>
                <c:pt idx="171">
                  <c:v>74.56</c:v>
                </c:pt>
                <c:pt idx="172">
                  <c:v>74.790000000000006</c:v>
                </c:pt>
                <c:pt idx="173">
                  <c:v>75.13</c:v>
                </c:pt>
                <c:pt idx="174">
                  <c:v>75.47</c:v>
                </c:pt>
                <c:pt idx="175">
                  <c:v>75.72</c:v>
                </c:pt>
                <c:pt idx="176">
                  <c:v>75.95</c:v>
                </c:pt>
                <c:pt idx="177">
                  <c:v>76.2</c:v>
                </c:pt>
                <c:pt idx="178">
                  <c:v>76.45</c:v>
                </c:pt>
                <c:pt idx="179">
                  <c:v>76.72</c:v>
                </c:pt>
                <c:pt idx="180">
                  <c:v>77.05</c:v>
                </c:pt>
                <c:pt idx="181">
                  <c:v>77.42</c:v>
                </c:pt>
                <c:pt idx="182">
                  <c:v>77.66</c:v>
                </c:pt>
                <c:pt idx="183">
                  <c:v>77.91</c:v>
                </c:pt>
                <c:pt idx="184">
                  <c:v>78.16</c:v>
                </c:pt>
                <c:pt idx="185">
                  <c:v>78.430000000000007</c:v>
                </c:pt>
                <c:pt idx="186">
                  <c:v>78.72</c:v>
                </c:pt>
                <c:pt idx="187">
                  <c:v>78.989999999999995</c:v>
                </c:pt>
                <c:pt idx="188">
                  <c:v>79.3</c:v>
                </c:pt>
                <c:pt idx="189">
                  <c:v>79.58</c:v>
                </c:pt>
                <c:pt idx="190">
                  <c:v>79.849999999999994</c:v>
                </c:pt>
                <c:pt idx="191">
                  <c:v>80.09</c:v>
                </c:pt>
                <c:pt idx="192">
                  <c:v>80.319999999999993</c:v>
                </c:pt>
                <c:pt idx="193">
                  <c:v>80.540000000000006</c:v>
                </c:pt>
                <c:pt idx="194">
                  <c:v>80.83</c:v>
                </c:pt>
                <c:pt idx="195">
                  <c:v>81.12</c:v>
                </c:pt>
                <c:pt idx="196">
                  <c:v>81.38</c:v>
                </c:pt>
                <c:pt idx="197">
                  <c:v>81.61</c:v>
                </c:pt>
                <c:pt idx="198">
                  <c:v>81.83</c:v>
                </c:pt>
                <c:pt idx="199">
                  <c:v>82.03</c:v>
                </c:pt>
                <c:pt idx="200">
                  <c:v>82.27</c:v>
                </c:pt>
                <c:pt idx="201">
                  <c:v>82.59</c:v>
                </c:pt>
                <c:pt idx="202">
                  <c:v>82.91</c:v>
                </c:pt>
                <c:pt idx="203">
                  <c:v>83.15</c:v>
                </c:pt>
                <c:pt idx="204">
                  <c:v>83.37</c:v>
                </c:pt>
                <c:pt idx="205">
                  <c:v>83.52</c:v>
                </c:pt>
                <c:pt idx="206">
                  <c:v>83.69</c:v>
                </c:pt>
                <c:pt idx="207">
                  <c:v>83.91</c:v>
                </c:pt>
                <c:pt idx="208">
                  <c:v>84.19</c:v>
                </c:pt>
                <c:pt idx="209">
                  <c:v>84.49</c:v>
                </c:pt>
                <c:pt idx="210">
                  <c:v>84.71</c:v>
                </c:pt>
                <c:pt idx="211">
                  <c:v>84.92</c:v>
                </c:pt>
                <c:pt idx="212">
                  <c:v>85.094999999999999</c:v>
                </c:pt>
                <c:pt idx="213">
                  <c:v>85.27</c:v>
                </c:pt>
                <c:pt idx="214">
                  <c:v>85.49</c:v>
                </c:pt>
                <c:pt idx="215">
                  <c:v>85.78</c:v>
                </c:pt>
                <c:pt idx="216">
                  <c:v>86.07</c:v>
                </c:pt>
                <c:pt idx="217">
                  <c:v>86.3</c:v>
                </c:pt>
                <c:pt idx="218">
                  <c:v>86.48</c:v>
                </c:pt>
                <c:pt idx="219">
                  <c:v>86.69</c:v>
                </c:pt>
                <c:pt idx="220">
                  <c:v>86.9</c:v>
                </c:pt>
                <c:pt idx="221">
                  <c:v>87.15</c:v>
                </c:pt>
                <c:pt idx="222">
                  <c:v>87.42</c:v>
                </c:pt>
                <c:pt idx="223">
                  <c:v>87.71</c:v>
                </c:pt>
                <c:pt idx="224">
                  <c:v>87.97</c:v>
                </c:pt>
                <c:pt idx="225">
                  <c:v>88.24</c:v>
                </c:pt>
                <c:pt idx="226">
                  <c:v>88.47</c:v>
                </c:pt>
                <c:pt idx="227">
                  <c:v>88.78</c:v>
                </c:pt>
                <c:pt idx="228">
                  <c:v>89.08</c:v>
                </c:pt>
                <c:pt idx="229">
                  <c:v>89.42</c:v>
                </c:pt>
                <c:pt idx="230">
                  <c:v>89.77</c:v>
                </c:pt>
                <c:pt idx="231">
                  <c:v>90.03</c:v>
                </c:pt>
                <c:pt idx="232">
                  <c:v>90.29</c:v>
                </c:pt>
                <c:pt idx="233">
                  <c:v>90.54</c:v>
                </c:pt>
                <c:pt idx="234">
                  <c:v>90.79</c:v>
                </c:pt>
                <c:pt idx="235">
                  <c:v>91.05</c:v>
                </c:pt>
                <c:pt idx="236">
                  <c:v>91.29</c:v>
                </c:pt>
                <c:pt idx="237">
                  <c:v>91.6</c:v>
                </c:pt>
                <c:pt idx="238">
                  <c:v>91.83</c:v>
                </c:pt>
                <c:pt idx="239">
                  <c:v>91.97</c:v>
                </c:pt>
                <c:pt idx="240">
                  <c:v>91.98</c:v>
                </c:pt>
                <c:pt idx="241">
                  <c:v>92.1</c:v>
                </c:pt>
                <c:pt idx="242">
                  <c:v>92.22</c:v>
                </c:pt>
                <c:pt idx="243">
                  <c:v>92.4</c:v>
                </c:pt>
                <c:pt idx="244">
                  <c:v>92.4</c:v>
                </c:pt>
                <c:pt idx="245">
                  <c:v>92.52</c:v>
                </c:pt>
                <c:pt idx="246">
                  <c:v>92.57</c:v>
                </c:pt>
                <c:pt idx="247">
                  <c:v>92.62</c:v>
                </c:pt>
                <c:pt idx="248">
                  <c:v>92.68</c:v>
                </c:pt>
                <c:pt idx="249">
                  <c:v>92.77</c:v>
                </c:pt>
                <c:pt idx="250">
                  <c:v>92.86</c:v>
                </c:pt>
                <c:pt idx="251">
                  <c:v>92.99</c:v>
                </c:pt>
                <c:pt idx="252">
                  <c:v>93.09</c:v>
                </c:pt>
                <c:pt idx="253">
                  <c:v>93.19</c:v>
                </c:pt>
                <c:pt idx="254">
                  <c:v>93.24</c:v>
                </c:pt>
                <c:pt idx="255">
                  <c:v>93.24</c:v>
                </c:pt>
                <c:pt idx="256">
                  <c:v>93.26</c:v>
                </c:pt>
                <c:pt idx="257">
                  <c:v>93.32</c:v>
                </c:pt>
                <c:pt idx="258">
                  <c:v>93.4</c:v>
                </c:pt>
                <c:pt idx="259">
                  <c:v>93.41</c:v>
                </c:pt>
                <c:pt idx="260">
                  <c:v>93.41</c:v>
                </c:pt>
                <c:pt idx="261">
                  <c:v>93.47</c:v>
                </c:pt>
                <c:pt idx="262">
                  <c:v>93.52</c:v>
                </c:pt>
                <c:pt idx="263">
                  <c:v>93.59</c:v>
                </c:pt>
                <c:pt idx="264">
                  <c:v>93.72</c:v>
                </c:pt>
                <c:pt idx="265">
                  <c:v>93.84</c:v>
                </c:pt>
                <c:pt idx="266">
                  <c:v>93.87</c:v>
                </c:pt>
                <c:pt idx="267">
                  <c:v>93.9</c:v>
                </c:pt>
                <c:pt idx="268">
                  <c:v>93.98</c:v>
                </c:pt>
                <c:pt idx="269">
                  <c:v>94.03</c:v>
                </c:pt>
                <c:pt idx="270">
                  <c:v>94.11</c:v>
                </c:pt>
                <c:pt idx="271">
                  <c:v>94.23</c:v>
                </c:pt>
                <c:pt idx="272">
                  <c:v>94.32</c:v>
                </c:pt>
                <c:pt idx="273">
                  <c:v>94.38</c:v>
                </c:pt>
                <c:pt idx="274">
                  <c:v>94.33</c:v>
                </c:pt>
                <c:pt idx="275">
                  <c:v>94.3</c:v>
                </c:pt>
                <c:pt idx="276">
                  <c:v>94.31</c:v>
                </c:pt>
                <c:pt idx="277">
                  <c:v>94.34</c:v>
                </c:pt>
                <c:pt idx="278">
                  <c:v>94.41</c:v>
                </c:pt>
                <c:pt idx="279">
                  <c:v>94.52</c:v>
                </c:pt>
                <c:pt idx="280">
                  <c:v>94.58</c:v>
                </c:pt>
                <c:pt idx="281">
                  <c:v>94.65</c:v>
                </c:pt>
                <c:pt idx="282">
                  <c:v>94.76</c:v>
                </c:pt>
                <c:pt idx="283">
                  <c:v>94.85</c:v>
                </c:pt>
                <c:pt idx="284">
                  <c:v>94.89</c:v>
                </c:pt>
                <c:pt idx="285">
                  <c:v>94.99</c:v>
                </c:pt>
                <c:pt idx="286">
                  <c:v>95.07</c:v>
                </c:pt>
                <c:pt idx="287">
                  <c:v>95.02</c:v>
                </c:pt>
                <c:pt idx="288">
                  <c:v>95.01</c:v>
                </c:pt>
                <c:pt idx="289">
                  <c:v>95.05</c:v>
                </c:pt>
                <c:pt idx="290">
                  <c:v>95.08</c:v>
                </c:pt>
                <c:pt idx="291">
                  <c:v>95.11</c:v>
                </c:pt>
                <c:pt idx="292">
                  <c:v>95.2</c:v>
                </c:pt>
                <c:pt idx="293">
                  <c:v>95.31</c:v>
                </c:pt>
                <c:pt idx="294">
                  <c:v>95.32</c:v>
                </c:pt>
                <c:pt idx="295">
                  <c:v>95.31</c:v>
                </c:pt>
                <c:pt idx="296">
                  <c:v>95.26</c:v>
                </c:pt>
                <c:pt idx="297">
                  <c:v>95.22</c:v>
                </c:pt>
                <c:pt idx="298">
                  <c:v>95.21</c:v>
                </c:pt>
                <c:pt idx="299">
                  <c:v>95.27</c:v>
                </c:pt>
                <c:pt idx="300">
                  <c:v>95.31</c:v>
                </c:pt>
                <c:pt idx="301">
                  <c:v>95.32</c:v>
                </c:pt>
                <c:pt idx="302">
                  <c:v>95.22</c:v>
                </c:pt>
                <c:pt idx="303">
                  <c:v>95.22</c:v>
                </c:pt>
                <c:pt idx="304">
                  <c:v>95.22</c:v>
                </c:pt>
                <c:pt idx="305">
                  <c:v>95.21</c:v>
                </c:pt>
                <c:pt idx="306">
                  <c:v>95.22</c:v>
                </c:pt>
                <c:pt idx="307">
                  <c:v>95.2</c:v>
                </c:pt>
                <c:pt idx="308">
                  <c:v>95</c:v>
                </c:pt>
                <c:pt idx="309">
                  <c:v>94.74</c:v>
                </c:pt>
                <c:pt idx="310">
                  <c:v>94.41</c:v>
                </c:pt>
                <c:pt idx="311">
                  <c:v>94.07</c:v>
                </c:pt>
                <c:pt idx="312">
                  <c:v>93.77</c:v>
                </c:pt>
                <c:pt idx="313">
                  <c:v>93.54</c:v>
                </c:pt>
                <c:pt idx="314">
                  <c:v>93.33</c:v>
                </c:pt>
                <c:pt idx="315">
                  <c:v>93.05</c:v>
                </c:pt>
                <c:pt idx="316">
                  <c:v>92.59</c:v>
                </c:pt>
                <c:pt idx="317">
                  <c:v>92.1</c:v>
                </c:pt>
                <c:pt idx="318">
                  <c:v>91.67</c:v>
                </c:pt>
                <c:pt idx="319">
                  <c:v>91.27</c:v>
                </c:pt>
                <c:pt idx="320">
                  <c:v>91.01</c:v>
                </c:pt>
                <c:pt idx="321">
                  <c:v>90.74</c:v>
                </c:pt>
                <c:pt idx="322">
                  <c:v>90.31</c:v>
                </c:pt>
                <c:pt idx="323">
                  <c:v>89.87</c:v>
                </c:pt>
                <c:pt idx="324">
                  <c:v>89.41</c:v>
                </c:pt>
                <c:pt idx="325">
                  <c:v>88.85</c:v>
                </c:pt>
                <c:pt idx="326">
                  <c:v>88.29</c:v>
                </c:pt>
                <c:pt idx="327">
                  <c:v>87.9</c:v>
                </c:pt>
                <c:pt idx="328">
                  <c:v>87.68</c:v>
                </c:pt>
                <c:pt idx="329">
                  <c:v>87.4</c:v>
                </c:pt>
                <c:pt idx="330">
                  <c:v>87.04</c:v>
                </c:pt>
                <c:pt idx="331">
                  <c:v>86.65</c:v>
                </c:pt>
                <c:pt idx="332">
                  <c:v>86.26</c:v>
                </c:pt>
                <c:pt idx="333">
                  <c:v>85.81</c:v>
                </c:pt>
                <c:pt idx="334">
                  <c:v>85.5</c:v>
                </c:pt>
                <c:pt idx="335">
                  <c:v>85.07</c:v>
                </c:pt>
                <c:pt idx="336">
                  <c:v>84.65</c:v>
                </c:pt>
                <c:pt idx="337">
                  <c:v>84.15</c:v>
                </c:pt>
                <c:pt idx="338">
                  <c:v>83.6</c:v>
                </c:pt>
                <c:pt idx="339">
                  <c:v>83.11</c:v>
                </c:pt>
                <c:pt idx="340">
                  <c:v>82.69</c:v>
                </c:pt>
                <c:pt idx="341">
                  <c:v>82.36</c:v>
                </c:pt>
                <c:pt idx="342">
                  <c:v>82.04</c:v>
                </c:pt>
                <c:pt idx="343">
                  <c:v>81.540000000000006</c:v>
                </c:pt>
                <c:pt idx="344">
                  <c:v>80.88</c:v>
                </c:pt>
                <c:pt idx="345">
                  <c:v>80.16</c:v>
                </c:pt>
                <c:pt idx="346">
                  <c:v>79.44</c:v>
                </c:pt>
                <c:pt idx="347">
                  <c:v>78.760000000000005</c:v>
                </c:pt>
                <c:pt idx="348">
                  <c:v>78.27</c:v>
                </c:pt>
                <c:pt idx="349">
                  <c:v>77.91</c:v>
                </c:pt>
                <c:pt idx="350">
                  <c:v>77.5</c:v>
                </c:pt>
                <c:pt idx="351">
                  <c:v>77.09</c:v>
                </c:pt>
                <c:pt idx="352">
                  <c:v>76.73</c:v>
                </c:pt>
                <c:pt idx="353">
                  <c:v>76.459999999999994</c:v>
                </c:pt>
                <c:pt idx="354">
                  <c:v>76.11</c:v>
                </c:pt>
                <c:pt idx="355">
                  <c:v>75.88</c:v>
                </c:pt>
                <c:pt idx="356">
                  <c:v>75.64</c:v>
                </c:pt>
                <c:pt idx="357">
                  <c:v>75.3</c:v>
                </c:pt>
                <c:pt idx="358">
                  <c:v>74.989999999999995</c:v>
                </c:pt>
                <c:pt idx="359">
                  <c:v>74.760000000000005</c:v>
                </c:pt>
                <c:pt idx="360">
                  <c:v>74.45</c:v>
                </c:pt>
                <c:pt idx="361">
                  <c:v>74</c:v>
                </c:pt>
                <c:pt idx="362">
                  <c:v>73.53</c:v>
                </c:pt>
                <c:pt idx="363">
                  <c:v>73.09</c:v>
                </c:pt>
                <c:pt idx="364">
                  <c:v>72.61</c:v>
                </c:pt>
              </c:numCache>
            </c:numRef>
          </c:val>
          <c:smooth val="0"/>
          <c:extLst>
            <c:ext xmlns:c16="http://schemas.microsoft.com/office/drawing/2014/chart" uri="{C3380CC4-5D6E-409C-BE32-E72D297353CC}">
              <c16:uniqueId val="{00000003-E876-4E11-AF18-4999CB1EBCD6}"/>
            </c:ext>
          </c:extLst>
        </c:ser>
        <c:ser>
          <c:idx val="4"/>
          <c:order val="4"/>
          <c:tx>
            <c:strRef>
              <c:f>Sheet1!$F$1</c:f>
              <c:strCache>
                <c:ptCount val="1"/>
                <c:pt idx="0">
                  <c:v>2025</c:v>
                </c:pt>
              </c:strCache>
            </c:strRef>
          </c:tx>
          <c:spPr>
            <a:ln w="38100" cap="rnd">
              <a:solidFill>
                <a:srgbClr val="8345FE"/>
              </a:solidFill>
              <a:round/>
            </a:ln>
            <a:effectLst/>
          </c:spPr>
          <c:marker>
            <c:symbol val="none"/>
          </c:marker>
          <c:cat>
            <c:numRef>
              <c:f>Sheet1!$A$2:$A$366</c:f>
              <c:numCache>
                <c:formatCode>m/d/yyyy</c:formatCode>
                <c:ptCount val="365"/>
                <c:pt idx="0">
                  <c:v>44562</c:v>
                </c:pt>
                <c:pt idx="1">
                  <c:v>44563</c:v>
                </c:pt>
                <c:pt idx="2">
                  <c:v>44564</c:v>
                </c:pt>
                <c:pt idx="3">
                  <c:v>44565</c:v>
                </c:pt>
                <c:pt idx="4">
                  <c:v>44566</c:v>
                </c:pt>
                <c:pt idx="5">
                  <c:v>44567</c:v>
                </c:pt>
                <c:pt idx="6">
                  <c:v>44568</c:v>
                </c:pt>
                <c:pt idx="7">
                  <c:v>44569</c:v>
                </c:pt>
                <c:pt idx="8">
                  <c:v>44570</c:v>
                </c:pt>
                <c:pt idx="9">
                  <c:v>44571</c:v>
                </c:pt>
                <c:pt idx="10">
                  <c:v>44572</c:v>
                </c:pt>
                <c:pt idx="11">
                  <c:v>44573</c:v>
                </c:pt>
                <c:pt idx="12">
                  <c:v>44574</c:v>
                </c:pt>
                <c:pt idx="13">
                  <c:v>44575</c:v>
                </c:pt>
                <c:pt idx="14">
                  <c:v>44576</c:v>
                </c:pt>
                <c:pt idx="15">
                  <c:v>44577</c:v>
                </c:pt>
                <c:pt idx="16">
                  <c:v>44578</c:v>
                </c:pt>
                <c:pt idx="17">
                  <c:v>44579</c:v>
                </c:pt>
                <c:pt idx="18">
                  <c:v>44580</c:v>
                </c:pt>
                <c:pt idx="19">
                  <c:v>44581</c:v>
                </c:pt>
                <c:pt idx="20">
                  <c:v>44582</c:v>
                </c:pt>
                <c:pt idx="21">
                  <c:v>44583</c:v>
                </c:pt>
                <c:pt idx="22">
                  <c:v>44584</c:v>
                </c:pt>
                <c:pt idx="23">
                  <c:v>44585</c:v>
                </c:pt>
                <c:pt idx="24">
                  <c:v>44586</c:v>
                </c:pt>
                <c:pt idx="25">
                  <c:v>44587</c:v>
                </c:pt>
                <c:pt idx="26">
                  <c:v>44588</c:v>
                </c:pt>
                <c:pt idx="27">
                  <c:v>44589</c:v>
                </c:pt>
                <c:pt idx="28">
                  <c:v>44590</c:v>
                </c:pt>
                <c:pt idx="29">
                  <c:v>44591</c:v>
                </c:pt>
                <c:pt idx="30">
                  <c:v>44592</c:v>
                </c:pt>
                <c:pt idx="31">
                  <c:v>44593</c:v>
                </c:pt>
                <c:pt idx="32">
                  <c:v>44594</c:v>
                </c:pt>
                <c:pt idx="33">
                  <c:v>44595</c:v>
                </c:pt>
                <c:pt idx="34">
                  <c:v>44596</c:v>
                </c:pt>
                <c:pt idx="35">
                  <c:v>44597</c:v>
                </c:pt>
                <c:pt idx="36">
                  <c:v>44598</c:v>
                </c:pt>
                <c:pt idx="37">
                  <c:v>44599</c:v>
                </c:pt>
                <c:pt idx="38">
                  <c:v>44600</c:v>
                </c:pt>
                <c:pt idx="39">
                  <c:v>44601</c:v>
                </c:pt>
                <c:pt idx="40">
                  <c:v>44602</c:v>
                </c:pt>
                <c:pt idx="41">
                  <c:v>44603</c:v>
                </c:pt>
                <c:pt idx="42">
                  <c:v>44604</c:v>
                </c:pt>
                <c:pt idx="43">
                  <c:v>44605</c:v>
                </c:pt>
                <c:pt idx="44">
                  <c:v>44606</c:v>
                </c:pt>
                <c:pt idx="45">
                  <c:v>44607</c:v>
                </c:pt>
                <c:pt idx="46">
                  <c:v>44608</c:v>
                </c:pt>
                <c:pt idx="47">
                  <c:v>44609</c:v>
                </c:pt>
                <c:pt idx="48">
                  <c:v>44610</c:v>
                </c:pt>
                <c:pt idx="49">
                  <c:v>44611</c:v>
                </c:pt>
                <c:pt idx="50">
                  <c:v>44612</c:v>
                </c:pt>
                <c:pt idx="51">
                  <c:v>44613</c:v>
                </c:pt>
                <c:pt idx="52">
                  <c:v>44614</c:v>
                </c:pt>
                <c:pt idx="53">
                  <c:v>44615</c:v>
                </c:pt>
                <c:pt idx="54">
                  <c:v>44616</c:v>
                </c:pt>
                <c:pt idx="55">
                  <c:v>44617</c:v>
                </c:pt>
                <c:pt idx="56">
                  <c:v>44618</c:v>
                </c:pt>
                <c:pt idx="57">
                  <c:v>44619</c:v>
                </c:pt>
                <c:pt idx="58">
                  <c:v>44620</c:v>
                </c:pt>
                <c:pt idx="59">
                  <c:v>44621</c:v>
                </c:pt>
                <c:pt idx="60">
                  <c:v>44622</c:v>
                </c:pt>
                <c:pt idx="61">
                  <c:v>44623</c:v>
                </c:pt>
                <c:pt idx="62">
                  <c:v>44624</c:v>
                </c:pt>
                <c:pt idx="63">
                  <c:v>44625</c:v>
                </c:pt>
                <c:pt idx="64">
                  <c:v>44626</c:v>
                </c:pt>
                <c:pt idx="65">
                  <c:v>44627</c:v>
                </c:pt>
                <c:pt idx="66">
                  <c:v>44628</c:v>
                </c:pt>
                <c:pt idx="67">
                  <c:v>44629</c:v>
                </c:pt>
                <c:pt idx="68">
                  <c:v>44630</c:v>
                </c:pt>
                <c:pt idx="69">
                  <c:v>44631</c:v>
                </c:pt>
                <c:pt idx="70">
                  <c:v>44632</c:v>
                </c:pt>
                <c:pt idx="71">
                  <c:v>44633</c:v>
                </c:pt>
                <c:pt idx="72">
                  <c:v>44634</c:v>
                </c:pt>
                <c:pt idx="73">
                  <c:v>44635</c:v>
                </c:pt>
                <c:pt idx="74">
                  <c:v>44636</c:v>
                </c:pt>
                <c:pt idx="75">
                  <c:v>44637</c:v>
                </c:pt>
                <c:pt idx="76">
                  <c:v>44638</c:v>
                </c:pt>
                <c:pt idx="77">
                  <c:v>44639</c:v>
                </c:pt>
                <c:pt idx="78">
                  <c:v>44640</c:v>
                </c:pt>
                <c:pt idx="79">
                  <c:v>44641</c:v>
                </c:pt>
                <c:pt idx="80">
                  <c:v>44642</c:v>
                </c:pt>
                <c:pt idx="81">
                  <c:v>44643</c:v>
                </c:pt>
                <c:pt idx="82">
                  <c:v>44644</c:v>
                </c:pt>
                <c:pt idx="83">
                  <c:v>44645</c:v>
                </c:pt>
                <c:pt idx="84">
                  <c:v>44646</c:v>
                </c:pt>
                <c:pt idx="85">
                  <c:v>44647</c:v>
                </c:pt>
                <c:pt idx="86">
                  <c:v>44648</c:v>
                </c:pt>
                <c:pt idx="87">
                  <c:v>44649</c:v>
                </c:pt>
                <c:pt idx="88">
                  <c:v>44650</c:v>
                </c:pt>
                <c:pt idx="89">
                  <c:v>44651</c:v>
                </c:pt>
                <c:pt idx="90">
                  <c:v>44652</c:v>
                </c:pt>
                <c:pt idx="91">
                  <c:v>44653</c:v>
                </c:pt>
                <c:pt idx="92">
                  <c:v>44654</c:v>
                </c:pt>
                <c:pt idx="93">
                  <c:v>44655</c:v>
                </c:pt>
                <c:pt idx="94">
                  <c:v>44656</c:v>
                </c:pt>
                <c:pt idx="95">
                  <c:v>44657</c:v>
                </c:pt>
                <c:pt idx="96">
                  <c:v>44658</c:v>
                </c:pt>
                <c:pt idx="97">
                  <c:v>44659</c:v>
                </c:pt>
                <c:pt idx="98">
                  <c:v>44660</c:v>
                </c:pt>
                <c:pt idx="99">
                  <c:v>44661</c:v>
                </c:pt>
                <c:pt idx="100">
                  <c:v>44662</c:v>
                </c:pt>
                <c:pt idx="101">
                  <c:v>44663</c:v>
                </c:pt>
                <c:pt idx="102">
                  <c:v>44664</c:v>
                </c:pt>
                <c:pt idx="103">
                  <c:v>44665</c:v>
                </c:pt>
                <c:pt idx="104">
                  <c:v>44666</c:v>
                </c:pt>
                <c:pt idx="105">
                  <c:v>44667</c:v>
                </c:pt>
                <c:pt idx="106">
                  <c:v>44668</c:v>
                </c:pt>
                <c:pt idx="107">
                  <c:v>44669</c:v>
                </c:pt>
                <c:pt idx="108">
                  <c:v>44670</c:v>
                </c:pt>
                <c:pt idx="109">
                  <c:v>44671</c:v>
                </c:pt>
                <c:pt idx="110">
                  <c:v>44672</c:v>
                </c:pt>
                <c:pt idx="111">
                  <c:v>44673</c:v>
                </c:pt>
                <c:pt idx="112">
                  <c:v>44674</c:v>
                </c:pt>
                <c:pt idx="113">
                  <c:v>44675</c:v>
                </c:pt>
                <c:pt idx="114">
                  <c:v>44676</c:v>
                </c:pt>
                <c:pt idx="115">
                  <c:v>44677</c:v>
                </c:pt>
                <c:pt idx="116">
                  <c:v>44678</c:v>
                </c:pt>
                <c:pt idx="117">
                  <c:v>44679</c:v>
                </c:pt>
                <c:pt idx="118">
                  <c:v>44680</c:v>
                </c:pt>
                <c:pt idx="119">
                  <c:v>44681</c:v>
                </c:pt>
                <c:pt idx="120">
                  <c:v>44682</c:v>
                </c:pt>
                <c:pt idx="121">
                  <c:v>44683</c:v>
                </c:pt>
                <c:pt idx="122">
                  <c:v>44684</c:v>
                </c:pt>
                <c:pt idx="123">
                  <c:v>44685</c:v>
                </c:pt>
                <c:pt idx="124">
                  <c:v>44686</c:v>
                </c:pt>
                <c:pt idx="125">
                  <c:v>44687</c:v>
                </c:pt>
                <c:pt idx="126">
                  <c:v>44688</c:v>
                </c:pt>
                <c:pt idx="127">
                  <c:v>44689</c:v>
                </c:pt>
                <c:pt idx="128">
                  <c:v>44690</c:v>
                </c:pt>
                <c:pt idx="129">
                  <c:v>44691</c:v>
                </c:pt>
                <c:pt idx="130">
                  <c:v>44692</c:v>
                </c:pt>
                <c:pt idx="131">
                  <c:v>44693</c:v>
                </c:pt>
                <c:pt idx="132">
                  <c:v>44694</c:v>
                </c:pt>
                <c:pt idx="133">
                  <c:v>44695</c:v>
                </c:pt>
                <c:pt idx="134">
                  <c:v>44696</c:v>
                </c:pt>
                <c:pt idx="135">
                  <c:v>44697</c:v>
                </c:pt>
                <c:pt idx="136">
                  <c:v>44698</c:v>
                </c:pt>
                <c:pt idx="137">
                  <c:v>44699</c:v>
                </c:pt>
                <c:pt idx="138">
                  <c:v>44700</c:v>
                </c:pt>
                <c:pt idx="139">
                  <c:v>44701</c:v>
                </c:pt>
                <c:pt idx="140">
                  <c:v>44702</c:v>
                </c:pt>
                <c:pt idx="141">
                  <c:v>44703</c:v>
                </c:pt>
                <c:pt idx="142">
                  <c:v>44704</c:v>
                </c:pt>
                <c:pt idx="143">
                  <c:v>44705</c:v>
                </c:pt>
                <c:pt idx="144">
                  <c:v>44706</c:v>
                </c:pt>
                <c:pt idx="145">
                  <c:v>44707</c:v>
                </c:pt>
                <c:pt idx="146">
                  <c:v>44708</c:v>
                </c:pt>
                <c:pt idx="147">
                  <c:v>44709</c:v>
                </c:pt>
                <c:pt idx="148">
                  <c:v>44710</c:v>
                </c:pt>
                <c:pt idx="149">
                  <c:v>44711</c:v>
                </c:pt>
                <c:pt idx="150">
                  <c:v>44712</c:v>
                </c:pt>
                <c:pt idx="151">
                  <c:v>44713</c:v>
                </c:pt>
                <c:pt idx="152">
                  <c:v>44714</c:v>
                </c:pt>
                <c:pt idx="153">
                  <c:v>44715</c:v>
                </c:pt>
                <c:pt idx="154">
                  <c:v>44716</c:v>
                </c:pt>
                <c:pt idx="155">
                  <c:v>44717</c:v>
                </c:pt>
                <c:pt idx="156">
                  <c:v>44718</c:v>
                </c:pt>
                <c:pt idx="157">
                  <c:v>44719</c:v>
                </c:pt>
                <c:pt idx="158">
                  <c:v>44720</c:v>
                </c:pt>
                <c:pt idx="159">
                  <c:v>44721</c:v>
                </c:pt>
                <c:pt idx="160">
                  <c:v>44722</c:v>
                </c:pt>
                <c:pt idx="161">
                  <c:v>44723</c:v>
                </c:pt>
                <c:pt idx="162">
                  <c:v>44724</c:v>
                </c:pt>
                <c:pt idx="163">
                  <c:v>44725</c:v>
                </c:pt>
                <c:pt idx="164">
                  <c:v>44726</c:v>
                </c:pt>
                <c:pt idx="165">
                  <c:v>44727</c:v>
                </c:pt>
                <c:pt idx="166">
                  <c:v>44728</c:v>
                </c:pt>
                <c:pt idx="167">
                  <c:v>44729</c:v>
                </c:pt>
                <c:pt idx="168">
                  <c:v>44730</c:v>
                </c:pt>
                <c:pt idx="169">
                  <c:v>44731</c:v>
                </c:pt>
                <c:pt idx="170">
                  <c:v>44732</c:v>
                </c:pt>
                <c:pt idx="171">
                  <c:v>44733</c:v>
                </c:pt>
                <c:pt idx="172">
                  <c:v>44734</c:v>
                </c:pt>
                <c:pt idx="173">
                  <c:v>44735</c:v>
                </c:pt>
                <c:pt idx="174">
                  <c:v>44736</c:v>
                </c:pt>
                <c:pt idx="175">
                  <c:v>44737</c:v>
                </c:pt>
                <c:pt idx="176">
                  <c:v>44738</c:v>
                </c:pt>
                <c:pt idx="177">
                  <c:v>44739</c:v>
                </c:pt>
                <c:pt idx="178">
                  <c:v>44740</c:v>
                </c:pt>
                <c:pt idx="179">
                  <c:v>44741</c:v>
                </c:pt>
                <c:pt idx="180">
                  <c:v>44742</c:v>
                </c:pt>
                <c:pt idx="181">
                  <c:v>44743</c:v>
                </c:pt>
                <c:pt idx="182">
                  <c:v>44744</c:v>
                </c:pt>
                <c:pt idx="183">
                  <c:v>44745</c:v>
                </c:pt>
                <c:pt idx="184">
                  <c:v>44746</c:v>
                </c:pt>
                <c:pt idx="185">
                  <c:v>44747</c:v>
                </c:pt>
                <c:pt idx="186">
                  <c:v>44748</c:v>
                </c:pt>
                <c:pt idx="187">
                  <c:v>44749</c:v>
                </c:pt>
                <c:pt idx="188">
                  <c:v>44750</c:v>
                </c:pt>
                <c:pt idx="189">
                  <c:v>44751</c:v>
                </c:pt>
                <c:pt idx="190">
                  <c:v>44752</c:v>
                </c:pt>
                <c:pt idx="191">
                  <c:v>44753</c:v>
                </c:pt>
                <c:pt idx="192">
                  <c:v>44754</c:v>
                </c:pt>
                <c:pt idx="193">
                  <c:v>44755</c:v>
                </c:pt>
                <c:pt idx="194">
                  <c:v>44756</c:v>
                </c:pt>
                <c:pt idx="195">
                  <c:v>44757</c:v>
                </c:pt>
                <c:pt idx="196">
                  <c:v>44758</c:v>
                </c:pt>
                <c:pt idx="197">
                  <c:v>44759</c:v>
                </c:pt>
                <c:pt idx="198">
                  <c:v>44760</c:v>
                </c:pt>
                <c:pt idx="199">
                  <c:v>44761</c:v>
                </c:pt>
                <c:pt idx="200">
                  <c:v>44762</c:v>
                </c:pt>
                <c:pt idx="201">
                  <c:v>44763</c:v>
                </c:pt>
                <c:pt idx="202">
                  <c:v>44764</c:v>
                </c:pt>
                <c:pt idx="203">
                  <c:v>44765</c:v>
                </c:pt>
                <c:pt idx="204">
                  <c:v>44766</c:v>
                </c:pt>
                <c:pt idx="205">
                  <c:v>44767</c:v>
                </c:pt>
                <c:pt idx="206">
                  <c:v>44768</c:v>
                </c:pt>
                <c:pt idx="207">
                  <c:v>44769</c:v>
                </c:pt>
                <c:pt idx="208">
                  <c:v>44770</c:v>
                </c:pt>
                <c:pt idx="209">
                  <c:v>44771</c:v>
                </c:pt>
                <c:pt idx="210">
                  <c:v>44772</c:v>
                </c:pt>
                <c:pt idx="211">
                  <c:v>44773</c:v>
                </c:pt>
                <c:pt idx="212">
                  <c:v>44774</c:v>
                </c:pt>
                <c:pt idx="213">
                  <c:v>44775</c:v>
                </c:pt>
                <c:pt idx="214">
                  <c:v>44776</c:v>
                </c:pt>
                <c:pt idx="215">
                  <c:v>44777</c:v>
                </c:pt>
                <c:pt idx="216">
                  <c:v>44778</c:v>
                </c:pt>
                <c:pt idx="217">
                  <c:v>44779</c:v>
                </c:pt>
                <c:pt idx="218">
                  <c:v>44780</c:v>
                </c:pt>
                <c:pt idx="219">
                  <c:v>44781</c:v>
                </c:pt>
                <c:pt idx="220">
                  <c:v>44782</c:v>
                </c:pt>
                <c:pt idx="221">
                  <c:v>44783</c:v>
                </c:pt>
                <c:pt idx="222">
                  <c:v>44784</c:v>
                </c:pt>
                <c:pt idx="223">
                  <c:v>44785</c:v>
                </c:pt>
                <c:pt idx="224">
                  <c:v>44786</c:v>
                </c:pt>
                <c:pt idx="225">
                  <c:v>44787</c:v>
                </c:pt>
                <c:pt idx="226">
                  <c:v>44788</c:v>
                </c:pt>
                <c:pt idx="227">
                  <c:v>44789</c:v>
                </c:pt>
                <c:pt idx="228">
                  <c:v>44790</c:v>
                </c:pt>
                <c:pt idx="229">
                  <c:v>44791</c:v>
                </c:pt>
                <c:pt idx="230">
                  <c:v>44792</c:v>
                </c:pt>
                <c:pt idx="231">
                  <c:v>44793</c:v>
                </c:pt>
                <c:pt idx="232">
                  <c:v>44794</c:v>
                </c:pt>
                <c:pt idx="233">
                  <c:v>44795</c:v>
                </c:pt>
                <c:pt idx="234">
                  <c:v>44796</c:v>
                </c:pt>
                <c:pt idx="235">
                  <c:v>44797</c:v>
                </c:pt>
                <c:pt idx="236">
                  <c:v>44798</c:v>
                </c:pt>
                <c:pt idx="237">
                  <c:v>44799</c:v>
                </c:pt>
                <c:pt idx="238">
                  <c:v>44800</c:v>
                </c:pt>
                <c:pt idx="239">
                  <c:v>44801</c:v>
                </c:pt>
                <c:pt idx="240">
                  <c:v>44802</c:v>
                </c:pt>
                <c:pt idx="241">
                  <c:v>44803</c:v>
                </c:pt>
                <c:pt idx="242">
                  <c:v>44804</c:v>
                </c:pt>
                <c:pt idx="243">
                  <c:v>44805</c:v>
                </c:pt>
                <c:pt idx="244">
                  <c:v>44806</c:v>
                </c:pt>
                <c:pt idx="245">
                  <c:v>44807</c:v>
                </c:pt>
                <c:pt idx="246">
                  <c:v>44808</c:v>
                </c:pt>
                <c:pt idx="247">
                  <c:v>44809</c:v>
                </c:pt>
                <c:pt idx="248">
                  <c:v>44810</c:v>
                </c:pt>
                <c:pt idx="249">
                  <c:v>44811</c:v>
                </c:pt>
                <c:pt idx="250">
                  <c:v>44812</c:v>
                </c:pt>
                <c:pt idx="251">
                  <c:v>44813</c:v>
                </c:pt>
                <c:pt idx="252">
                  <c:v>44814</c:v>
                </c:pt>
                <c:pt idx="253">
                  <c:v>44815</c:v>
                </c:pt>
                <c:pt idx="254">
                  <c:v>44816</c:v>
                </c:pt>
                <c:pt idx="255">
                  <c:v>44817</c:v>
                </c:pt>
                <c:pt idx="256">
                  <c:v>44818</c:v>
                </c:pt>
                <c:pt idx="257">
                  <c:v>44819</c:v>
                </c:pt>
                <c:pt idx="258">
                  <c:v>44820</c:v>
                </c:pt>
                <c:pt idx="259">
                  <c:v>44821</c:v>
                </c:pt>
                <c:pt idx="260">
                  <c:v>44822</c:v>
                </c:pt>
                <c:pt idx="261">
                  <c:v>44823</c:v>
                </c:pt>
                <c:pt idx="262">
                  <c:v>44824</c:v>
                </c:pt>
                <c:pt idx="263">
                  <c:v>44825</c:v>
                </c:pt>
                <c:pt idx="264">
                  <c:v>44826</c:v>
                </c:pt>
                <c:pt idx="265">
                  <c:v>44827</c:v>
                </c:pt>
                <c:pt idx="266">
                  <c:v>44828</c:v>
                </c:pt>
                <c:pt idx="267">
                  <c:v>44829</c:v>
                </c:pt>
                <c:pt idx="268">
                  <c:v>44830</c:v>
                </c:pt>
                <c:pt idx="269">
                  <c:v>44831</c:v>
                </c:pt>
                <c:pt idx="270">
                  <c:v>44832</c:v>
                </c:pt>
                <c:pt idx="271">
                  <c:v>44833</c:v>
                </c:pt>
                <c:pt idx="272">
                  <c:v>44834</c:v>
                </c:pt>
                <c:pt idx="273">
                  <c:v>44835</c:v>
                </c:pt>
                <c:pt idx="274">
                  <c:v>44836</c:v>
                </c:pt>
                <c:pt idx="275">
                  <c:v>44837</c:v>
                </c:pt>
                <c:pt idx="276">
                  <c:v>44838</c:v>
                </c:pt>
                <c:pt idx="277">
                  <c:v>44839</c:v>
                </c:pt>
                <c:pt idx="278">
                  <c:v>44840</c:v>
                </c:pt>
                <c:pt idx="279">
                  <c:v>44841</c:v>
                </c:pt>
                <c:pt idx="280">
                  <c:v>44842</c:v>
                </c:pt>
                <c:pt idx="281">
                  <c:v>44843</c:v>
                </c:pt>
                <c:pt idx="282">
                  <c:v>44844</c:v>
                </c:pt>
                <c:pt idx="283">
                  <c:v>44845</c:v>
                </c:pt>
                <c:pt idx="284">
                  <c:v>44846</c:v>
                </c:pt>
                <c:pt idx="285">
                  <c:v>44847</c:v>
                </c:pt>
                <c:pt idx="286">
                  <c:v>44848</c:v>
                </c:pt>
                <c:pt idx="287">
                  <c:v>44849</c:v>
                </c:pt>
                <c:pt idx="288">
                  <c:v>44850</c:v>
                </c:pt>
                <c:pt idx="289">
                  <c:v>44851</c:v>
                </c:pt>
                <c:pt idx="290">
                  <c:v>44852</c:v>
                </c:pt>
                <c:pt idx="291">
                  <c:v>44853</c:v>
                </c:pt>
                <c:pt idx="292">
                  <c:v>44854</c:v>
                </c:pt>
                <c:pt idx="293">
                  <c:v>44855</c:v>
                </c:pt>
                <c:pt idx="294">
                  <c:v>44856</c:v>
                </c:pt>
                <c:pt idx="295">
                  <c:v>44857</c:v>
                </c:pt>
                <c:pt idx="296">
                  <c:v>44858</c:v>
                </c:pt>
                <c:pt idx="297">
                  <c:v>44859</c:v>
                </c:pt>
                <c:pt idx="298">
                  <c:v>44860</c:v>
                </c:pt>
                <c:pt idx="299">
                  <c:v>44861</c:v>
                </c:pt>
                <c:pt idx="300">
                  <c:v>44862</c:v>
                </c:pt>
                <c:pt idx="301">
                  <c:v>44863</c:v>
                </c:pt>
                <c:pt idx="302">
                  <c:v>44864</c:v>
                </c:pt>
                <c:pt idx="303">
                  <c:v>44865</c:v>
                </c:pt>
                <c:pt idx="304">
                  <c:v>44866</c:v>
                </c:pt>
                <c:pt idx="305">
                  <c:v>44867</c:v>
                </c:pt>
                <c:pt idx="306">
                  <c:v>44868</c:v>
                </c:pt>
                <c:pt idx="307">
                  <c:v>44869</c:v>
                </c:pt>
                <c:pt idx="308">
                  <c:v>44870</c:v>
                </c:pt>
                <c:pt idx="309">
                  <c:v>44871</c:v>
                </c:pt>
                <c:pt idx="310">
                  <c:v>44872</c:v>
                </c:pt>
                <c:pt idx="311">
                  <c:v>44873</c:v>
                </c:pt>
                <c:pt idx="312">
                  <c:v>44874</c:v>
                </c:pt>
                <c:pt idx="313">
                  <c:v>44875</c:v>
                </c:pt>
                <c:pt idx="314">
                  <c:v>44876</c:v>
                </c:pt>
                <c:pt idx="315">
                  <c:v>44877</c:v>
                </c:pt>
                <c:pt idx="316">
                  <c:v>44878</c:v>
                </c:pt>
                <c:pt idx="317">
                  <c:v>44879</c:v>
                </c:pt>
                <c:pt idx="318">
                  <c:v>44880</c:v>
                </c:pt>
                <c:pt idx="319">
                  <c:v>44881</c:v>
                </c:pt>
                <c:pt idx="320">
                  <c:v>44882</c:v>
                </c:pt>
                <c:pt idx="321">
                  <c:v>44883</c:v>
                </c:pt>
                <c:pt idx="322">
                  <c:v>44884</c:v>
                </c:pt>
                <c:pt idx="323">
                  <c:v>44885</c:v>
                </c:pt>
                <c:pt idx="324">
                  <c:v>44886</c:v>
                </c:pt>
                <c:pt idx="325">
                  <c:v>44887</c:v>
                </c:pt>
                <c:pt idx="326">
                  <c:v>44888</c:v>
                </c:pt>
                <c:pt idx="327">
                  <c:v>44889</c:v>
                </c:pt>
                <c:pt idx="328">
                  <c:v>44890</c:v>
                </c:pt>
                <c:pt idx="329">
                  <c:v>44891</c:v>
                </c:pt>
                <c:pt idx="330">
                  <c:v>44892</c:v>
                </c:pt>
                <c:pt idx="331">
                  <c:v>44893</c:v>
                </c:pt>
                <c:pt idx="332">
                  <c:v>44894</c:v>
                </c:pt>
                <c:pt idx="333">
                  <c:v>44895</c:v>
                </c:pt>
                <c:pt idx="334">
                  <c:v>44896</c:v>
                </c:pt>
                <c:pt idx="335">
                  <c:v>44897</c:v>
                </c:pt>
                <c:pt idx="336">
                  <c:v>44898</c:v>
                </c:pt>
                <c:pt idx="337">
                  <c:v>44899</c:v>
                </c:pt>
                <c:pt idx="338">
                  <c:v>44900</c:v>
                </c:pt>
                <c:pt idx="339">
                  <c:v>44901</c:v>
                </c:pt>
                <c:pt idx="340">
                  <c:v>44902</c:v>
                </c:pt>
                <c:pt idx="341">
                  <c:v>44903</c:v>
                </c:pt>
                <c:pt idx="342">
                  <c:v>44904</c:v>
                </c:pt>
                <c:pt idx="343">
                  <c:v>44905</c:v>
                </c:pt>
                <c:pt idx="344">
                  <c:v>44906</c:v>
                </c:pt>
                <c:pt idx="345">
                  <c:v>44907</c:v>
                </c:pt>
                <c:pt idx="346">
                  <c:v>44908</c:v>
                </c:pt>
                <c:pt idx="347">
                  <c:v>44909</c:v>
                </c:pt>
                <c:pt idx="348">
                  <c:v>44910</c:v>
                </c:pt>
                <c:pt idx="349">
                  <c:v>44911</c:v>
                </c:pt>
                <c:pt idx="350">
                  <c:v>44912</c:v>
                </c:pt>
                <c:pt idx="351">
                  <c:v>44913</c:v>
                </c:pt>
                <c:pt idx="352">
                  <c:v>44914</c:v>
                </c:pt>
                <c:pt idx="353">
                  <c:v>44915</c:v>
                </c:pt>
                <c:pt idx="354">
                  <c:v>44916</c:v>
                </c:pt>
                <c:pt idx="355">
                  <c:v>44917</c:v>
                </c:pt>
                <c:pt idx="356">
                  <c:v>44918</c:v>
                </c:pt>
                <c:pt idx="357">
                  <c:v>44919</c:v>
                </c:pt>
                <c:pt idx="358">
                  <c:v>44920</c:v>
                </c:pt>
                <c:pt idx="359">
                  <c:v>44921</c:v>
                </c:pt>
                <c:pt idx="360">
                  <c:v>44922</c:v>
                </c:pt>
                <c:pt idx="361">
                  <c:v>44923</c:v>
                </c:pt>
                <c:pt idx="362">
                  <c:v>44924</c:v>
                </c:pt>
                <c:pt idx="363">
                  <c:v>44925</c:v>
                </c:pt>
                <c:pt idx="364">
                  <c:v>44926</c:v>
                </c:pt>
              </c:numCache>
            </c:numRef>
          </c:cat>
          <c:val>
            <c:numRef>
              <c:f>Sheet1!$F$2:$F$366</c:f>
              <c:numCache>
                <c:formatCode>General</c:formatCode>
                <c:ptCount val="365"/>
                <c:pt idx="0">
                  <c:v>71.81</c:v>
                </c:pt>
                <c:pt idx="1">
                  <c:v>71.33</c:v>
                </c:pt>
                <c:pt idx="2">
                  <c:v>70.75</c:v>
                </c:pt>
                <c:pt idx="3">
                  <c:v>70.180000000000007</c:v>
                </c:pt>
                <c:pt idx="4">
                  <c:v>69.72</c:v>
                </c:pt>
                <c:pt idx="5">
                  <c:v>69.319999999999993</c:v>
                </c:pt>
                <c:pt idx="6">
                  <c:v>68.83</c:v>
                </c:pt>
                <c:pt idx="7">
                  <c:v>68.239999999999995</c:v>
                </c:pt>
                <c:pt idx="8">
                  <c:v>67.64</c:v>
                </c:pt>
                <c:pt idx="9">
                  <c:v>67.02</c:v>
                </c:pt>
                <c:pt idx="10">
                  <c:v>66.400000000000006</c:v>
                </c:pt>
                <c:pt idx="11">
                  <c:v>65.78</c:v>
                </c:pt>
                <c:pt idx="12">
                  <c:v>64.989999999999995</c:v>
                </c:pt>
                <c:pt idx="13">
                  <c:v>64.150000000000006</c:v>
                </c:pt>
                <c:pt idx="14">
                  <c:v>63.35</c:v>
                </c:pt>
                <c:pt idx="15">
                  <c:v>62.56</c:v>
                </c:pt>
                <c:pt idx="16">
                  <c:v>61.72</c:v>
                </c:pt>
                <c:pt idx="17">
                  <c:v>60.97</c:v>
                </c:pt>
                <c:pt idx="18">
                  <c:v>60.21</c:v>
                </c:pt>
                <c:pt idx="19">
                  <c:v>59.33</c:v>
                </c:pt>
                <c:pt idx="20">
                  <c:v>58.4</c:v>
                </c:pt>
                <c:pt idx="21">
                  <c:v>57.6</c:v>
                </c:pt>
                <c:pt idx="22">
                  <c:v>57.02</c:v>
                </c:pt>
                <c:pt idx="23">
                  <c:v>56.53</c:v>
                </c:pt>
                <c:pt idx="24">
                  <c:v>56.18</c:v>
                </c:pt>
                <c:pt idx="25">
                  <c:v>55.82</c:v>
                </c:pt>
                <c:pt idx="26">
                  <c:v>55.43</c:v>
                </c:pt>
                <c:pt idx="27">
                  <c:v>55.05</c:v>
                </c:pt>
                <c:pt idx="28">
                  <c:v>54.65</c:v>
                </c:pt>
                <c:pt idx="29">
                  <c:v>54.14</c:v>
                </c:pt>
                <c:pt idx="30">
                  <c:v>53.59</c:v>
                </c:pt>
                <c:pt idx="31">
                  <c:v>53.13</c:v>
                </c:pt>
                <c:pt idx="32">
                  <c:v>52.64</c:v>
                </c:pt>
                <c:pt idx="33">
                  <c:v>51.97</c:v>
                </c:pt>
                <c:pt idx="34">
                  <c:v>51.3</c:v>
                </c:pt>
                <c:pt idx="35">
                  <c:v>50.62</c:v>
                </c:pt>
                <c:pt idx="36">
                  <c:v>49.97</c:v>
                </c:pt>
                <c:pt idx="37">
                  <c:v>49.41</c:v>
                </c:pt>
                <c:pt idx="38">
                  <c:v>48.92</c:v>
                </c:pt>
                <c:pt idx="39">
                  <c:v>48.47</c:v>
                </c:pt>
                <c:pt idx="40">
                  <c:v>47.88</c:v>
                </c:pt>
                <c:pt idx="41">
                  <c:v>47.24</c:v>
                </c:pt>
                <c:pt idx="42">
                  <c:v>46.57</c:v>
                </c:pt>
                <c:pt idx="43">
                  <c:v>45.9</c:v>
                </c:pt>
                <c:pt idx="44">
                  <c:v>45.2</c:v>
                </c:pt>
                <c:pt idx="45">
                  <c:v>44.62</c:v>
                </c:pt>
                <c:pt idx="46">
                  <c:v>44.07</c:v>
                </c:pt>
                <c:pt idx="47">
                  <c:v>43.34</c:v>
                </c:pt>
                <c:pt idx="48">
                  <c:v>42.59</c:v>
                </c:pt>
                <c:pt idx="49">
                  <c:v>41.93</c:v>
                </c:pt>
                <c:pt idx="50">
                  <c:v>41.4</c:v>
                </c:pt>
                <c:pt idx="51">
                  <c:v>41.03</c:v>
                </c:pt>
                <c:pt idx="52">
                  <c:v>40.770000000000003</c:v>
                </c:pt>
                <c:pt idx="53">
                  <c:v>40.58</c:v>
                </c:pt>
                <c:pt idx="54">
                  <c:v>40.29</c:v>
                </c:pt>
                <c:pt idx="55">
                  <c:v>39.93</c:v>
                </c:pt>
                <c:pt idx="56">
                  <c:v>39.54</c:v>
                </c:pt>
                <c:pt idx="57">
                  <c:v>39.130000000000003</c:v>
                </c:pt>
                <c:pt idx="58">
                  <c:v>38.53</c:v>
                </c:pt>
                <c:pt idx="59">
                  <c:v>38.229999999999997</c:v>
                </c:pt>
                <c:pt idx="60">
                  <c:v>37.97</c:v>
                </c:pt>
                <c:pt idx="61">
                  <c:v>37.619999999999997</c:v>
                </c:pt>
                <c:pt idx="62">
                  <c:v>37.31</c:v>
                </c:pt>
                <c:pt idx="63">
                  <c:v>37.06</c:v>
                </c:pt>
                <c:pt idx="64">
                  <c:v>36.869999999999997</c:v>
                </c:pt>
                <c:pt idx="65">
                  <c:v>36.72</c:v>
                </c:pt>
                <c:pt idx="66">
                  <c:v>36.69</c:v>
                </c:pt>
                <c:pt idx="67">
                  <c:v>36.659999999999997</c:v>
                </c:pt>
                <c:pt idx="68">
                  <c:v>36.479999999999997</c:v>
                </c:pt>
                <c:pt idx="69">
                  <c:v>36.22</c:v>
                </c:pt>
                <c:pt idx="70">
                  <c:v>35.89</c:v>
                </c:pt>
                <c:pt idx="71">
                  <c:v>35.53</c:v>
                </c:pt>
                <c:pt idx="72">
                  <c:v>35.22</c:v>
                </c:pt>
                <c:pt idx="73">
                  <c:v>35.020000000000003</c:v>
                </c:pt>
                <c:pt idx="74">
                  <c:v>34.83</c:v>
                </c:pt>
                <c:pt idx="75">
                  <c:v>34.53</c:v>
                </c:pt>
                <c:pt idx="76">
                  <c:v>34.25</c:v>
                </c:pt>
                <c:pt idx="77">
                  <c:v>34.01</c:v>
                </c:pt>
                <c:pt idx="78">
                  <c:v>33.869999999999997</c:v>
                </c:pt>
                <c:pt idx="79">
                  <c:v>33.83</c:v>
                </c:pt>
                <c:pt idx="80">
                  <c:v>33.89</c:v>
                </c:pt>
                <c:pt idx="81">
                  <c:v>33.909999999999997</c:v>
                </c:pt>
                <c:pt idx="82">
                  <c:v>33.81</c:v>
                </c:pt>
                <c:pt idx="83">
                  <c:v>33.71</c:v>
                </c:pt>
                <c:pt idx="84">
                  <c:v>33.61</c:v>
                </c:pt>
                <c:pt idx="85">
                  <c:v>33.56</c:v>
                </c:pt>
                <c:pt idx="86">
                  <c:v>33.57</c:v>
                </c:pt>
                <c:pt idx="87">
                  <c:v>33.64</c:v>
                </c:pt>
                <c:pt idx="88">
                  <c:v>33.72</c:v>
                </c:pt>
                <c:pt idx="89">
                  <c:v>33.590000000000003</c:v>
                </c:pt>
                <c:pt idx="90">
                  <c:v>34.29</c:v>
                </c:pt>
                <c:pt idx="91">
                  <c:v>34.39</c:v>
                </c:pt>
                <c:pt idx="92">
                  <c:v>34.46</c:v>
                </c:pt>
                <c:pt idx="93">
                  <c:v>34.6</c:v>
                </c:pt>
                <c:pt idx="94">
                  <c:v>34.799999999999997</c:v>
                </c:pt>
                <c:pt idx="95">
                  <c:v>35.01</c:v>
                </c:pt>
                <c:pt idx="96">
                  <c:v>35</c:v>
                </c:pt>
                <c:pt idx="97">
                  <c:v>34.97</c:v>
                </c:pt>
                <c:pt idx="98">
                  <c:v>34.979999999999997</c:v>
                </c:pt>
                <c:pt idx="99">
                  <c:v>35.020000000000003</c:v>
                </c:pt>
                <c:pt idx="100">
                  <c:v>35.11</c:v>
                </c:pt>
                <c:pt idx="101">
                  <c:v>35.35</c:v>
                </c:pt>
                <c:pt idx="102">
                  <c:v>35.619999999999997</c:v>
                </c:pt>
                <c:pt idx="103">
                  <c:v>35.799999999999997</c:v>
                </c:pt>
                <c:pt idx="104">
                  <c:v>35.97</c:v>
                </c:pt>
                <c:pt idx="105">
                  <c:v>36.1</c:v>
                </c:pt>
                <c:pt idx="106">
                  <c:v>36.25</c:v>
                </c:pt>
                <c:pt idx="107">
                  <c:v>36.450000000000003</c:v>
                </c:pt>
                <c:pt idx="108">
                  <c:v>36.74</c:v>
                </c:pt>
                <c:pt idx="109">
                  <c:v>37.04</c:v>
                </c:pt>
                <c:pt idx="110">
                  <c:v>37.32</c:v>
                </c:pt>
                <c:pt idx="111">
                  <c:v>37.53</c:v>
                </c:pt>
                <c:pt idx="112">
                  <c:v>37.729999999999997</c:v>
                </c:pt>
                <c:pt idx="113">
                  <c:v>37.909999999999997</c:v>
                </c:pt>
                <c:pt idx="114">
                  <c:v>38.130000000000003</c:v>
                </c:pt>
                <c:pt idx="115">
                  <c:v>38.409999999999997</c:v>
                </c:pt>
                <c:pt idx="116">
                  <c:v>38.69</c:v>
                </c:pt>
                <c:pt idx="117">
                  <c:v>38.950000000000003</c:v>
                </c:pt>
                <c:pt idx="118">
                  <c:v>39.22</c:v>
                </c:pt>
                <c:pt idx="119">
                  <c:v>39.520000000000003</c:v>
                </c:pt>
                <c:pt idx="120">
                  <c:v>39.93</c:v>
                </c:pt>
                <c:pt idx="121">
                  <c:v>40.29</c:v>
                </c:pt>
                <c:pt idx="122">
                  <c:v>40.74</c:v>
                </c:pt>
                <c:pt idx="123">
                  <c:v>41.14</c:v>
                </c:pt>
                <c:pt idx="124">
                  <c:v>41.4</c:v>
                </c:pt>
                <c:pt idx="125">
                  <c:v>41.58</c:v>
                </c:pt>
                <c:pt idx="126">
                  <c:v>41.79</c:v>
                </c:pt>
                <c:pt idx="127">
                  <c:v>41.92</c:v>
                </c:pt>
                <c:pt idx="128">
                  <c:v>42.16</c:v>
                </c:pt>
                <c:pt idx="129">
                  <c:v>42.46</c:v>
                </c:pt>
                <c:pt idx="130">
                  <c:v>42.82</c:v>
                </c:pt>
                <c:pt idx="131">
                  <c:v>43.09</c:v>
                </c:pt>
                <c:pt idx="132">
                  <c:v>43.35</c:v>
                </c:pt>
                <c:pt idx="133">
                  <c:v>43.63</c:v>
                </c:pt>
                <c:pt idx="134">
                  <c:v>43.87</c:v>
                </c:pt>
                <c:pt idx="135">
                  <c:v>44.12</c:v>
                </c:pt>
                <c:pt idx="136">
                  <c:v>44.42</c:v>
                </c:pt>
                <c:pt idx="137">
                  <c:v>44.7</c:v>
                </c:pt>
                <c:pt idx="138">
                  <c:v>44.91</c:v>
                </c:pt>
                <c:pt idx="139">
                  <c:v>45.14</c:v>
                </c:pt>
                <c:pt idx="140">
                  <c:v>45.27</c:v>
                </c:pt>
                <c:pt idx="141">
                  <c:v>45.46</c:v>
                </c:pt>
                <c:pt idx="142">
                  <c:v>45.68</c:v>
                </c:pt>
                <c:pt idx="143">
                  <c:v>45.94</c:v>
                </c:pt>
                <c:pt idx="144">
                  <c:v>46.3</c:v>
                </c:pt>
                <c:pt idx="145">
                  <c:v>46.58</c:v>
                </c:pt>
                <c:pt idx="146">
                  <c:v>46.87</c:v>
                </c:pt>
                <c:pt idx="147">
                  <c:v>47.15</c:v>
                </c:pt>
                <c:pt idx="148">
                  <c:v>47.5</c:v>
                </c:pt>
                <c:pt idx="149">
                  <c:v>47.87</c:v>
                </c:pt>
                <c:pt idx="150">
                  <c:v>48.33</c:v>
                </c:pt>
                <c:pt idx="151">
                  <c:v>48.88</c:v>
                </c:pt>
                <c:pt idx="152">
                  <c:v>49.22</c:v>
                </c:pt>
                <c:pt idx="153">
                  <c:v>49.55</c:v>
                </c:pt>
                <c:pt idx="154">
                  <c:v>49.89</c:v>
                </c:pt>
                <c:pt idx="155">
                  <c:v>50.17</c:v>
                </c:pt>
                <c:pt idx="156">
                  <c:v>50.53</c:v>
                </c:pt>
                <c:pt idx="157">
                  <c:v>50.97</c:v>
                </c:pt>
                <c:pt idx="158">
                  <c:v>51.41</c:v>
                </c:pt>
                <c:pt idx="159">
                  <c:v>51.79</c:v>
                </c:pt>
                <c:pt idx="160">
                  <c:v>52.12</c:v>
                </c:pt>
                <c:pt idx="161">
                  <c:v>52.44</c:v>
                </c:pt>
                <c:pt idx="162">
                  <c:v>52.75</c:v>
                </c:pt>
                <c:pt idx="163">
                  <c:v>53.02</c:v>
                </c:pt>
                <c:pt idx="164">
                  <c:v>53.4</c:v>
                </c:pt>
                <c:pt idx="165">
                  <c:v>53.78</c:v>
                </c:pt>
                <c:pt idx="166">
                  <c:v>54.07</c:v>
                </c:pt>
                <c:pt idx="167">
                  <c:v>54.38</c:v>
                </c:pt>
                <c:pt idx="168">
                  <c:v>54.72</c:v>
                </c:pt>
                <c:pt idx="169">
                  <c:v>55.06</c:v>
                </c:pt>
                <c:pt idx="170">
                  <c:v>55.4</c:v>
                </c:pt>
                <c:pt idx="171">
                  <c:v>55.81</c:v>
                </c:pt>
                <c:pt idx="172">
                  <c:v>56.23</c:v>
                </c:pt>
                <c:pt idx="173">
                  <c:v>56.6</c:v>
                </c:pt>
                <c:pt idx="174">
                  <c:v>56.91</c:v>
                </c:pt>
                <c:pt idx="175">
                  <c:v>57.17</c:v>
                </c:pt>
                <c:pt idx="176">
                  <c:v>57.42</c:v>
                </c:pt>
                <c:pt idx="177">
                  <c:v>57.77</c:v>
                </c:pt>
                <c:pt idx="178">
                  <c:v>58.18</c:v>
                </c:pt>
                <c:pt idx="179">
                  <c:v>58.59</c:v>
                </c:pt>
                <c:pt idx="180">
                  <c:v>58.9</c:v>
                </c:pt>
                <c:pt idx="181">
                  <c:v>59.15</c:v>
                </c:pt>
                <c:pt idx="182">
                  <c:v>59.44</c:v>
                </c:pt>
                <c:pt idx="183">
                  <c:v>59.69</c:v>
                </c:pt>
                <c:pt idx="184">
                  <c:v>59.97</c:v>
                </c:pt>
                <c:pt idx="185">
                  <c:v>60.3</c:v>
                </c:pt>
                <c:pt idx="186">
                  <c:v>60.65</c:v>
                </c:pt>
                <c:pt idx="187">
                  <c:v>60.94</c:v>
                </c:pt>
                <c:pt idx="188">
                  <c:v>61.58</c:v>
                </c:pt>
                <c:pt idx="189">
                  <c:v>61.56</c:v>
                </c:pt>
                <c:pt idx="190">
                  <c:v>61.91</c:v>
                </c:pt>
                <c:pt idx="191">
                  <c:v>62.23</c:v>
                </c:pt>
                <c:pt idx="192">
                  <c:v>62.63</c:v>
                </c:pt>
                <c:pt idx="193">
                  <c:v>63.01</c:v>
                </c:pt>
                <c:pt idx="194">
                  <c:v>63.32</c:v>
                </c:pt>
                <c:pt idx="195">
                  <c:v>63.6</c:v>
                </c:pt>
                <c:pt idx="196">
                  <c:v>63.88</c:v>
                </c:pt>
                <c:pt idx="197">
                  <c:v>64.11</c:v>
                </c:pt>
                <c:pt idx="198">
                  <c:v>64.400000000000006</c:v>
                </c:pt>
                <c:pt idx="199">
                  <c:v>64.760000000000005</c:v>
                </c:pt>
                <c:pt idx="200">
                  <c:v>65.13</c:v>
                </c:pt>
                <c:pt idx="201">
                  <c:v>65.42</c:v>
                </c:pt>
                <c:pt idx="202">
                  <c:v>65.709999999999994</c:v>
                </c:pt>
                <c:pt idx="203">
                  <c:v>65.989999999999995</c:v>
                </c:pt>
                <c:pt idx="204">
                  <c:v>66.239999999999995</c:v>
                </c:pt>
                <c:pt idx="205">
                  <c:v>66.52</c:v>
                </c:pt>
                <c:pt idx="206">
                  <c:v>66.88</c:v>
                </c:pt>
                <c:pt idx="207">
                  <c:v>67.27</c:v>
                </c:pt>
                <c:pt idx="208">
                  <c:v>67.63</c:v>
                </c:pt>
                <c:pt idx="209">
                  <c:v>67.989999999999995</c:v>
                </c:pt>
                <c:pt idx="210">
                  <c:v>68.34</c:v>
                </c:pt>
                <c:pt idx="211">
                  <c:v>68.58</c:v>
                </c:pt>
                <c:pt idx="212">
                  <c:v>68.900000000000006</c:v>
                </c:pt>
                <c:pt idx="213">
                  <c:v>69.290000000000006</c:v>
                </c:pt>
                <c:pt idx="214">
                  <c:v>69.680000000000007</c:v>
                </c:pt>
                <c:pt idx="215">
                  <c:v>70.010000000000005</c:v>
                </c:pt>
                <c:pt idx="216">
                  <c:v>70.34</c:v>
                </c:pt>
                <c:pt idx="217">
                  <c:v>70.67</c:v>
                </c:pt>
                <c:pt idx="218">
                  <c:v>70.98</c:v>
                </c:pt>
                <c:pt idx="219">
                  <c:v>71.290000000000006</c:v>
                </c:pt>
                <c:pt idx="220">
                  <c:v>71.62</c:v>
                </c:pt>
                <c:pt idx="221">
                  <c:v>72.010000000000005</c:v>
                </c:pt>
                <c:pt idx="222">
                  <c:v>72.31</c:v>
                </c:pt>
                <c:pt idx="223">
                  <c:v>72.540000000000006</c:v>
                </c:pt>
                <c:pt idx="224">
                  <c:v>72.739999999999995</c:v>
                </c:pt>
                <c:pt idx="225">
                  <c:v>72.989999999999995</c:v>
                </c:pt>
                <c:pt idx="226">
                  <c:v>73.31</c:v>
                </c:pt>
                <c:pt idx="227">
                  <c:v>73.63</c:v>
                </c:pt>
                <c:pt idx="228">
                  <c:v>73.95</c:v>
                </c:pt>
                <c:pt idx="229">
                  <c:v>74.239999999999995</c:v>
                </c:pt>
                <c:pt idx="230">
                  <c:v>74.53</c:v>
                </c:pt>
                <c:pt idx="231">
                  <c:v>74.8</c:v>
                </c:pt>
                <c:pt idx="232">
                  <c:v>75.08</c:v>
                </c:pt>
                <c:pt idx="233">
                  <c:v>75.349999999999994</c:v>
                </c:pt>
                <c:pt idx="234">
                  <c:v>75.67</c:v>
                </c:pt>
                <c:pt idx="235">
                  <c:v>75.989999999999995</c:v>
                </c:pt>
                <c:pt idx="236">
                  <c:v>76.239999999999995</c:v>
                </c:pt>
                <c:pt idx="237">
                  <c:v>76.459999999999994</c:v>
                </c:pt>
                <c:pt idx="238">
                  <c:v>76.64</c:v>
                </c:pt>
                <c:pt idx="239">
                  <c:v>76.849999999999994</c:v>
                </c:pt>
                <c:pt idx="240">
                  <c:v>77.09</c:v>
                </c:pt>
                <c:pt idx="241">
                  <c:v>77.38</c:v>
                </c:pt>
                <c:pt idx="242">
                  <c:v>77.650000000000006</c:v>
                </c:pt>
                <c:pt idx="243">
                  <c:v>78.099999999999994</c:v>
                </c:pt>
                <c:pt idx="244">
                  <c:v>78.290000000000006</c:v>
                </c:pt>
                <c:pt idx="245">
                  <c:v>78.510000000000005</c:v>
                </c:pt>
                <c:pt idx="246">
                  <c:v>78.739999999999995</c:v>
                </c:pt>
                <c:pt idx="247">
                  <c:v>78.95</c:v>
                </c:pt>
                <c:pt idx="248">
                  <c:v>79.2</c:v>
                </c:pt>
                <c:pt idx="249">
                  <c:v>79.47</c:v>
                </c:pt>
                <c:pt idx="250">
                  <c:v>79.63</c:v>
                </c:pt>
                <c:pt idx="251">
                  <c:v>79.73</c:v>
                </c:pt>
                <c:pt idx="252">
                  <c:v>79.849999999999994</c:v>
                </c:pt>
                <c:pt idx="253">
                  <c:v>79.98</c:v>
                </c:pt>
                <c:pt idx="254">
                  <c:v>80.12</c:v>
                </c:pt>
                <c:pt idx="255">
                  <c:v>80.349999999999994</c:v>
                </c:pt>
                <c:pt idx="256">
                  <c:v>80.599999999999994</c:v>
                </c:pt>
                <c:pt idx="257">
                  <c:v>80.83</c:v>
                </c:pt>
                <c:pt idx="258">
                  <c:v>80.97</c:v>
                </c:pt>
                <c:pt idx="259">
                  <c:v>81.09</c:v>
                </c:pt>
                <c:pt idx="260">
                  <c:v>81.23</c:v>
                </c:pt>
                <c:pt idx="261">
                  <c:v>81.38</c:v>
                </c:pt>
                <c:pt idx="262">
                  <c:v>81.61</c:v>
                </c:pt>
                <c:pt idx="263">
                  <c:v>81.849999999999994</c:v>
                </c:pt>
                <c:pt idx="264">
                  <c:v>81.96</c:v>
                </c:pt>
                <c:pt idx="265">
                  <c:v>82</c:v>
                </c:pt>
                <c:pt idx="266">
                  <c:v>82.02</c:v>
                </c:pt>
                <c:pt idx="267">
                  <c:v>82.09</c:v>
                </c:pt>
                <c:pt idx="268">
                  <c:v>82.17</c:v>
                </c:pt>
                <c:pt idx="269">
                  <c:v>82.33</c:v>
                </c:pt>
                <c:pt idx="270">
                  <c:v>82.5</c:v>
                </c:pt>
                <c:pt idx="271">
                  <c:v>82.59</c:v>
                </c:pt>
                <c:pt idx="272">
                  <c:v>82.5</c:v>
                </c:pt>
                <c:pt idx="273">
                  <c:v>82.59</c:v>
                </c:pt>
                <c:pt idx="274">
                  <c:v>82.55</c:v>
                </c:pt>
                <c:pt idx="275">
                  <c:v>82.61</c:v>
                </c:pt>
                <c:pt idx="276">
                  <c:v>82.75</c:v>
                </c:pt>
                <c:pt idx="277">
                  <c:v>82.88</c:v>
                </c:pt>
                <c:pt idx="278">
                  <c:v>82.89</c:v>
                </c:pt>
                <c:pt idx="279">
                  <c:v>82.86</c:v>
                </c:pt>
                <c:pt idx="280">
                  <c:v>82.83</c:v>
                </c:pt>
                <c:pt idx="281">
                  <c:v>82.82</c:v>
                </c:pt>
                <c:pt idx="282">
                  <c:v>82.88</c:v>
                </c:pt>
                <c:pt idx="283">
                  <c:v>83.03</c:v>
                </c:pt>
                <c:pt idx="284">
                  <c:v>83.15</c:v>
                </c:pt>
                <c:pt idx="285">
                  <c:v>83.09</c:v>
                </c:pt>
                <c:pt idx="286">
                  <c:v>83.04</c:v>
                </c:pt>
                <c:pt idx="287">
                  <c:v>82.93</c:v>
                </c:pt>
                <c:pt idx="288">
                  <c:v>82.81</c:v>
                </c:pt>
                <c:pt idx="289">
                  <c:v>82.75</c:v>
                </c:pt>
                <c:pt idx="290">
                  <c:v>82.78</c:v>
                </c:pt>
                <c:pt idx="291">
                  <c:v>82.84</c:v>
                </c:pt>
                <c:pt idx="292">
                  <c:v>82.82</c:v>
                </c:pt>
                <c:pt idx="293">
                  <c:v>82.82</c:v>
                </c:pt>
                <c:pt idx="294">
                  <c:v>82.82</c:v>
                </c:pt>
                <c:pt idx="295">
                  <c:v>82.86</c:v>
                </c:pt>
                <c:pt idx="296">
                  <c:v>82.87</c:v>
                </c:pt>
                <c:pt idx="297">
                  <c:v>82.79</c:v>
                </c:pt>
                <c:pt idx="298">
                  <c:v>82.91</c:v>
                </c:pt>
                <c:pt idx="299">
                  <c:v>82.86</c:v>
                </c:pt>
                <c:pt idx="300">
                  <c:v>82.83</c:v>
                </c:pt>
                <c:pt idx="301">
                  <c:v>82.79</c:v>
                </c:pt>
              </c:numCache>
            </c:numRef>
          </c:val>
          <c:smooth val="0"/>
          <c:extLst>
            <c:ext xmlns:c16="http://schemas.microsoft.com/office/drawing/2014/chart" uri="{C3380CC4-5D6E-409C-BE32-E72D297353CC}">
              <c16:uniqueId val="{00000004-E876-4E11-AF18-4999CB1EBCD6}"/>
            </c:ext>
          </c:extLst>
        </c:ser>
        <c:dLbls>
          <c:showLegendKey val="0"/>
          <c:showVal val="0"/>
          <c:showCatName val="0"/>
          <c:showSerName val="0"/>
          <c:showPercent val="0"/>
          <c:showBubbleSize val="0"/>
        </c:dLbls>
        <c:marker val="1"/>
        <c:smooth val="0"/>
        <c:axId val="690783648"/>
        <c:axId val="690784008"/>
      </c:lineChart>
      <c:dateAx>
        <c:axId val="690783648"/>
        <c:scaling>
          <c:orientation val="minMax"/>
        </c:scaling>
        <c:delete val="0"/>
        <c:axPos val="b"/>
        <c:numFmt formatCode="dd/mm"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690784008"/>
        <c:crosses val="autoZero"/>
        <c:auto val="1"/>
        <c:lblOffset val="100"/>
        <c:baseTimeUnit val="days"/>
      </c:dateAx>
      <c:valAx>
        <c:axId val="690784008"/>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6907836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BE"/>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1"/>
          <c:order val="1"/>
          <c:tx>
            <c:strRef>
              <c:f>Sheet1!$C$1</c:f>
              <c:strCache>
                <c:ptCount val="1"/>
                <c:pt idx="0">
                  <c:v> </c:v>
                </c:pt>
              </c:strCache>
            </c:strRef>
          </c:tx>
          <c:spPr>
            <a:noFill/>
            <a:ln>
              <a:noFill/>
            </a:ln>
            <a:effectLst/>
          </c:spPr>
          <c:cat>
            <c:numRef>
              <c:f>Sheet1!$A$2:$A$54</c:f>
              <c:numCache>
                <c:formatCode>General</c:formatCode>
                <c:ptCount val="5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numCache>
            </c:numRef>
          </c:cat>
          <c:val>
            <c:numRef>
              <c:f>Sheet1!$C$2:$C$54</c:f>
              <c:numCache>
                <c:formatCode>General</c:formatCode>
                <c:ptCount val="53"/>
                <c:pt idx="0">
                  <c:v>-21.789933333333238</c:v>
                </c:pt>
                <c:pt idx="1">
                  <c:v>-42.47316428571412</c:v>
                </c:pt>
                <c:pt idx="2">
                  <c:v>-67.564714285714331</c:v>
                </c:pt>
                <c:pt idx="3">
                  <c:v>-62.021928571428475</c:v>
                </c:pt>
                <c:pt idx="4">
                  <c:v>-51.446442857142983</c:v>
                </c:pt>
                <c:pt idx="5">
                  <c:v>-47.406442857142792</c:v>
                </c:pt>
                <c:pt idx="6">
                  <c:v>-53.192028571428523</c:v>
                </c:pt>
                <c:pt idx="7">
                  <c:v>-58.747857142857185</c:v>
                </c:pt>
                <c:pt idx="8">
                  <c:v>-28.336128571428617</c:v>
                </c:pt>
                <c:pt idx="9">
                  <c:v>-33.455042857142871</c:v>
                </c:pt>
                <c:pt idx="10">
                  <c:v>-27.065514285714357</c:v>
                </c:pt>
                <c:pt idx="11">
                  <c:v>-17.411428571428587</c:v>
                </c:pt>
                <c:pt idx="12">
                  <c:v>-17.201714285714218</c:v>
                </c:pt>
                <c:pt idx="13">
                  <c:v>-9.9395142857141536</c:v>
                </c:pt>
                <c:pt idx="14">
                  <c:v>-0.36407142857143526</c:v>
                </c:pt>
                <c:pt idx="15">
                  <c:v>-14.437657142857063</c:v>
                </c:pt>
                <c:pt idx="16">
                  <c:v>-3.569728571428584</c:v>
                </c:pt>
                <c:pt idx="17">
                  <c:v>7.5273571428571131</c:v>
                </c:pt>
                <c:pt idx="18">
                  <c:v>6.794671428571462</c:v>
                </c:pt>
                <c:pt idx="19">
                  <c:v>18.490628571428545</c:v>
                </c:pt>
                <c:pt idx="20">
                  <c:v>19.825542857142864</c:v>
                </c:pt>
                <c:pt idx="21">
                  <c:v>19.565499999999929</c:v>
                </c:pt>
                <c:pt idx="22">
                  <c:v>17.427557142857154</c:v>
                </c:pt>
                <c:pt idx="23">
                  <c:v>17.708828571428626</c:v>
                </c:pt>
                <c:pt idx="24">
                  <c:v>19.432028571428532</c:v>
                </c:pt>
                <c:pt idx="25">
                  <c:v>20.257242857142955</c:v>
                </c:pt>
                <c:pt idx="26">
                  <c:v>20.572314285714242</c:v>
                </c:pt>
                <c:pt idx="27">
                  <c:v>18.994971428571375</c:v>
                </c:pt>
                <c:pt idx="28">
                  <c:v>14.411400000000071</c:v>
                </c:pt>
                <c:pt idx="29">
                  <c:v>6.5882714285714883</c:v>
                </c:pt>
                <c:pt idx="30">
                  <c:v>11.699214285713992</c:v>
                </c:pt>
                <c:pt idx="31">
                  <c:v>16.767428571428809</c:v>
                </c:pt>
                <c:pt idx="32">
                  <c:v>17.47717142857141</c:v>
                </c:pt>
                <c:pt idx="33">
                  <c:v>17.472142857143012</c:v>
                </c:pt>
                <c:pt idx="34">
                  <c:v>11.43024285714273</c:v>
                </c:pt>
                <c:pt idx="35">
                  <c:v>5.4560857142857913</c:v>
                </c:pt>
                <c:pt idx="36">
                  <c:v>4.8258285714287013</c:v>
                </c:pt>
                <c:pt idx="37">
                  <c:v>3.7429285714283651</c:v>
                </c:pt>
                <c:pt idx="38">
                  <c:v>5.7904714285716636</c:v>
                </c:pt>
                <c:pt idx="39">
                  <c:v>4.8260714285713675</c:v>
                </c:pt>
                <c:pt idx="40">
                  <c:v>4.9563428571427721</c:v>
                </c:pt>
                <c:pt idx="41">
                  <c:v>0.83667142857143517</c:v>
                </c:pt>
                <c:pt idx="42">
                  <c:v>-8.8313714285716287</c:v>
                </c:pt>
                <c:pt idx="43">
                  <c:v>-0.87945714285729082</c:v>
                </c:pt>
                <c:pt idx="44">
                  <c:v>-9.7998285714288613</c:v>
                </c:pt>
                <c:pt idx="45">
                  <c:v>-25.763628571428171</c:v>
                </c:pt>
                <c:pt idx="46">
                  <c:v>-32.134185714285877</c:v>
                </c:pt>
                <c:pt idx="47">
                  <c:v>-31.170485714285746</c:v>
                </c:pt>
                <c:pt idx="48">
                  <c:v>-41.511585714285957</c:v>
                </c:pt>
                <c:pt idx="49">
                  <c:v>-43.720085714285801</c:v>
                </c:pt>
                <c:pt idx="50">
                  <c:v>-44.053171428571432</c:v>
                </c:pt>
                <c:pt idx="51">
                  <c:v>-37.698171428571413</c:v>
                </c:pt>
                <c:pt idx="52">
                  <c:v>-23.833097142857127</c:v>
                </c:pt>
              </c:numCache>
            </c:numRef>
          </c:val>
          <c:extLst>
            <c:ext xmlns:c16="http://schemas.microsoft.com/office/drawing/2014/chart" uri="{C3380CC4-5D6E-409C-BE32-E72D297353CC}">
              <c16:uniqueId val="{00000000-320A-4082-B47B-47D9B755E4DC}"/>
            </c:ext>
          </c:extLst>
        </c:ser>
        <c:ser>
          <c:idx val="2"/>
          <c:order val="2"/>
          <c:tx>
            <c:strRef>
              <c:f>Sheet1!$D$1</c:f>
              <c:strCache>
                <c:ptCount val="1"/>
                <c:pt idx="0">
                  <c:v>5y range</c:v>
                </c:pt>
              </c:strCache>
            </c:strRef>
          </c:tx>
          <c:spPr>
            <a:solidFill>
              <a:schemeClr val="accent5">
                <a:lumMod val="20000"/>
                <a:lumOff val="80000"/>
              </a:schemeClr>
            </a:solidFill>
            <a:ln>
              <a:noFill/>
            </a:ln>
            <a:effectLst/>
          </c:spPr>
          <c:cat>
            <c:numRef>
              <c:f>Sheet1!$A$2:$A$54</c:f>
              <c:numCache>
                <c:formatCode>General</c:formatCode>
                <c:ptCount val="5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numCache>
            </c:numRef>
          </c:cat>
          <c:val>
            <c:numRef>
              <c:f>Sheet1!$D$2:$D$54</c:f>
              <c:numCache>
                <c:formatCode>General</c:formatCode>
                <c:ptCount val="53"/>
                <c:pt idx="0">
                  <c:v>22.870219047619116</c:v>
                </c:pt>
                <c:pt idx="1">
                  <c:v>33.981621428571202</c:v>
                </c:pt>
                <c:pt idx="2">
                  <c:v>41.308942857142938</c:v>
                </c:pt>
                <c:pt idx="3">
                  <c:v>18.38154285714279</c:v>
                </c:pt>
                <c:pt idx="4">
                  <c:v>18.929142857142892</c:v>
                </c:pt>
                <c:pt idx="5">
                  <c:v>21.060642857142852</c:v>
                </c:pt>
                <c:pt idx="6">
                  <c:v>31.323814285714207</c:v>
                </c:pt>
                <c:pt idx="7">
                  <c:v>43.116757142857239</c:v>
                </c:pt>
                <c:pt idx="8">
                  <c:v>8.7491714285714579</c:v>
                </c:pt>
                <c:pt idx="9">
                  <c:v>16.58672857142858</c:v>
                </c:pt>
                <c:pt idx="10">
                  <c:v>12.221928571428521</c:v>
                </c:pt>
                <c:pt idx="11">
                  <c:v>13.900271428571386</c:v>
                </c:pt>
                <c:pt idx="12">
                  <c:v>17.220000000000084</c:v>
                </c:pt>
                <c:pt idx="13">
                  <c:v>16.781371428571276</c:v>
                </c:pt>
                <c:pt idx="14">
                  <c:v>16.336428571428485</c:v>
                </c:pt>
                <c:pt idx="15">
                  <c:v>39.207542857142755</c:v>
                </c:pt>
                <c:pt idx="16">
                  <c:v>31.036800000000085</c:v>
                </c:pt>
                <c:pt idx="17">
                  <c:v>19.9426285714286</c:v>
                </c:pt>
                <c:pt idx="18">
                  <c:v>21.062642857142805</c:v>
                </c:pt>
                <c:pt idx="19">
                  <c:v>16.384885714285758</c:v>
                </c:pt>
                <c:pt idx="20">
                  <c:v>16.752899999999954</c:v>
                </c:pt>
                <c:pt idx="21">
                  <c:v>16.38170000000008</c:v>
                </c:pt>
                <c:pt idx="22">
                  <c:v>14.875171428571434</c:v>
                </c:pt>
                <c:pt idx="23">
                  <c:v>12.879457142857063</c:v>
                </c:pt>
                <c:pt idx="24">
                  <c:v>9.6516285714286596</c:v>
                </c:pt>
                <c:pt idx="25">
                  <c:v>10.207885714285567</c:v>
                </c:pt>
                <c:pt idx="26">
                  <c:v>7.1214000000002216</c:v>
                </c:pt>
                <c:pt idx="27">
                  <c:v>9.8974571428570925</c:v>
                </c:pt>
                <c:pt idx="28">
                  <c:v>13.12007142857135</c:v>
                </c:pt>
                <c:pt idx="29">
                  <c:v>18.663957142857043</c:v>
                </c:pt>
                <c:pt idx="30">
                  <c:v>16.595271428571778</c:v>
                </c:pt>
                <c:pt idx="31">
                  <c:v>12.022314285713833</c:v>
                </c:pt>
                <c:pt idx="32">
                  <c:v>13.243700000000217</c:v>
                </c:pt>
                <c:pt idx="33">
                  <c:v>13.086614285714063</c:v>
                </c:pt>
                <c:pt idx="34">
                  <c:v>16.791457142857325</c:v>
                </c:pt>
                <c:pt idx="35">
                  <c:v>19.595757142856883</c:v>
                </c:pt>
                <c:pt idx="36">
                  <c:v>20.084157142857066</c:v>
                </c:pt>
                <c:pt idx="37">
                  <c:v>18.898914285714454</c:v>
                </c:pt>
                <c:pt idx="38">
                  <c:v>15.61971428571394</c:v>
                </c:pt>
                <c:pt idx="39">
                  <c:v>14.658457142857173</c:v>
                </c:pt>
                <c:pt idx="40">
                  <c:v>15.072514285714419</c:v>
                </c:pt>
                <c:pt idx="41">
                  <c:v>17.067771428571291</c:v>
                </c:pt>
                <c:pt idx="42">
                  <c:v>23.848828571428726</c:v>
                </c:pt>
                <c:pt idx="43">
                  <c:v>13.39697142857176</c:v>
                </c:pt>
                <c:pt idx="44">
                  <c:v>21.476457142857271</c:v>
                </c:pt>
                <c:pt idx="45">
                  <c:v>31.906614285713658</c:v>
                </c:pt>
                <c:pt idx="46">
                  <c:v>32.912114285714551</c:v>
                </c:pt>
                <c:pt idx="47">
                  <c:v>20.74257142857175</c:v>
                </c:pt>
                <c:pt idx="48">
                  <c:v>23.073228571428444</c:v>
                </c:pt>
                <c:pt idx="49">
                  <c:v>15.081685714285982</c:v>
                </c:pt>
                <c:pt idx="50">
                  <c:v>21.29368571428563</c:v>
                </c:pt>
                <c:pt idx="51">
                  <c:v>26.906314285714302</c:v>
                </c:pt>
                <c:pt idx="52">
                  <c:v>24.366497142857156</c:v>
                </c:pt>
              </c:numCache>
            </c:numRef>
          </c:val>
          <c:extLst>
            <c:ext xmlns:c16="http://schemas.microsoft.com/office/drawing/2014/chart" uri="{C3380CC4-5D6E-409C-BE32-E72D297353CC}">
              <c16:uniqueId val="{00000001-320A-4082-B47B-47D9B755E4DC}"/>
            </c:ext>
          </c:extLst>
        </c:ser>
        <c:dLbls>
          <c:showLegendKey val="0"/>
          <c:showVal val="0"/>
          <c:showCatName val="0"/>
          <c:showSerName val="0"/>
          <c:showPercent val="0"/>
          <c:showBubbleSize val="0"/>
        </c:dLbls>
        <c:axId val="690783648"/>
        <c:axId val="690784008"/>
      </c:areaChart>
      <c:lineChart>
        <c:grouping val="standard"/>
        <c:varyColors val="0"/>
        <c:ser>
          <c:idx val="0"/>
          <c:order val="0"/>
          <c:tx>
            <c:strRef>
              <c:f>Sheet1!$B$1</c:f>
              <c:strCache>
                <c:ptCount val="1"/>
                <c:pt idx="0">
                  <c:v>5y average</c:v>
                </c:pt>
              </c:strCache>
            </c:strRef>
          </c:tx>
          <c:spPr>
            <a:ln w="28575" cap="rnd">
              <a:solidFill>
                <a:schemeClr val="bg1">
                  <a:lumMod val="50000"/>
                </a:schemeClr>
              </a:solidFill>
              <a:prstDash val="sysDot"/>
              <a:round/>
            </a:ln>
            <a:effectLst/>
          </c:spPr>
          <c:marker>
            <c:symbol val="none"/>
          </c:marker>
          <c:cat>
            <c:numRef>
              <c:f>Sheet1!$A$2:$A$54</c:f>
              <c:numCache>
                <c:formatCode>General</c:formatCode>
                <c:ptCount val="5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numCache>
            </c:numRef>
          </c:cat>
          <c:val>
            <c:numRef>
              <c:f>Sheet1!$B$2:$B$54</c:f>
              <c:numCache>
                <c:formatCode>General</c:formatCode>
                <c:ptCount val="53"/>
                <c:pt idx="0">
                  <c:v>-12.754123190476161</c:v>
                </c:pt>
                <c:pt idx="1">
                  <c:v>-25.621482142857168</c:v>
                </c:pt>
                <c:pt idx="2">
                  <c:v>-46.030874285714276</c:v>
                </c:pt>
                <c:pt idx="3">
                  <c:v>-50.783517142857157</c:v>
                </c:pt>
                <c:pt idx="4">
                  <c:v>-45.294648571428581</c:v>
                </c:pt>
                <c:pt idx="5">
                  <c:v>-37.325457142857168</c:v>
                </c:pt>
                <c:pt idx="6">
                  <c:v>-34.891234285714198</c:v>
                </c:pt>
                <c:pt idx="7">
                  <c:v>-29.39738000000002</c:v>
                </c:pt>
                <c:pt idx="8">
                  <c:v>-23.856085714285722</c:v>
                </c:pt>
                <c:pt idx="9">
                  <c:v>-24.234282857142865</c:v>
                </c:pt>
                <c:pt idx="10">
                  <c:v>-20.154837142857183</c:v>
                </c:pt>
                <c:pt idx="11">
                  <c:v>-9.6014857142857295</c:v>
                </c:pt>
                <c:pt idx="12">
                  <c:v>-6.6851371428570925</c:v>
                </c:pt>
                <c:pt idx="13">
                  <c:v>-0.4292514285713992</c:v>
                </c:pt>
                <c:pt idx="14">
                  <c:v>7.9814314285713746</c:v>
                </c:pt>
                <c:pt idx="15">
                  <c:v>10.029488571428567</c:v>
                </c:pt>
                <c:pt idx="16">
                  <c:v>12.953297142857149</c:v>
                </c:pt>
                <c:pt idx="17">
                  <c:v>17.798997142857196</c:v>
                </c:pt>
                <c:pt idx="18">
                  <c:v>20.310919999999964</c:v>
                </c:pt>
                <c:pt idx="19">
                  <c:v>24.981499999999993</c:v>
                </c:pt>
                <c:pt idx="20">
                  <c:v>25.516594285714291</c:v>
                </c:pt>
                <c:pt idx="21">
                  <c:v>25.269499999999958</c:v>
                </c:pt>
                <c:pt idx="22">
                  <c:v>24.328928571428616</c:v>
                </c:pt>
                <c:pt idx="23">
                  <c:v>24.380268571428552</c:v>
                </c:pt>
                <c:pt idx="24">
                  <c:v>23.42688571428571</c:v>
                </c:pt>
                <c:pt idx="25">
                  <c:v>23.093160000000058</c:v>
                </c:pt>
                <c:pt idx="26">
                  <c:v>22.952328571428563</c:v>
                </c:pt>
                <c:pt idx="27">
                  <c:v>23.44845428571432</c:v>
                </c:pt>
                <c:pt idx="28">
                  <c:v>21.405254285714229</c:v>
                </c:pt>
                <c:pt idx="29">
                  <c:v>18.53226857142861</c:v>
                </c:pt>
                <c:pt idx="30">
                  <c:v>21.362342857142814</c:v>
                </c:pt>
                <c:pt idx="31">
                  <c:v>22.800488571428581</c:v>
                </c:pt>
                <c:pt idx="32">
                  <c:v>24.208488571428529</c:v>
                </c:pt>
                <c:pt idx="33">
                  <c:v>23.51019142857151</c:v>
                </c:pt>
                <c:pt idx="34">
                  <c:v>19.91687428571429</c:v>
                </c:pt>
                <c:pt idx="35">
                  <c:v>15.046314285714221</c:v>
                </c:pt>
                <c:pt idx="36">
                  <c:v>13.807357142857132</c:v>
                </c:pt>
                <c:pt idx="37">
                  <c:v>12.118105714285685</c:v>
                </c:pt>
                <c:pt idx="38">
                  <c:v>12.409040000000028</c:v>
                </c:pt>
                <c:pt idx="39">
                  <c:v>11.439117142857162</c:v>
                </c:pt>
                <c:pt idx="40">
                  <c:v>12.169091428571505</c:v>
                </c:pt>
                <c:pt idx="41">
                  <c:v>8.6125485714286008</c:v>
                </c:pt>
                <c:pt idx="42">
                  <c:v>1.7156114285713329</c:v>
                </c:pt>
                <c:pt idx="43">
                  <c:v>5.5710314285714277</c:v>
                </c:pt>
                <c:pt idx="44">
                  <c:v>0.84509714285707105</c:v>
                </c:pt>
                <c:pt idx="45">
                  <c:v>-9.4742142857142646</c:v>
                </c:pt>
                <c:pt idx="46">
                  <c:v>-14.414351428571468</c:v>
                </c:pt>
                <c:pt idx="47">
                  <c:v>-24.616954285714133</c:v>
                </c:pt>
                <c:pt idx="48">
                  <c:v>-34.134674285714389</c:v>
                </c:pt>
                <c:pt idx="49">
                  <c:v>-36.383419999999958</c:v>
                </c:pt>
                <c:pt idx="50">
                  <c:v>-35.389897142857194</c:v>
                </c:pt>
                <c:pt idx="51">
                  <c:v>-25.853014285714266</c:v>
                </c:pt>
                <c:pt idx="52">
                  <c:v>-16.959785000000011</c:v>
                </c:pt>
              </c:numCache>
            </c:numRef>
          </c:val>
          <c:smooth val="0"/>
          <c:extLst>
            <c:ext xmlns:c16="http://schemas.microsoft.com/office/drawing/2014/chart" uri="{C3380CC4-5D6E-409C-BE32-E72D297353CC}">
              <c16:uniqueId val="{00000002-320A-4082-B47B-47D9B755E4DC}"/>
            </c:ext>
          </c:extLst>
        </c:ser>
        <c:ser>
          <c:idx val="3"/>
          <c:order val="3"/>
          <c:tx>
            <c:strRef>
              <c:f>Sheet1!$E$1</c:f>
              <c:strCache>
                <c:ptCount val="1"/>
                <c:pt idx="0">
                  <c:v>2024</c:v>
                </c:pt>
              </c:strCache>
            </c:strRef>
          </c:tx>
          <c:spPr>
            <a:ln w="28575" cap="rnd">
              <a:solidFill>
                <a:schemeClr val="accent5">
                  <a:lumMod val="60000"/>
                  <a:lumOff val="40000"/>
                </a:schemeClr>
              </a:solidFill>
              <a:round/>
            </a:ln>
            <a:effectLst/>
          </c:spPr>
          <c:marker>
            <c:symbol val="none"/>
          </c:marker>
          <c:cat>
            <c:numRef>
              <c:f>Sheet1!$A$2:$A$54</c:f>
              <c:numCache>
                <c:formatCode>General</c:formatCode>
                <c:ptCount val="5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numCache>
            </c:numRef>
          </c:cat>
          <c:val>
            <c:numRef>
              <c:f>Sheet1!$E$2:$E$54</c:f>
              <c:numCache>
                <c:formatCode>General</c:formatCode>
                <c:ptCount val="53"/>
                <c:pt idx="0">
                  <c:v>-10.789650000000051</c:v>
                </c:pt>
                <c:pt idx="1">
                  <c:v>-42.47316428571412</c:v>
                </c:pt>
                <c:pt idx="2">
                  <c:v>-56.111928571428734</c:v>
                </c:pt>
                <c:pt idx="3">
                  <c:v>-43.640385714285685</c:v>
                </c:pt>
                <c:pt idx="4">
                  <c:v>-32.517300000000091</c:v>
                </c:pt>
                <c:pt idx="5">
                  <c:v>-26.34579999999994</c:v>
                </c:pt>
                <c:pt idx="6">
                  <c:v>-21.868214285714316</c:v>
                </c:pt>
                <c:pt idx="7">
                  <c:v>-15.631099999999947</c:v>
                </c:pt>
                <c:pt idx="8">
                  <c:v>-19.586957142857159</c:v>
                </c:pt>
                <c:pt idx="9">
                  <c:v>-16.868314285714291</c:v>
                </c:pt>
                <c:pt idx="10">
                  <c:v>-14.843585714285837</c:v>
                </c:pt>
                <c:pt idx="11">
                  <c:v>-7.7568428571428285</c:v>
                </c:pt>
                <c:pt idx="12">
                  <c:v>-5.6330571428570693</c:v>
                </c:pt>
                <c:pt idx="13">
                  <c:v>-0.45688571428559044</c:v>
                </c:pt>
                <c:pt idx="14">
                  <c:v>15.972357142857049</c:v>
                </c:pt>
                <c:pt idx="15">
                  <c:v>14.752985714285728</c:v>
                </c:pt>
                <c:pt idx="16">
                  <c:v>-1.9909857142856708</c:v>
                </c:pt>
                <c:pt idx="17">
                  <c:v>8.8884000000001606</c:v>
                </c:pt>
                <c:pt idx="18">
                  <c:v>16.981685714285391</c:v>
                </c:pt>
                <c:pt idx="19">
                  <c:v>22.253714285714409</c:v>
                </c:pt>
                <c:pt idx="20">
                  <c:v>19.825542857142864</c:v>
                </c:pt>
                <c:pt idx="21">
                  <c:v>19.565499999999929</c:v>
                </c:pt>
                <c:pt idx="22">
                  <c:v>17.427557142857154</c:v>
                </c:pt>
                <c:pt idx="23">
                  <c:v>17.708828571428626</c:v>
                </c:pt>
                <c:pt idx="24">
                  <c:v>20.460742857142804</c:v>
                </c:pt>
                <c:pt idx="25">
                  <c:v>21.969700000000103</c:v>
                </c:pt>
                <c:pt idx="26">
                  <c:v>22.497071428571303</c:v>
                </c:pt>
                <c:pt idx="27">
                  <c:v>21.834328571428728</c:v>
                </c:pt>
                <c:pt idx="28">
                  <c:v>20.028299999999945</c:v>
                </c:pt>
                <c:pt idx="29">
                  <c:v>19.933942857142824</c:v>
                </c:pt>
                <c:pt idx="30">
                  <c:v>18.716728571428575</c:v>
                </c:pt>
                <c:pt idx="31">
                  <c:v>18.772000000000048</c:v>
                </c:pt>
                <c:pt idx="32">
                  <c:v>20.944357142856916</c:v>
                </c:pt>
                <c:pt idx="33">
                  <c:v>23.315942857143</c:v>
                </c:pt>
                <c:pt idx="34">
                  <c:v>18.985100000000102</c:v>
                </c:pt>
                <c:pt idx="35">
                  <c:v>11.142714285714192</c:v>
                </c:pt>
                <c:pt idx="36">
                  <c:v>6.3997857142858265</c:v>
                </c:pt>
                <c:pt idx="37">
                  <c:v>3.7429285714283651</c:v>
                </c:pt>
                <c:pt idx="38">
                  <c:v>5.7904714285716636</c:v>
                </c:pt>
                <c:pt idx="39">
                  <c:v>4.886528571428471</c:v>
                </c:pt>
                <c:pt idx="40">
                  <c:v>4.9563428571427721</c:v>
                </c:pt>
                <c:pt idx="41">
                  <c:v>4.0029428571431254</c:v>
                </c:pt>
                <c:pt idx="42">
                  <c:v>2.3311857142855388</c:v>
                </c:pt>
                <c:pt idx="43">
                  <c:v>-0.24447142857138715</c:v>
                </c:pt>
                <c:pt idx="44">
                  <c:v>-9.7998285714288613</c:v>
                </c:pt>
                <c:pt idx="45">
                  <c:v>-25.763628571428171</c:v>
                </c:pt>
                <c:pt idx="46">
                  <c:v>-32.134185714285877</c:v>
                </c:pt>
                <c:pt idx="47">
                  <c:v>-31.170485714285746</c:v>
                </c:pt>
                <c:pt idx="48">
                  <c:v>-33.998199999999883</c:v>
                </c:pt>
                <c:pt idx="49">
                  <c:v>-40.221185714285753</c:v>
                </c:pt>
                <c:pt idx="50">
                  <c:v>-38.348185714285819</c:v>
                </c:pt>
                <c:pt idx="51">
                  <c:v>-24.616985714285647</c:v>
                </c:pt>
                <c:pt idx="52">
                  <c:v>0.53340000000002874</c:v>
                </c:pt>
              </c:numCache>
            </c:numRef>
          </c:val>
          <c:smooth val="0"/>
          <c:extLst>
            <c:ext xmlns:c16="http://schemas.microsoft.com/office/drawing/2014/chart" uri="{C3380CC4-5D6E-409C-BE32-E72D297353CC}">
              <c16:uniqueId val="{00000003-320A-4082-B47B-47D9B755E4DC}"/>
            </c:ext>
          </c:extLst>
        </c:ser>
        <c:ser>
          <c:idx val="4"/>
          <c:order val="4"/>
          <c:tx>
            <c:strRef>
              <c:f>Sheet1!$F$1</c:f>
              <c:strCache>
                <c:ptCount val="1"/>
                <c:pt idx="0">
                  <c:v>2025</c:v>
                </c:pt>
              </c:strCache>
            </c:strRef>
          </c:tx>
          <c:spPr>
            <a:ln w="38100" cap="rnd">
              <a:solidFill>
                <a:srgbClr val="8345FE"/>
              </a:solidFill>
              <a:round/>
            </a:ln>
            <a:effectLst/>
          </c:spPr>
          <c:marker>
            <c:symbol val="none"/>
          </c:marker>
          <c:cat>
            <c:numRef>
              <c:f>Sheet1!$A$2:$A$54</c:f>
              <c:numCache>
                <c:formatCode>General</c:formatCode>
                <c:ptCount val="5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numCache>
            </c:numRef>
          </c:cat>
          <c:val>
            <c:numRef>
              <c:f>Sheet1!$F$2:$F$54</c:f>
              <c:numCache>
                <c:formatCode>General</c:formatCode>
                <c:ptCount val="53"/>
                <c:pt idx="0">
                  <c:v>-18.53626666666662</c:v>
                </c:pt>
                <c:pt idx="1">
                  <c:v>-32.693742857142752</c:v>
                </c:pt>
                <c:pt idx="2">
                  <c:v>-55.183471428571465</c:v>
                </c:pt>
                <c:pt idx="3">
                  <c:v>-62.718642857142981</c:v>
                </c:pt>
                <c:pt idx="4">
                  <c:v>-38.44287142857138</c:v>
                </c:pt>
                <c:pt idx="5">
                  <c:v>-44.162685714285658</c:v>
                </c:pt>
                <c:pt idx="6">
                  <c:v>-47.474585714285809</c:v>
                </c:pt>
                <c:pt idx="7">
                  <c:v>-50.384871428571444</c:v>
                </c:pt>
                <c:pt idx="8">
                  <c:v>-31.099328571428543</c:v>
                </c:pt>
                <c:pt idx="9">
                  <c:v>-26.61095714285716</c:v>
                </c:pt>
                <c:pt idx="10">
                  <c:v>-15.095714285714166</c:v>
                </c:pt>
                <c:pt idx="11">
                  <c:v>-19.345100000000059</c:v>
                </c:pt>
                <c:pt idx="12">
                  <c:v>-5.5532142857143185</c:v>
                </c:pt>
                <c:pt idx="13">
                  <c:v>2.4916000000000622</c:v>
                </c:pt>
                <c:pt idx="14">
                  <c:v>7.3427714285714387</c:v>
                </c:pt>
                <c:pt idx="15">
                  <c:v>12.035899999999913</c:v>
                </c:pt>
                <c:pt idx="16">
                  <c:v>17.965357142857158</c:v>
                </c:pt>
                <c:pt idx="17">
                  <c:v>21.477200000000039</c:v>
                </c:pt>
                <c:pt idx="18">
                  <c:v>24.8407428571428</c:v>
                </c:pt>
                <c:pt idx="19">
                  <c:v>21.144628571428598</c:v>
                </c:pt>
                <c:pt idx="20">
                  <c:v>19.172085714285743</c:v>
                </c:pt>
                <c:pt idx="21">
                  <c:v>22.030000000000086</c:v>
                </c:pt>
                <c:pt idx="22">
                  <c:v>30.976714285714252</c:v>
                </c:pt>
                <c:pt idx="23">
                  <c:v>28.711999999999989</c:v>
                </c:pt>
                <c:pt idx="24">
                  <c:v>26.390099999999961</c:v>
                </c:pt>
                <c:pt idx="25">
                  <c:v>27.644285714285729</c:v>
                </c:pt>
                <c:pt idx="26">
                  <c:v>25.518228571428494</c:v>
                </c:pt>
                <c:pt idx="27">
                  <c:v>25.011500000000069</c:v>
                </c:pt>
                <c:pt idx="28">
                  <c:v>25.241614285714263</c:v>
                </c:pt>
                <c:pt idx="29">
                  <c:v>23.994942857142973</c:v>
                </c:pt>
                <c:pt idx="30">
                  <c:v>26.284142857142797</c:v>
                </c:pt>
                <c:pt idx="31">
                  <c:v>27.371828571428409</c:v>
                </c:pt>
                <c:pt idx="32">
                  <c:v>25.052799999999934</c:v>
                </c:pt>
                <c:pt idx="33">
                  <c:v>23.197900000000232</c:v>
                </c:pt>
                <c:pt idx="34">
                  <c:v>21.113314285714182</c:v>
                </c:pt>
                <c:pt idx="35">
                  <c:v>21.282585714285688</c:v>
                </c:pt>
                <c:pt idx="36">
                  <c:v>16.408242857142909</c:v>
                </c:pt>
                <c:pt idx="37">
                  <c:v>14.295700000000011</c:v>
                </c:pt>
                <c:pt idx="38">
                  <c:v>11.49072857142869</c:v>
                </c:pt>
                <c:pt idx="39">
                  <c:v>7.09251428571406</c:v>
                </c:pt>
                <c:pt idx="40">
                  <c:v>4.0125857142858194</c:v>
                </c:pt>
                <c:pt idx="41">
                  <c:v>0.62538571428569867</c:v>
                </c:pt>
                <c:pt idx="42">
                  <c:v>-0.93968571428558789</c:v>
                </c:pt>
                <c:pt idx="43">
                  <c:v>0.17224285714269172</c:v>
                </c:pt>
                <c:pt idx="52">
                  <c:v>-23.502190476190549</c:v>
                </c:pt>
              </c:numCache>
            </c:numRef>
          </c:val>
          <c:smooth val="0"/>
          <c:extLst>
            <c:ext xmlns:c16="http://schemas.microsoft.com/office/drawing/2014/chart" uri="{C3380CC4-5D6E-409C-BE32-E72D297353CC}">
              <c16:uniqueId val="{00000004-320A-4082-B47B-47D9B755E4DC}"/>
            </c:ext>
          </c:extLst>
        </c:ser>
        <c:dLbls>
          <c:showLegendKey val="0"/>
          <c:showVal val="0"/>
          <c:showCatName val="0"/>
          <c:showSerName val="0"/>
          <c:showPercent val="0"/>
          <c:showBubbleSize val="0"/>
        </c:dLbls>
        <c:marker val="1"/>
        <c:smooth val="0"/>
        <c:axId val="690783648"/>
        <c:axId val="690784008"/>
      </c:lineChart>
      <c:catAx>
        <c:axId val="6907836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690784008"/>
        <c:crosses val="autoZero"/>
        <c:auto val="1"/>
        <c:lblAlgn val="ctr"/>
        <c:lblOffset val="100"/>
        <c:tickLblSkip val="2"/>
        <c:tickMarkSkip val="2"/>
        <c:noMultiLvlLbl val="0"/>
      </c:catAx>
      <c:valAx>
        <c:axId val="6907840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6907836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BE"/>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TTF</c:v>
                </c:pt>
              </c:strCache>
            </c:strRef>
          </c:tx>
          <c:spPr>
            <a:ln w="28575" cap="rnd">
              <a:solidFill>
                <a:srgbClr val="8345FE"/>
              </a:solidFill>
              <a:round/>
            </a:ln>
            <a:effectLst/>
          </c:spPr>
          <c:marker>
            <c:symbol val="none"/>
          </c:marker>
          <c:cat>
            <c:numRef>
              <c:f>Sheet1!$A$2:$A$146</c:f>
              <c:numCache>
                <c:formatCode>mmm\-yy</c:formatCode>
                <c:ptCount val="145"/>
                <c:pt idx="0">
                  <c:v>45992</c:v>
                </c:pt>
                <c:pt idx="1">
                  <c:v>46023</c:v>
                </c:pt>
                <c:pt idx="2">
                  <c:v>46054</c:v>
                </c:pt>
                <c:pt idx="3">
                  <c:v>46082</c:v>
                </c:pt>
                <c:pt idx="4">
                  <c:v>46113</c:v>
                </c:pt>
                <c:pt idx="5">
                  <c:v>46143</c:v>
                </c:pt>
                <c:pt idx="6">
                  <c:v>46174</c:v>
                </c:pt>
                <c:pt idx="7">
                  <c:v>46204</c:v>
                </c:pt>
                <c:pt idx="8">
                  <c:v>46235</c:v>
                </c:pt>
                <c:pt idx="9">
                  <c:v>46266</c:v>
                </c:pt>
                <c:pt idx="10">
                  <c:v>46296</c:v>
                </c:pt>
                <c:pt idx="11">
                  <c:v>46327</c:v>
                </c:pt>
                <c:pt idx="12">
                  <c:v>46357</c:v>
                </c:pt>
                <c:pt idx="13">
                  <c:v>46388</c:v>
                </c:pt>
                <c:pt idx="14">
                  <c:v>46419</c:v>
                </c:pt>
                <c:pt idx="15">
                  <c:v>46447</c:v>
                </c:pt>
                <c:pt idx="16">
                  <c:v>46478</c:v>
                </c:pt>
                <c:pt idx="17">
                  <c:v>46508</c:v>
                </c:pt>
                <c:pt idx="18">
                  <c:v>46539</c:v>
                </c:pt>
                <c:pt idx="19">
                  <c:v>46569</c:v>
                </c:pt>
                <c:pt idx="20">
                  <c:v>46600</c:v>
                </c:pt>
                <c:pt idx="21">
                  <c:v>46631</c:v>
                </c:pt>
                <c:pt idx="22">
                  <c:v>46661</c:v>
                </c:pt>
                <c:pt idx="23">
                  <c:v>46692</c:v>
                </c:pt>
                <c:pt idx="24">
                  <c:v>46722</c:v>
                </c:pt>
                <c:pt idx="25">
                  <c:v>46753</c:v>
                </c:pt>
                <c:pt idx="26">
                  <c:v>46784</c:v>
                </c:pt>
                <c:pt idx="27">
                  <c:v>46813</c:v>
                </c:pt>
                <c:pt idx="28">
                  <c:v>46844</c:v>
                </c:pt>
                <c:pt idx="29">
                  <c:v>46874</c:v>
                </c:pt>
                <c:pt idx="30">
                  <c:v>46905</c:v>
                </c:pt>
                <c:pt idx="31">
                  <c:v>46935</c:v>
                </c:pt>
                <c:pt idx="32">
                  <c:v>46966</c:v>
                </c:pt>
                <c:pt idx="33">
                  <c:v>46997</c:v>
                </c:pt>
                <c:pt idx="34">
                  <c:v>47027</c:v>
                </c:pt>
                <c:pt idx="35">
                  <c:v>47058</c:v>
                </c:pt>
                <c:pt idx="36">
                  <c:v>47088</c:v>
                </c:pt>
                <c:pt idx="37">
                  <c:v>47119</c:v>
                </c:pt>
                <c:pt idx="38">
                  <c:v>47150</c:v>
                </c:pt>
                <c:pt idx="39">
                  <c:v>47178</c:v>
                </c:pt>
                <c:pt idx="40">
                  <c:v>47209</c:v>
                </c:pt>
                <c:pt idx="41">
                  <c:v>47239</c:v>
                </c:pt>
                <c:pt idx="42">
                  <c:v>47270</c:v>
                </c:pt>
                <c:pt idx="43">
                  <c:v>47300</c:v>
                </c:pt>
                <c:pt idx="44">
                  <c:v>47331</c:v>
                </c:pt>
                <c:pt idx="45">
                  <c:v>47362</c:v>
                </c:pt>
                <c:pt idx="46">
                  <c:v>47392</c:v>
                </c:pt>
                <c:pt idx="47">
                  <c:v>47423</c:v>
                </c:pt>
                <c:pt idx="48">
                  <c:v>47453</c:v>
                </c:pt>
                <c:pt idx="49">
                  <c:v>47484</c:v>
                </c:pt>
                <c:pt idx="50">
                  <c:v>47515</c:v>
                </c:pt>
                <c:pt idx="51">
                  <c:v>47543</c:v>
                </c:pt>
                <c:pt idx="52">
                  <c:v>47574</c:v>
                </c:pt>
                <c:pt idx="53">
                  <c:v>47604</c:v>
                </c:pt>
                <c:pt idx="54">
                  <c:v>47635</c:v>
                </c:pt>
                <c:pt idx="55">
                  <c:v>47665</c:v>
                </c:pt>
                <c:pt idx="56">
                  <c:v>47696</c:v>
                </c:pt>
                <c:pt idx="57">
                  <c:v>47727</c:v>
                </c:pt>
                <c:pt idx="58">
                  <c:v>47757</c:v>
                </c:pt>
                <c:pt idx="59">
                  <c:v>47788</c:v>
                </c:pt>
                <c:pt idx="60">
                  <c:v>47818</c:v>
                </c:pt>
                <c:pt idx="61">
                  <c:v>47849</c:v>
                </c:pt>
                <c:pt idx="62">
                  <c:v>47880</c:v>
                </c:pt>
                <c:pt idx="63">
                  <c:v>47908</c:v>
                </c:pt>
                <c:pt idx="64">
                  <c:v>47939</c:v>
                </c:pt>
                <c:pt idx="65">
                  <c:v>47969</c:v>
                </c:pt>
                <c:pt idx="66">
                  <c:v>48000</c:v>
                </c:pt>
                <c:pt idx="67">
                  <c:v>48030</c:v>
                </c:pt>
                <c:pt idx="68">
                  <c:v>48061</c:v>
                </c:pt>
                <c:pt idx="69">
                  <c:v>48092</c:v>
                </c:pt>
                <c:pt idx="70">
                  <c:v>48122</c:v>
                </c:pt>
                <c:pt idx="71">
                  <c:v>48153</c:v>
                </c:pt>
                <c:pt idx="72">
                  <c:v>48183</c:v>
                </c:pt>
              </c:numCache>
            </c:numRef>
          </c:cat>
          <c:val>
            <c:numRef>
              <c:f>Sheet1!$B$2:$B$146</c:f>
              <c:numCache>
                <c:formatCode>General</c:formatCode>
                <c:ptCount val="145"/>
                <c:pt idx="0">
                  <c:v>31.122</c:v>
                </c:pt>
                <c:pt idx="1">
                  <c:v>31.343</c:v>
                </c:pt>
                <c:pt idx="2">
                  <c:v>31.411000000000001</c:v>
                </c:pt>
                <c:pt idx="3">
                  <c:v>31.047999999999998</c:v>
                </c:pt>
                <c:pt idx="4">
                  <c:v>29.925000000000001</c:v>
                </c:pt>
                <c:pt idx="5">
                  <c:v>29.556000000000001</c:v>
                </c:pt>
                <c:pt idx="6">
                  <c:v>29.58</c:v>
                </c:pt>
                <c:pt idx="7">
                  <c:v>29.61</c:v>
                </c:pt>
                <c:pt idx="8">
                  <c:v>29.734999999999999</c:v>
                </c:pt>
                <c:pt idx="9">
                  <c:v>29.949000000000002</c:v>
                </c:pt>
                <c:pt idx="10">
                  <c:v>30.199000000000002</c:v>
                </c:pt>
                <c:pt idx="11">
                  <c:v>30.856999999999999</c:v>
                </c:pt>
                <c:pt idx="12">
                  <c:v>31.247</c:v>
                </c:pt>
                <c:pt idx="13">
                  <c:v>31.401</c:v>
                </c:pt>
                <c:pt idx="14">
                  <c:v>31.291</c:v>
                </c:pt>
                <c:pt idx="15">
                  <c:v>30.556000000000001</c:v>
                </c:pt>
                <c:pt idx="16">
                  <c:v>27.936</c:v>
                </c:pt>
                <c:pt idx="17">
                  <c:v>27.231000000000002</c:v>
                </c:pt>
                <c:pt idx="18">
                  <c:v>26.972000000000001</c:v>
                </c:pt>
                <c:pt idx="19">
                  <c:v>27.102</c:v>
                </c:pt>
                <c:pt idx="20">
                  <c:v>27.202999999999999</c:v>
                </c:pt>
                <c:pt idx="21">
                  <c:v>27.353999999999999</c:v>
                </c:pt>
                <c:pt idx="22">
                  <c:v>27.518000000000001</c:v>
                </c:pt>
                <c:pt idx="23">
                  <c:v>28.257999999999999</c:v>
                </c:pt>
                <c:pt idx="24">
                  <c:v>28.888000000000002</c:v>
                </c:pt>
                <c:pt idx="25">
                  <c:v>29.253</c:v>
                </c:pt>
                <c:pt idx="26">
                  <c:v>28.843</c:v>
                </c:pt>
                <c:pt idx="27">
                  <c:v>28.073</c:v>
                </c:pt>
                <c:pt idx="28">
                  <c:v>25.353000000000002</c:v>
                </c:pt>
                <c:pt idx="29">
                  <c:v>24.433</c:v>
                </c:pt>
                <c:pt idx="30">
                  <c:v>24.082999999999998</c:v>
                </c:pt>
                <c:pt idx="31">
                  <c:v>24.218</c:v>
                </c:pt>
                <c:pt idx="32">
                  <c:v>24.277999999999999</c:v>
                </c:pt>
                <c:pt idx="33">
                  <c:v>24.472999999999999</c:v>
                </c:pt>
                <c:pt idx="34">
                  <c:v>24.783999999999999</c:v>
                </c:pt>
                <c:pt idx="35">
                  <c:v>25.204000000000001</c:v>
                </c:pt>
                <c:pt idx="36">
                  <c:v>25.783999999999999</c:v>
                </c:pt>
                <c:pt idx="37">
                  <c:v>26.077999999999999</c:v>
                </c:pt>
                <c:pt idx="38">
                  <c:v>26.172999999999998</c:v>
                </c:pt>
                <c:pt idx="39">
                  <c:v>25.943000000000001</c:v>
                </c:pt>
                <c:pt idx="40">
                  <c:v>23.923999999999999</c:v>
                </c:pt>
                <c:pt idx="41">
                  <c:v>23</c:v>
                </c:pt>
                <c:pt idx="42">
                  <c:v>22.495999999999999</c:v>
                </c:pt>
                <c:pt idx="43">
                  <c:v>22.675999999999998</c:v>
                </c:pt>
                <c:pt idx="44">
                  <c:v>22.927</c:v>
                </c:pt>
                <c:pt idx="45">
                  <c:v>23.414999999999999</c:v>
                </c:pt>
                <c:pt idx="46">
                  <c:v>23.795999999999999</c:v>
                </c:pt>
                <c:pt idx="47">
                  <c:v>24.161000000000001</c:v>
                </c:pt>
                <c:pt idx="48">
                  <c:v>24.481000000000002</c:v>
                </c:pt>
                <c:pt idx="49">
                  <c:v>24.675999999999998</c:v>
                </c:pt>
                <c:pt idx="50">
                  <c:v>24.866</c:v>
                </c:pt>
                <c:pt idx="51">
                  <c:v>24.571000000000002</c:v>
                </c:pt>
                <c:pt idx="52">
                  <c:v>23.596</c:v>
                </c:pt>
                <c:pt idx="53">
                  <c:v>23.181000000000001</c:v>
                </c:pt>
                <c:pt idx="54">
                  <c:v>22.686</c:v>
                </c:pt>
                <c:pt idx="55">
                  <c:v>22.280999999999999</c:v>
                </c:pt>
                <c:pt idx="56">
                  <c:v>21.885999999999999</c:v>
                </c:pt>
                <c:pt idx="57">
                  <c:v>22.471</c:v>
                </c:pt>
                <c:pt idx="58">
                  <c:v>23.47</c:v>
                </c:pt>
                <c:pt idx="59">
                  <c:v>23.86</c:v>
                </c:pt>
                <c:pt idx="60">
                  <c:v>24.22</c:v>
                </c:pt>
                <c:pt idx="61">
                  <c:v>24.62</c:v>
                </c:pt>
                <c:pt idx="62">
                  <c:v>24.715</c:v>
                </c:pt>
                <c:pt idx="63">
                  <c:v>24.33</c:v>
                </c:pt>
                <c:pt idx="64">
                  <c:v>23.07</c:v>
                </c:pt>
                <c:pt idx="65">
                  <c:v>22.59</c:v>
                </c:pt>
                <c:pt idx="66">
                  <c:v>22.13</c:v>
                </c:pt>
                <c:pt idx="67">
                  <c:v>21.83</c:v>
                </c:pt>
                <c:pt idx="68">
                  <c:v>22.03</c:v>
                </c:pt>
                <c:pt idx="69">
                  <c:v>22.535</c:v>
                </c:pt>
                <c:pt idx="70">
                  <c:v>23.684999999999999</c:v>
                </c:pt>
                <c:pt idx="71">
                  <c:v>24.17</c:v>
                </c:pt>
                <c:pt idx="72">
                  <c:v>24.37</c:v>
                </c:pt>
                <c:pt idx="73">
                  <c:v>25.07</c:v>
                </c:pt>
                <c:pt idx="74">
                  <c:v>24.97</c:v>
                </c:pt>
                <c:pt idx="75">
                  <c:v>24.805</c:v>
                </c:pt>
                <c:pt idx="76">
                  <c:v>24.2</c:v>
                </c:pt>
                <c:pt idx="77">
                  <c:v>23.795000000000002</c:v>
                </c:pt>
                <c:pt idx="78">
                  <c:v>23.245000000000001</c:v>
                </c:pt>
                <c:pt idx="79">
                  <c:v>22.89</c:v>
                </c:pt>
                <c:pt idx="80">
                  <c:v>23.335000000000001</c:v>
                </c:pt>
                <c:pt idx="81">
                  <c:v>23.885000000000002</c:v>
                </c:pt>
                <c:pt idx="82">
                  <c:v>24.68</c:v>
                </c:pt>
                <c:pt idx="83">
                  <c:v>25.03</c:v>
                </c:pt>
                <c:pt idx="84">
                  <c:v>25.204999999999998</c:v>
                </c:pt>
                <c:pt idx="85">
                  <c:v>25.69</c:v>
                </c:pt>
                <c:pt idx="86">
                  <c:v>25.58</c:v>
                </c:pt>
                <c:pt idx="87">
                  <c:v>25.395</c:v>
                </c:pt>
                <c:pt idx="88">
                  <c:v>24.9</c:v>
                </c:pt>
                <c:pt idx="89">
                  <c:v>24.445</c:v>
                </c:pt>
                <c:pt idx="90">
                  <c:v>24.094999999999999</c:v>
                </c:pt>
                <c:pt idx="91">
                  <c:v>23.82</c:v>
                </c:pt>
                <c:pt idx="92">
                  <c:v>24.27</c:v>
                </c:pt>
                <c:pt idx="93">
                  <c:v>24.664999999999999</c:v>
                </c:pt>
                <c:pt idx="94">
                  <c:v>25.265000000000001</c:v>
                </c:pt>
                <c:pt idx="95">
                  <c:v>25.765000000000001</c:v>
                </c:pt>
                <c:pt idx="96">
                  <c:v>25.94</c:v>
                </c:pt>
                <c:pt idx="97">
                  <c:v>26.215</c:v>
                </c:pt>
                <c:pt idx="98">
                  <c:v>26.114999999999998</c:v>
                </c:pt>
                <c:pt idx="99">
                  <c:v>25.934999999999999</c:v>
                </c:pt>
                <c:pt idx="100">
                  <c:v>25.434999999999999</c:v>
                </c:pt>
                <c:pt idx="101">
                  <c:v>24.984999999999999</c:v>
                </c:pt>
                <c:pt idx="102">
                  <c:v>24.684999999999999</c:v>
                </c:pt>
                <c:pt idx="103">
                  <c:v>24.484999999999999</c:v>
                </c:pt>
                <c:pt idx="104">
                  <c:v>24.885000000000002</c:v>
                </c:pt>
                <c:pt idx="105">
                  <c:v>25.28</c:v>
                </c:pt>
                <c:pt idx="106">
                  <c:v>25.88</c:v>
                </c:pt>
                <c:pt idx="107">
                  <c:v>26.39</c:v>
                </c:pt>
                <c:pt idx="108">
                  <c:v>26.565000000000001</c:v>
                </c:pt>
              </c:numCache>
            </c:numRef>
          </c:val>
          <c:smooth val="0"/>
          <c:extLst>
            <c:ext xmlns:c16="http://schemas.microsoft.com/office/drawing/2014/chart" uri="{C3380CC4-5D6E-409C-BE32-E72D297353CC}">
              <c16:uniqueId val="{00000000-A31C-4719-A13C-4E328A36D8AA}"/>
            </c:ext>
          </c:extLst>
        </c:ser>
        <c:ser>
          <c:idx val="2"/>
          <c:order val="1"/>
          <c:tx>
            <c:strRef>
              <c:f>Sheet1!$D$1</c:f>
              <c:strCache>
                <c:ptCount val="1"/>
                <c:pt idx="0">
                  <c:v>JKM</c:v>
                </c:pt>
              </c:strCache>
            </c:strRef>
          </c:tx>
          <c:spPr>
            <a:ln w="28575" cap="rnd">
              <a:solidFill>
                <a:schemeClr val="bg1">
                  <a:lumMod val="65000"/>
                </a:schemeClr>
              </a:solidFill>
              <a:round/>
            </a:ln>
            <a:effectLst/>
          </c:spPr>
          <c:marker>
            <c:symbol val="none"/>
          </c:marker>
          <c:cat>
            <c:numRef>
              <c:f>Sheet1!$A$2:$A$146</c:f>
              <c:numCache>
                <c:formatCode>mmm\-yy</c:formatCode>
                <c:ptCount val="145"/>
                <c:pt idx="0">
                  <c:v>45992</c:v>
                </c:pt>
                <c:pt idx="1">
                  <c:v>46023</c:v>
                </c:pt>
                <c:pt idx="2">
                  <c:v>46054</c:v>
                </c:pt>
                <c:pt idx="3">
                  <c:v>46082</c:v>
                </c:pt>
                <c:pt idx="4">
                  <c:v>46113</c:v>
                </c:pt>
                <c:pt idx="5">
                  <c:v>46143</c:v>
                </c:pt>
                <c:pt idx="6">
                  <c:v>46174</c:v>
                </c:pt>
                <c:pt idx="7">
                  <c:v>46204</c:v>
                </c:pt>
                <c:pt idx="8">
                  <c:v>46235</c:v>
                </c:pt>
                <c:pt idx="9">
                  <c:v>46266</c:v>
                </c:pt>
                <c:pt idx="10">
                  <c:v>46296</c:v>
                </c:pt>
                <c:pt idx="11">
                  <c:v>46327</c:v>
                </c:pt>
                <c:pt idx="12">
                  <c:v>46357</c:v>
                </c:pt>
                <c:pt idx="13">
                  <c:v>46388</c:v>
                </c:pt>
                <c:pt idx="14">
                  <c:v>46419</c:v>
                </c:pt>
                <c:pt idx="15">
                  <c:v>46447</c:v>
                </c:pt>
                <c:pt idx="16">
                  <c:v>46478</c:v>
                </c:pt>
                <c:pt idx="17">
                  <c:v>46508</c:v>
                </c:pt>
                <c:pt idx="18">
                  <c:v>46539</c:v>
                </c:pt>
                <c:pt idx="19">
                  <c:v>46569</c:v>
                </c:pt>
                <c:pt idx="20">
                  <c:v>46600</c:v>
                </c:pt>
                <c:pt idx="21">
                  <c:v>46631</c:v>
                </c:pt>
                <c:pt idx="22">
                  <c:v>46661</c:v>
                </c:pt>
                <c:pt idx="23">
                  <c:v>46692</c:v>
                </c:pt>
                <c:pt idx="24">
                  <c:v>46722</c:v>
                </c:pt>
                <c:pt idx="25">
                  <c:v>46753</c:v>
                </c:pt>
                <c:pt idx="26">
                  <c:v>46784</c:v>
                </c:pt>
                <c:pt idx="27">
                  <c:v>46813</c:v>
                </c:pt>
                <c:pt idx="28">
                  <c:v>46844</c:v>
                </c:pt>
                <c:pt idx="29">
                  <c:v>46874</c:v>
                </c:pt>
                <c:pt idx="30">
                  <c:v>46905</c:v>
                </c:pt>
                <c:pt idx="31">
                  <c:v>46935</c:v>
                </c:pt>
                <c:pt idx="32">
                  <c:v>46966</c:v>
                </c:pt>
                <c:pt idx="33">
                  <c:v>46997</c:v>
                </c:pt>
                <c:pt idx="34">
                  <c:v>47027</c:v>
                </c:pt>
                <c:pt idx="35">
                  <c:v>47058</c:v>
                </c:pt>
                <c:pt idx="36">
                  <c:v>47088</c:v>
                </c:pt>
                <c:pt idx="37">
                  <c:v>47119</c:v>
                </c:pt>
                <c:pt idx="38">
                  <c:v>47150</c:v>
                </c:pt>
                <c:pt idx="39">
                  <c:v>47178</c:v>
                </c:pt>
                <c:pt idx="40">
                  <c:v>47209</c:v>
                </c:pt>
                <c:pt idx="41">
                  <c:v>47239</c:v>
                </c:pt>
                <c:pt idx="42">
                  <c:v>47270</c:v>
                </c:pt>
                <c:pt idx="43">
                  <c:v>47300</c:v>
                </c:pt>
                <c:pt idx="44">
                  <c:v>47331</c:v>
                </c:pt>
                <c:pt idx="45">
                  <c:v>47362</c:v>
                </c:pt>
                <c:pt idx="46">
                  <c:v>47392</c:v>
                </c:pt>
                <c:pt idx="47">
                  <c:v>47423</c:v>
                </c:pt>
                <c:pt idx="48">
                  <c:v>47453</c:v>
                </c:pt>
                <c:pt idx="49">
                  <c:v>47484</c:v>
                </c:pt>
                <c:pt idx="50">
                  <c:v>47515</c:v>
                </c:pt>
                <c:pt idx="51">
                  <c:v>47543</c:v>
                </c:pt>
                <c:pt idx="52">
                  <c:v>47574</c:v>
                </c:pt>
                <c:pt idx="53">
                  <c:v>47604</c:v>
                </c:pt>
                <c:pt idx="54">
                  <c:v>47635</c:v>
                </c:pt>
                <c:pt idx="55">
                  <c:v>47665</c:v>
                </c:pt>
                <c:pt idx="56">
                  <c:v>47696</c:v>
                </c:pt>
                <c:pt idx="57">
                  <c:v>47727</c:v>
                </c:pt>
                <c:pt idx="58">
                  <c:v>47757</c:v>
                </c:pt>
                <c:pt idx="59">
                  <c:v>47788</c:v>
                </c:pt>
                <c:pt idx="60">
                  <c:v>47818</c:v>
                </c:pt>
                <c:pt idx="61">
                  <c:v>47849</c:v>
                </c:pt>
                <c:pt idx="62">
                  <c:v>47880</c:v>
                </c:pt>
                <c:pt idx="63">
                  <c:v>47908</c:v>
                </c:pt>
                <c:pt idx="64">
                  <c:v>47939</c:v>
                </c:pt>
                <c:pt idx="65">
                  <c:v>47969</c:v>
                </c:pt>
                <c:pt idx="66">
                  <c:v>48000</c:v>
                </c:pt>
                <c:pt idx="67">
                  <c:v>48030</c:v>
                </c:pt>
                <c:pt idx="68">
                  <c:v>48061</c:v>
                </c:pt>
                <c:pt idx="69">
                  <c:v>48092</c:v>
                </c:pt>
                <c:pt idx="70">
                  <c:v>48122</c:v>
                </c:pt>
                <c:pt idx="71">
                  <c:v>48153</c:v>
                </c:pt>
                <c:pt idx="72">
                  <c:v>48183</c:v>
                </c:pt>
              </c:numCache>
            </c:numRef>
          </c:cat>
          <c:val>
            <c:numRef>
              <c:f>Sheet1!$D$2:$D$146</c:f>
              <c:numCache>
                <c:formatCode>General</c:formatCode>
                <c:ptCount val="145"/>
                <c:pt idx="0">
                  <c:v>32.257831963332663</c:v>
                </c:pt>
                <c:pt idx="1">
                  <c:v>32.11120545440842</c:v>
                </c:pt>
                <c:pt idx="2">
                  <c:v>31.773964483882672</c:v>
                </c:pt>
                <c:pt idx="3">
                  <c:v>30.879542779444812</c:v>
                </c:pt>
                <c:pt idx="4">
                  <c:v>29.427940341094843</c:v>
                </c:pt>
                <c:pt idx="5">
                  <c:v>29.339964435740292</c:v>
                </c:pt>
                <c:pt idx="6">
                  <c:v>29.809169264297861</c:v>
                </c:pt>
                <c:pt idx="7">
                  <c:v>30.17573553660846</c:v>
                </c:pt>
                <c:pt idx="8">
                  <c:v>30.630277714273603</c:v>
                </c:pt>
                <c:pt idx="9">
                  <c:v>30.76224157230542</c:v>
                </c:pt>
                <c:pt idx="10">
                  <c:v>30.776904223197839</c:v>
                </c:pt>
                <c:pt idx="11">
                  <c:v>31.48071146603419</c:v>
                </c:pt>
                <c:pt idx="12">
                  <c:v>32.125868105300839</c:v>
                </c:pt>
                <c:pt idx="13">
                  <c:v>32.653723537428107</c:v>
                </c:pt>
                <c:pt idx="14">
                  <c:v>32.43378377404175</c:v>
                </c:pt>
                <c:pt idx="15">
                  <c:v>31.363410258894799</c:v>
                </c:pt>
                <c:pt idx="16">
                  <c:v>28.474868033087283</c:v>
                </c:pt>
                <c:pt idx="17">
                  <c:v>27.9323499500676</c:v>
                </c:pt>
                <c:pt idx="18">
                  <c:v>27.844374044713057</c:v>
                </c:pt>
                <c:pt idx="19">
                  <c:v>28.518855985764553</c:v>
                </c:pt>
                <c:pt idx="20">
                  <c:v>28.797446352720613</c:v>
                </c:pt>
                <c:pt idx="21">
                  <c:v>28.914747559860004</c:v>
                </c:pt>
                <c:pt idx="22">
                  <c:v>28.958735512537274</c:v>
                </c:pt>
                <c:pt idx="23">
                  <c:v>29.809169264297861</c:v>
                </c:pt>
                <c:pt idx="24">
                  <c:v>30.556964459811478</c:v>
                </c:pt>
                <c:pt idx="25">
                  <c:v>30.322362045532699</c:v>
                </c:pt>
                <c:pt idx="26">
                  <c:v>30.117084933038765</c:v>
                </c:pt>
                <c:pt idx="27">
                  <c:v>29.120024672353932</c:v>
                </c:pt>
                <c:pt idx="28">
                  <c:v>26.436759559040357</c:v>
                </c:pt>
                <c:pt idx="29">
                  <c:v>25.938229428697941</c:v>
                </c:pt>
                <c:pt idx="30">
                  <c:v>25.850253523343401</c:v>
                </c:pt>
                <c:pt idx="31">
                  <c:v>26.480747511717627</c:v>
                </c:pt>
                <c:pt idx="32">
                  <c:v>26.744675227781258</c:v>
                </c:pt>
                <c:pt idx="33">
                  <c:v>26.847313784028227</c:v>
                </c:pt>
                <c:pt idx="34">
                  <c:v>26.876639085813078</c:v>
                </c:pt>
                <c:pt idx="35">
                  <c:v>27.683084884896392</c:v>
                </c:pt>
                <c:pt idx="36">
                  <c:v>28.372229476840314</c:v>
                </c:pt>
                <c:pt idx="37">
                  <c:v>28.709470447366066</c:v>
                </c:pt>
                <c:pt idx="38">
                  <c:v>28.518855985764553</c:v>
                </c:pt>
                <c:pt idx="39">
                  <c:v>27.565783677757</c:v>
                </c:pt>
                <c:pt idx="40">
                  <c:v>25.029145073367658</c:v>
                </c:pt>
                <c:pt idx="41">
                  <c:v>24.559940244810093</c:v>
                </c:pt>
                <c:pt idx="42">
                  <c:v>24.47196433945555</c:v>
                </c:pt>
                <c:pt idx="43">
                  <c:v>25.073133026044932</c:v>
                </c:pt>
                <c:pt idx="44">
                  <c:v>25.32239809121614</c:v>
                </c:pt>
                <c:pt idx="45">
                  <c:v>25.41037399657068</c:v>
                </c:pt>
                <c:pt idx="46">
                  <c:v>25.454361949247954</c:v>
                </c:pt>
                <c:pt idx="47">
                  <c:v>26.202157144761571</c:v>
                </c:pt>
                <c:pt idx="48">
                  <c:v>26.861976434920649</c:v>
                </c:pt>
                <c:pt idx="49">
                  <c:v>27.096578849199435</c:v>
                </c:pt>
                <c:pt idx="50">
                  <c:v>26.905964387597923</c:v>
                </c:pt>
                <c:pt idx="51">
                  <c:v>26.026205334052484</c:v>
                </c:pt>
                <c:pt idx="52">
                  <c:v>23.621530587694959</c:v>
                </c:pt>
                <c:pt idx="53">
                  <c:v>23.181651060922242</c:v>
                </c:pt>
                <c:pt idx="54">
                  <c:v>23.108337806460124</c:v>
                </c:pt>
                <c:pt idx="55">
                  <c:v>23.665518540372233</c:v>
                </c:pt>
                <c:pt idx="56">
                  <c:v>23.900120954651015</c:v>
                </c:pt>
                <c:pt idx="57">
                  <c:v>23.988096860005559</c:v>
                </c:pt>
                <c:pt idx="58">
                  <c:v>24.017422161790407</c:v>
                </c:pt>
                <c:pt idx="59">
                  <c:v>24.73589205551918</c:v>
                </c:pt>
                <c:pt idx="60">
                  <c:v>25.351723393000984</c:v>
                </c:pt>
              </c:numCache>
            </c:numRef>
          </c:val>
          <c:smooth val="0"/>
          <c:extLst>
            <c:ext xmlns:c16="http://schemas.microsoft.com/office/drawing/2014/chart" uri="{C3380CC4-5D6E-409C-BE32-E72D297353CC}">
              <c16:uniqueId val="{00000002-A31C-4719-A13C-4E328A36D8AA}"/>
            </c:ext>
          </c:extLst>
        </c:ser>
        <c:dLbls>
          <c:showLegendKey val="0"/>
          <c:showVal val="0"/>
          <c:showCatName val="0"/>
          <c:showSerName val="0"/>
          <c:showPercent val="0"/>
          <c:showBubbleSize val="0"/>
        </c:dLbls>
        <c:smooth val="0"/>
        <c:axId val="925268024"/>
        <c:axId val="925267040"/>
      </c:lineChart>
      <c:dateAx>
        <c:axId val="925268024"/>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925267040"/>
        <c:crosses val="autoZero"/>
        <c:auto val="1"/>
        <c:lblOffset val="100"/>
        <c:baseTimeUnit val="months"/>
      </c:dateAx>
      <c:valAx>
        <c:axId val="9252670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9252680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BE"/>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TTF</c:v>
                </c:pt>
              </c:strCache>
            </c:strRef>
          </c:tx>
          <c:spPr>
            <a:ln w="28575" cap="rnd">
              <a:solidFill>
                <a:srgbClr val="8345FE"/>
              </a:solidFill>
              <a:round/>
            </a:ln>
            <a:effectLst/>
          </c:spPr>
          <c:marker>
            <c:symbol val="none"/>
          </c:marker>
          <c:cat>
            <c:numRef>
              <c:f>Sheet1!$A$2:$A$146</c:f>
              <c:numCache>
                <c:formatCode>mmm\-yy</c:formatCode>
                <c:ptCount val="145"/>
                <c:pt idx="0">
                  <c:v>45992</c:v>
                </c:pt>
                <c:pt idx="1">
                  <c:v>46023</c:v>
                </c:pt>
                <c:pt idx="2">
                  <c:v>46054</c:v>
                </c:pt>
                <c:pt idx="3">
                  <c:v>46082</c:v>
                </c:pt>
                <c:pt idx="4">
                  <c:v>46113</c:v>
                </c:pt>
                <c:pt idx="5">
                  <c:v>46143</c:v>
                </c:pt>
                <c:pt idx="6">
                  <c:v>46174</c:v>
                </c:pt>
                <c:pt idx="7">
                  <c:v>46204</c:v>
                </c:pt>
                <c:pt idx="8">
                  <c:v>46235</c:v>
                </c:pt>
                <c:pt idx="9">
                  <c:v>46266</c:v>
                </c:pt>
                <c:pt idx="10">
                  <c:v>46296</c:v>
                </c:pt>
                <c:pt idx="11">
                  <c:v>46327</c:v>
                </c:pt>
                <c:pt idx="12">
                  <c:v>46357</c:v>
                </c:pt>
                <c:pt idx="13">
                  <c:v>46388</c:v>
                </c:pt>
                <c:pt idx="14">
                  <c:v>46419</c:v>
                </c:pt>
                <c:pt idx="15">
                  <c:v>46447</c:v>
                </c:pt>
                <c:pt idx="16">
                  <c:v>46478</c:v>
                </c:pt>
                <c:pt idx="17">
                  <c:v>46508</c:v>
                </c:pt>
                <c:pt idx="18">
                  <c:v>46539</c:v>
                </c:pt>
                <c:pt idx="19">
                  <c:v>46569</c:v>
                </c:pt>
                <c:pt idx="20">
                  <c:v>46600</c:v>
                </c:pt>
                <c:pt idx="21">
                  <c:v>46631</c:v>
                </c:pt>
                <c:pt idx="22">
                  <c:v>46661</c:v>
                </c:pt>
                <c:pt idx="23">
                  <c:v>46692</c:v>
                </c:pt>
                <c:pt idx="24">
                  <c:v>46722</c:v>
                </c:pt>
                <c:pt idx="25">
                  <c:v>46753</c:v>
                </c:pt>
                <c:pt idx="26">
                  <c:v>46784</c:v>
                </c:pt>
                <c:pt idx="27">
                  <c:v>46813</c:v>
                </c:pt>
                <c:pt idx="28">
                  <c:v>46844</c:v>
                </c:pt>
                <c:pt idx="29">
                  <c:v>46874</c:v>
                </c:pt>
                <c:pt idx="30">
                  <c:v>46905</c:v>
                </c:pt>
                <c:pt idx="31">
                  <c:v>46935</c:v>
                </c:pt>
                <c:pt idx="32">
                  <c:v>46966</c:v>
                </c:pt>
                <c:pt idx="33">
                  <c:v>46997</c:v>
                </c:pt>
                <c:pt idx="34">
                  <c:v>47027</c:v>
                </c:pt>
                <c:pt idx="35">
                  <c:v>47058</c:v>
                </c:pt>
                <c:pt idx="36">
                  <c:v>47088</c:v>
                </c:pt>
                <c:pt idx="37">
                  <c:v>47119</c:v>
                </c:pt>
                <c:pt idx="38">
                  <c:v>47150</c:v>
                </c:pt>
                <c:pt idx="39">
                  <c:v>47178</c:v>
                </c:pt>
                <c:pt idx="40">
                  <c:v>47209</c:v>
                </c:pt>
                <c:pt idx="41">
                  <c:v>47239</c:v>
                </c:pt>
                <c:pt idx="42">
                  <c:v>47270</c:v>
                </c:pt>
                <c:pt idx="43">
                  <c:v>47300</c:v>
                </c:pt>
                <c:pt idx="44">
                  <c:v>47331</c:v>
                </c:pt>
                <c:pt idx="45">
                  <c:v>47362</c:v>
                </c:pt>
                <c:pt idx="46">
                  <c:v>47392</c:v>
                </c:pt>
                <c:pt idx="47">
                  <c:v>47423</c:v>
                </c:pt>
                <c:pt idx="48">
                  <c:v>47453</c:v>
                </c:pt>
                <c:pt idx="49">
                  <c:v>47484</c:v>
                </c:pt>
                <c:pt idx="50">
                  <c:v>47515</c:v>
                </c:pt>
                <c:pt idx="51">
                  <c:v>47543</c:v>
                </c:pt>
                <c:pt idx="52">
                  <c:v>47574</c:v>
                </c:pt>
                <c:pt idx="53">
                  <c:v>47604</c:v>
                </c:pt>
                <c:pt idx="54">
                  <c:v>47635</c:v>
                </c:pt>
                <c:pt idx="55">
                  <c:v>47665</c:v>
                </c:pt>
                <c:pt idx="56">
                  <c:v>47696</c:v>
                </c:pt>
                <c:pt idx="57">
                  <c:v>47727</c:v>
                </c:pt>
                <c:pt idx="58">
                  <c:v>47757</c:v>
                </c:pt>
                <c:pt idx="59">
                  <c:v>47788</c:v>
                </c:pt>
                <c:pt idx="60">
                  <c:v>47818</c:v>
                </c:pt>
                <c:pt idx="61">
                  <c:v>47849</c:v>
                </c:pt>
                <c:pt idx="62">
                  <c:v>47880</c:v>
                </c:pt>
                <c:pt idx="63">
                  <c:v>47908</c:v>
                </c:pt>
                <c:pt idx="64">
                  <c:v>47939</c:v>
                </c:pt>
                <c:pt idx="65">
                  <c:v>47969</c:v>
                </c:pt>
                <c:pt idx="66">
                  <c:v>48000</c:v>
                </c:pt>
                <c:pt idx="67">
                  <c:v>48030</c:v>
                </c:pt>
                <c:pt idx="68">
                  <c:v>48061</c:v>
                </c:pt>
                <c:pt idx="69">
                  <c:v>48092</c:v>
                </c:pt>
                <c:pt idx="70">
                  <c:v>48122</c:v>
                </c:pt>
                <c:pt idx="71">
                  <c:v>48153</c:v>
                </c:pt>
                <c:pt idx="72">
                  <c:v>48183</c:v>
                </c:pt>
              </c:numCache>
            </c:numRef>
          </c:cat>
          <c:val>
            <c:numRef>
              <c:f>Sheet1!$B$2:$B$146</c:f>
              <c:numCache>
                <c:formatCode>General</c:formatCode>
                <c:ptCount val="145"/>
                <c:pt idx="0">
                  <c:v>31.122</c:v>
                </c:pt>
                <c:pt idx="1">
                  <c:v>31.343</c:v>
                </c:pt>
                <c:pt idx="2">
                  <c:v>31.411000000000001</c:v>
                </c:pt>
                <c:pt idx="3">
                  <c:v>31.047999999999998</c:v>
                </c:pt>
                <c:pt idx="4">
                  <c:v>29.925000000000001</c:v>
                </c:pt>
                <c:pt idx="5">
                  <c:v>29.556000000000001</c:v>
                </c:pt>
                <c:pt idx="6">
                  <c:v>29.58</c:v>
                </c:pt>
                <c:pt idx="7">
                  <c:v>29.61</c:v>
                </c:pt>
                <c:pt idx="8">
                  <c:v>29.734999999999999</c:v>
                </c:pt>
                <c:pt idx="9">
                  <c:v>29.949000000000002</c:v>
                </c:pt>
                <c:pt idx="10">
                  <c:v>30.199000000000002</c:v>
                </c:pt>
                <c:pt idx="11">
                  <c:v>30.856999999999999</c:v>
                </c:pt>
                <c:pt idx="12">
                  <c:v>31.247</c:v>
                </c:pt>
                <c:pt idx="13">
                  <c:v>31.401</c:v>
                </c:pt>
                <c:pt idx="14">
                  <c:v>31.291</c:v>
                </c:pt>
                <c:pt idx="15">
                  <c:v>30.556000000000001</c:v>
                </c:pt>
                <c:pt idx="16">
                  <c:v>27.936</c:v>
                </c:pt>
                <c:pt idx="17">
                  <c:v>27.231000000000002</c:v>
                </c:pt>
                <c:pt idx="18">
                  <c:v>26.972000000000001</c:v>
                </c:pt>
                <c:pt idx="19">
                  <c:v>27.102</c:v>
                </c:pt>
                <c:pt idx="20">
                  <c:v>27.202999999999999</c:v>
                </c:pt>
                <c:pt idx="21">
                  <c:v>27.353999999999999</c:v>
                </c:pt>
                <c:pt idx="22">
                  <c:v>27.518000000000001</c:v>
                </c:pt>
                <c:pt idx="23">
                  <c:v>28.257999999999999</c:v>
                </c:pt>
                <c:pt idx="24">
                  <c:v>28.888000000000002</c:v>
                </c:pt>
                <c:pt idx="25">
                  <c:v>29.253</c:v>
                </c:pt>
                <c:pt idx="26">
                  <c:v>28.843</c:v>
                </c:pt>
                <c:pt idx="27">
                  <c:v>28.073</c:v>
                </c:pt>
                <c:pt idx="28">
                  <c:v>25.353000000000002</c:v>
                </c:pt>
                <c:pt idx="29">
                  <c:v>24.433</c:v>
                </c:pt>
                <c:pt idx="30">
                  <c:v>24.082999999999998</c:v>
                </c:pt>
                <c:pt idx="31">
                  <c:v>24.218</c:v>
                </c:pt>
                <c:pt idx="32">
                  <c:v>24.277999999999999</c:v>
                </c:pt>
                <c:pt idx="33">
                  <c:v>24.472999999999999</c:v>
                </c:pt>
                <c:pt idx="34">
                  <c:v>24.783999999999999</c:v>
                </c:pt>
                <c:pt idx="35">
                  <c:v>25.204000000000001</c:v>
                </c:pt>
                <c:pt idx="36">
                  <c:v>25.783999999999999</c:v>
                </c:pt>
                <c:pt idx="37">
                  <c:v>26.077999999999999</c:v>
                </c:pt>
                <c:pt idx="38">
                  <c:v>26.172999999999998</c:v>
                </c:pt>
                <c:pt idx="39">
                  <c:v>25.943000000000001</c:v>
                </c:pt>
                <c:pt idx="40">
                  <c:v>23.923999999999999</c:v>
                </c:pt>
                <c:pt idx="41">
                  <c:v>23</c:v>
                </c:pt>
                <c:pt idx="42">
                  <c:v>22.495999999999999</c:v>
                </c:pt>
                <c:pt idx="43">
                  <c:v>22.675999999999998</c:v>
                </c:pt>
                <c:pt idx="44">
                  <c:v>22.927</c:v>
                </c:pt>
                <c:pt idx="45">
                  <c:v>23.414999999999999</c:v>
                </c:pt>
                <c:pt idx="46">
                  <c:v>23.795999999999999</c:v>
                </c:pt>
                <c:pt idx="47">
                  <c:v>24.161000000000001</c:v>
                </c:pt>
                <c:pt idx="48">
                  <c:v>24.481000000000002</c:v>
                </c:pt>
                <c:pt idx="49">
                  <c:v>24.675999999999998</c:v>
                </c:pt>
                <c:pt idx="50">
                  <c:v>24.866</c:v>
                </c:pt>
                <c:pt idx="51">
                  <c:v>24.571000000000002</c:v>
                </c:pt>
                <c:pt idx="52">
                  <c:v>23.596</c:v>
                </c:pt>
                <c:pt idx="53">
                  <c:v>23.181000000000001</c:v>
                </c:pt>
                <c:pt idx="54">
                  <c:v>22.686</c:v>
                </c:pt>
                <c:pt idx="55">
                  <c:v>22.280999999999999</c:v>
                </c:pt>
                <c:pt idx="56">
                  <c:v>21.885999999999999</c:v>
                </c:pt>
                <c:pt idx="57">
                  <c:v>22.471</c:v>
                </c:pt>
                <c:pt idx="58">
                  <c:v>23.47</c:v>
                </c:pt>
                <c:pt idx="59">
                  <c:v>23.86</c:v>
                </c:pt>
                <c:pt idx="60">
                  <c:v>24.22</c:v>
                </c:pt>
                <c:pt idx="61">
                  <c:v>24.62</c:v>
                </c:pt>
                <c:pt idx="62">
                  <c:v>24.715</c:v>
                </c:pt>
                <c:pt idx="63">
                  <c:v>24.33</c:v>
                </c:pt>
                <c:pt idx="64">
                  <c:v>23.07</c:v>
                </c:pt>
                <c:pt idx="65">
                  <c:v>22.59</c:v>
                </c:pt>
                <c:pt idx="66">
                  <c:v>22.13</c:v>
                </c:pt>
                <c:pt idx="67">
                  <c:v>21.83</c:v>
                </c:pt>
                <c:pt idx="68">
                  <c:v>22.03</c:v>
                </c:pt>
                <c:pt idx="69">
                  <c:v>22.535</c:v>
                </c:pt>
                <c:pt idx="70">
                  <c:v>23.684999999999999</c:v>
                </c:pt>
                <c:pt idx="71">
                  <c:v>24.17</c:v>
                </c:pt>
                <c:pt idx="72">
                  <c:v>24.37</c:v>
                </c:pt>
                <c:pt idx="73">
                  <c:v>25.07</c:v>
                </c:pt>
                <c:pt idx="74">
                  <c:v>24.97</c:v>
                </c:pt>
                <c:pt idx="75">
                  <c:v>24.805</c:v>
                </c:pt>
                <c:pt idx="76">
                  <c:v>24.2</c:v>
                </c:pt>
                <c:pt idx="77">
                  <c:v>23.795000000000002</c:v>
                </c:pt>
                <c:pt idx="78">
                  <c:v>23.245000000000001</c:v>
                </c:pt>
                <c:pt idx="79">
                  <c:v>22.89</c:v>
                </c:pt>
                <c:pt idx="80">
                  <c:v>23.335000000000001</c:v>
                </c:pt>
                <c:pt idx="81">
                  <c:v>23.885000000000002</c:v>
                </c:pt>
                <c:pt idx="82">
                  <c:v>24.68</c:v>
                </c:pt>
                <c:pt idx="83">
                  <c:v>25.03</c:v>
                </c:pt>
                <c:pt idx="84">
                  <c:v>25.204999999999998</c:v>
                </c:pt>
                <c:pt idx="85">
                  <c:v>25.69</c:v>
                </c:pt>
                <c:pt idx="86">
                  <c:v>25.58</c:v>
                </c:pt>
                <c:pt idx="87">
                  <c:v>25.395</c:v>
                </c:pt>
                <c:pt idx="88">
                  <c:v>24.9</c:v>
                </c:pt>
                <c:pt idx="89">
                  <c:v>24.445</c:v>
                </c:pt>
                <c:pt idx="90">
                  <c:v>24.094999999999999</c:v>
                </c:pt>
                <c:pt idx="91">
                  <c:v>23.82</c:v>
                </c:pt>
                <c:pt idx="92">
                  <c:v>24.27</c:v>
                </c:pt>
                <c:pt idx="93">
                  <c:v>24.664999999999999</c:v>
                </c:pt>
                <c:pt idx="94">
                  <c:v>25.265000000000001</c:v>
                </c:pt>
                <c:pt idx="95">
                  <c:v>25.765000000000001</c:v>
                </c:pt>
                <c:pt idx="96">
                  <c:v>25.94</c:v>
                </c:pt>
                <c:pt idx="97">
                  <c:v>26.215</c:v>
                </c:pt>
                <c:pt idx="98">
                  <c:v>26.114999999999998</c:v>
                </c:pt>
                <c:pt idx="99">
                  <c:v>25.934999999999999</c:v>
                </c:pt>
                <c:pt idx="100">
                  <c:v>25.434999999999999</c:v>
                </c:pt>
                <c:pt idx="101">
                  <c:v>24.984999999999999</c:v>
                </c:pt>
                <c:pt idx="102">
                  <c:v>24.684999999999999</c:v>
                </c:pt>
                <c:pt idx="103">
                  <c:v>24.484999999999999</c:v>
                </c:pt>
                <c:pt idx="104">
                  <c:v>24.885000000000002</c:v>
                </c:pt>
                <c:pt idx="105">
                  <c:v>25.28</c:v>
                </c:pt>
                <c:pt idx="106">
                  <c:v>25.88</c:v>
                </c:pt>
                <c:pt idx="107">
                  <c:v>26.39</c:v>
                </c:pt>
                <c:pt idx="108">
                  <c:v>26.565000000000001</c:v>
                </c:pt>
              </c:numCache>
            </c:numRef>
          </c:val>
          <c:smooth val="0"/>
          <c:extLst>
            <c:ext xmlns:c16="http://schemas.microsoft.com/office/drawing/2014/chart" uri="{C3380CC4-5D6E-409C-BE32-E72D297353CC}">
              <c16:uniqueId val="{00000000-A31C-4719-A13C-4E328A36D8AA}"/>
            </c:ext>
          </c:extLst>
        </c:ser>
        <c:ser>
          <c:idx val="1"/>
          <c:order val="1"/>
          <c:tx>
            <c:strRef>
              <c:f>Sheet1!$C$1</c:f>
              <c:strCache>
                <c:ptCount val="1"/>
                <c:pt idx="0">
                  <c:v>Henry Hub</c:v>
                </c:pt>
              </c:strCache>
            </c:strRef>
          </c:tx>
          <c:spPr>
            <a:ln w="28575" cap="rnd">
              <a:solidFill>
                <a:schemeClr val="accent1">
                  <a:lumMod val="40000"/>
                  <a:lumOff val="60000"/>
                </a:schemeClr>
              </a:solidFill>
              <a:round/>
            </a:ln>
            <a:effectLst/>
          </c:spPr>
          <c:marker>
            <c:symbol val="none"/>
          </c:marker>
          <c:cat>
            <c:numRef>
              <c:f>Sheet1!$A$2:$A$146</c:f>
              <c:numCache>
                <c:formatCode>mmm\-yy</c:formatCode>
                <c:ptCount val="145"/>
                <c:pt idx="0">
                  <c:v>45992</c:v>
                </c:pt>
                <c:pt idx="1">
                  <c:v>46023</c:v>
                </c:pt>
                <c:pt idx="2">
                  <c:v>46054</c:v>
                </c:pt>
                <c:pt idx="3">
                  <c:v>46082</c:v>
                </c:pt>
                <c:pt idx="4">
                  <c:v>46113</c:v>
                </c:pt>
                <c:pt idx="5">
                  <c:v>46143</c:v>
                </c:pt>
                <c:pt idx="6">
                  <c:v>46174</c:v>
                </c:pt>
                <c:pt idx="7">
                  <c:v>46204</c:v>
                </c:pt>
                <c:pt idx="8">
                  <c:v>46235</c:v>
                </c:pt>
                <c:pt idx="9">
                  <c:v>46266</c:v>
                </c:pt>
                <c:pt idx="10">
                  <c:v>46296</c:v>
                </c:pt>
                <c:pt idx="11">
                  <c:v>46327</c:v>
                </c:pt>
                <c:pt idx="12">
                  <c:v>46357</c:v>
                </c:pt>
                <c:pt idx="13">
                  <c:v>46388</c:v>
                </c:pt>
                <c:pt idx="14">
                  <c:v>46419</c:v>
                </c:pt>
                <c:pt idx="15">
                  <c:v>46447</c:v>
                </c:pt>
                <c:pt idx="16">
                  <c:v>46478</c:v>
                </c:pt>
                <c:pt idx="17">
                  <c:v>46508</c:v>
                </c:pt>
                <c:pt idx="18">
                  <c:v>46539</c:v>
                </c:pt>
                <c:pt idx="19">
                  <c:v>46569</c:v>
                </c:pt>
                <c:pt idx="20">
                  <c:v>46600</c:v>
                </c:pt>
                <c:pt idx="21">
                  <c:v>46631</c:v>
                </c:pt>
                <c:pt idx="22">
                  <c:v>46661</c:v>
                </c:pt>
                <c:pt idx="23">
                  <c:v>46692</c:v>
                </c:pt>
                <c:pt idx="24">
                  <c:v>46722</c:v>
                </c:pt>
                <c:pt idx="25">
                  <c:v>46753</c:v>
                </c:pt>
                <c:pt idx="26">
                  <c:v>46784</c:v>
                </c:pt>
                <c:pt idx="27">
                  <c:v>46813</c:v>
                </c:pt>
                <c:pt idx="28">
                  <c:v>46844</c:v>
                </c:pt>
                <c:pt idx="29">
                  <c:v>46874</c:v>
                </c:pt>
                <c:pt idx="30">
                  <c:v>46905</c:v>
                </c:pt>
                <c:pt idx="31">
                  <c:v>46935</c:v>
                </c:pt>
                <c:pt idx="32">
                  <c:v>46966</c:v>
                </c:pt>
                <c:pt idx="33">
                  <c:v>46997</c:v>
                </c:pt>
                <c:pt idx="34">
                  <c:v>47027</c:v>
                </c:pt>
                <c:pt idx="35">
                  <c:v>47058</c:v>
                </c:pt>
                <c:pt idx="36">
                  <c:v>47088</c:v>
                </c:pt>
                <c:pt idx="37">
                  <c:v>47119</c:v>
                </c:pt>
                <c:pt idx="38">
                  <c:v>47150</c:v>
                </c:pt>
                <c:pt idx="39">
                  <c:v>47178</c:v>
                </c:pt>
                <c:pt idx="40">
                  <c:v>47209</c:v>
                </c:pt>
                <c:pt idx="41">
                  <c:v>47239</c:v>
                </c:pt>
                <c:pt idx="42">
                  <c:v>47270</c:v>
                </c:pt>
                <c:pt idx="43">
                  <c:v>47300</c:v>
                </c:pt>
                <c:pt idx="44">
                  <c:v>47331</c:v>
                </c:pt>
                <c:pt idx="45">
                  <c:v>47362</c:v>
                </c:pt>
                <c:pt idx="46">
                  <c:v>47392</c:v>
                </c:pt>
                <c:pt idx="47">
                  <c:v>47423</c:v>
                </c:pt>
                <c:pt idx="48">
                  <c:v>47453</c:v>
                </c:pt>
                <c:pt idx="49">
                  <c:v>47484</c:v>
                </c:pt>
                <c:pt idx="50">
                  <c:v>47515</c:v>
                </c:pt>
                <c:pt idx="51">
                  <c:v>47543</c:v>
                </c:pt>
                <c:pt idx="52">
                  <c:v>47574</c:v>
                </c:pt>
                <c:pt idx="53">
                  <c:v>47604</c:v>
                </c:pt>
                <c:pt idx="54">
                  <c:v>47635</c:v>
                </c:pt>
                <c:pt idx="55">
                  <c:v>47665</c:v>
                </c:pt>
                <c:pt idx="56">
                  <c:v>47696</c:v>
                </c:pt>
                <c:pt idx="57">
                  <c:v>47727</c:v>
                </c:pt>
                <c:pt idx="58">
                  <c:v>47757</c:v>
                </c:pt>
                <c:pt idx="59">
                  <c:v>47788</c:v>
                </c:pt>
                <c:pt idx="60">
                  <c:v>47818</c:v>
                </c:pt>
                <c:pt idx="61">
                  <c:v>47849</c:v>
                </c:pt>
                <c:pt idx="62">
                  <c:v>47880</c:v>
                </c:pt>
                <c:pt idx="63">
                  <c:v>47908</c:v>
                </c:pt>
                <c:pt idx="64">
                  <c:v>47939</c:v>
                </c:pt>
                <c:pt idx="65">
                  <c:v>47969</c:v>
                </c:pt>
                <c:pt idx="66">
                  <c:v>48000</c:v>
                </c:pt>
                <c:pt idx="67">
                  <c:v>48030</c:v>
                </c:pt>
                <c:pt idx="68">
                  <c:v>48061</c:v>
                </c:pt>
                <c:pt idx="69">
                  <c:v>48092</c:v>
                </c:pt>
                <c:pt idx="70">
                  <c:v>48122</c:v>
                </c:pt>
                <c:pt idx="71">
                  <c:v>48153</c:v>
                </c:pt>
                <c:pt idx="72">
                  <c:v>48183</c:v>
                </c:pt>
              </c:numCache>
            </c:numRef>
          </c:cat>
          <c:val>
            <c:numRef>
              <c:f>Sheet1!$C$2:$C$146</c:f>
              <c:numCache>
                <c:formatCode>General</c:formatCode>
                <c:ptCount val="145"/>
                <c:pt idx="0">
                  <c:v>12.093754456071263</c:v>
                </c:pt>
                <c:pt idx="1">
                  <c:v>12.812224349800035</c:v>
                </c:pt>
                <c:pt idx="2">
                  <c:v>12.111349637142171</c:v>
                </c:pt>
                <c:pt idx="3">
                  <c:v>11.029246001281285</c:v>
                </c:pt>
                <c:pt idx="4">
                  <c:v>10.735992983432807</c:v>
                </c:pt>
                <c:pt idx="5">
                  <c:v>10.815171298251894</c:v>
                </c:pt>
                <c:pt idx="6">
                  <c:v>11.266780945738551</c:v>
                </c:pt>
                <c:pt idx="7">
                  <c:v>11.821029149472178</c:v>
                </c:pt>
                <c:pt idx="8">
                  <c:v>11.991115899824297</c:v>
                </c:pt>
                <c:pt idx="9">
                  <c:v>11.870882162506419</c:v>
                </c:pt>
                <c:pt idx="10">
                  <c:v>12.008711080895203</c:v>
                </c:pt>
                <c:pt idx="11">
                  <c:v>12.551229163914888</c:v>
                </c:pt>
                <c:pt idx="12">
                  <c:v>13.823947261377286</c:v>
                </c:pt>
                <c:pt idx="13">
                  <c:v>14.510159323142727</c:v>
                </c:pt>
                <c:pt idx="14">
                  <c:v>13.524829183171839</c:v>
                </c:pt>
                <c:pt idx="15">
                  <c:v>11.615752036978243</c:v>
                </c:pt>
                <c:pt idx="16">
                  <c:v>10.392886952550086</c:v>
                </c:pt>
                <c:pt idx="17">
                  <c:v>10.313708637730997</c:v>
                </c:pt>
                <c:pt idx="18">
                  <c:v>10.686139970398564</c:v>
                </c:pt>
                <c:pt idx="19">
                  <c:v>11.164142389491586</c:v>
                </c:pt>
                <c:pt idx="20">
                  <c:v>11.322499019129763</c:v>
                </c:pt>
                <c:pt idx="21">
                  <c:v>11.23452311377522</c:v>
                </c:pt>
                <c:pt idx="22">
                  <c:v>11.425137575376732</c:v>
                </c:pt>
                <c:pt idx="23">
                  <c:v>11.982318309288841</c:v>
                </c:pt>
                <c:pt idx="24">
                  <c:v>13.252103876572754</c:v>
                </c:pt>
                <c:pt idx="25">
                  <c:v>14.09667256797637</c:v>
                </c:pt>
                <c:pt idx="26">
                  <c:v>13.023366522650941</c:v>
                </c:pt>
                <c:pt idx="27">
                  <c:v>11.181737570562493</c:v>
                </c:pt>
                <c:pt idx="28">
                  <c:v>9.894356822207671</c:v>
                </c:pt>
                <c:pt idx="29">
                  <c:v>9.8327736884594916</c:v>
                </c:pt>
                <c:pt idx="30">
                  <c:v>10.228665262554937</c:v>
                </c:pt>
                <c:pt idx="31">
                  <c:v>10.724262862718867</c:v>
                </c:pt>
                <c:pt idx="32">
                  <c:v>10.891417082892499</c:v>
                </c:pt>
                <c:pt idx="33">
                  <c:v>10.821036358608866</c:v>
                </c:pt>
                <c:pt idx="34">
                  <c:v>10.994055639139468</c:v>
                </c:pt>
                <c:pt idx="35">
                  <c:v>11.542438782516124</c:v>
                </c:pt>
                <c:pt idx="36">
                  <c:v>12.794629168729125</c:v>
                </c:pt>
                <c:pt idx="37">
                  <c:v>13.592277377276989</c:v>
                </c:pt>
                <c:pt idx="38">
                  <c:v>12.756506276408825</c:v>
                </c:pt>
                <c:pt idx="39">
                  <c:v>10.715465272183412</c:v>
                </c:pt>
                <c:pt idx="40">
                  <c:v>9.3899616315082888</c:v>
                </c:pt>
                <c:pt idx="41">
                  <c:v>9.3283784977601076</c:v>
                </c:pt>
                <c:pt idx="42">
                  <c:v>9.7858532056037344</c:v>
                </c:pt>
                <c:pt idx="43">
                  <c:v>10.313708637730997</c:v>
                </c:pt>
                <c:pt idx="44">
                  <c:v>10.51605322004645</c:v>
                </c:pt>
                <c:pt idx="45">
                  <c:v>10.483795388083113</c:v>
                </c:pt>
                <c:pt idx="46">
                  <c:v>10.692005030755533</c:v>
                </c:pt>
                <c:pt idx="47">
                  <c:v>11.255050825024615</c:v>
                </c:pt>
                <c:pt idx="48">
                  <c:v>12.565891814807312</c:v>
                </c:pt>
                <c:pt idx="49">
                  <c:v>13.328349661213355</c:v>
                </c:pt>
                <c:pt idx="50">
                  <c:v>12.463253258560346</c:v>
                </c:pt>
                <c:pt idx="51">
                  <c:v>10.557108642545236</c:v>
                </c:pt>
                <c:pt idx="52">
                  <c:v>9.178819458657383</c:v>
                </c:pt>
                <c:pt idx="53">
                  <c:v>9.1055062041952635</c:v>
                </c:pt>
                <c:pt idx="54">
                  <c:v>9.5160604291831348</c:v>
                </c:pt>
                <c:pt idx="55">
                  <c:v>9.9618050163128231</c:v>
                </c:pt>
                <c:pt idx="56">
                  <c:v>10.149486947735848</c:v>
                </c:pt>
                <c:pt idx="57">
                  <c:v>10.061511042381303</c:v>
                </c:pt>
                <c:pt idx="58">
                  <c:v>10.266788154875242</c:v>
                </c:pt>
                <c:pt idx="59">
                  <c:v>10.853294190572196</c:v>
                </c:pt>
                <c:pt idx="60">
                  <c:v>12.123079757856111</c:v>
                </c:pt>
                <c:pt idx="61">
                  <c:v>12.826887000692459</c:v>
                </c:pt>
                <c:pt idx="62">
                  <c:v>11.99991349035975</c:v>
                </c:pt>
                <c:pt idx="63">
                  <c:v>10.158284538271303</c:v>
                </c:pt>
                <c:pt idx="64">
                  <c:v>8.8357134277746638</c:v>
                </c:pt>
                <c:pt idx="65">
                  <c:v>8.7946580052758776</c:v>
                </c:pt>
                <c:pt idx="66">
                  <c:v>9.2169423509776838</c:v>
                </c:pt>
                <c:pt idx="67">
                  <c:v>9.683214649356767</c:v>
                </c:pt>
                <c:pt idx="68">
                  <c:v>9.8884917618507018</c:v>
                </c:pt>
                <c:pt idx="69">
                  <c:v>9.7946507961391891</c:v>
                </c:pt>
                <c:pt idx="70">
                  <c:v>9.970602606848276</c:v>
                </c:pt>
                <c:pt idx="71">
                  <c:v>10.548311052009781</c:v>
                </c:pt>
                <c:pt idx="72">
                  <c:v>11.80343396840127</c:v>
                </c:pt>
                <c:pt idx="73">
                  <c:v>12.595217116592162</c:v>
                </c:pt>
                <c:pt idx="74">
                  <c:v>11.774108666616421</c:v>
                </c:pt>
                <c:pt idx="75">
                  <c:v>9.7917182659607036</c:v>
                </c:pt>
                <c:pt idx="76">
                  <c:v>8.4163616122513396</c:v>
                </c:pt>
                <c:pt idx="77">
                  <c:v>8.3723736595740679</c:v>
                </c:pt>
                <c:pt idx="78">
                  <c:v>8.8269158372392091</c:v>
                </c:pt>
                <c:pt idx="79">
                  <c:v>9.3254459675816239</c:v>
                </c:pt>
                <c:pt idx="80">
                  <c:v>9.5160604291831348</c:v>
                </c:pt>
                <c:pt idx="81">
                  <c:v>9.4427471747210152</c:v>
                </c:pt>
                <c:pt idx="82">
                  <c:v>9.6626869381073739</c:v>
                </c:pt>
                <c:pt idx="83">
                  <c:v>10.337168879158874</c:v>
                </c:pt>
                <c:pt idx="84">
                  <c:v>11.598156855907332</c:v>
                </c:pt>
                <c:pt idx="85">
                  <c:v>12.360614702313377</c:v>
                </c:pt>
                <c:pt idx="86">
                  <c:v>11.583494205014908</c:v>
                </c:pt>
                <c:pt idx="87">
                  <c:v>9.7653254943543413</c:v>
                </c:pt>
                <c:pt idx="88">
                  <c:v>8.4456869140361874</c:v>
                </c:pt>
                <c:pt idx="89">
                  <c:v>8.5336628193907309</c:v>
                </c:pt>
                <c:pt idx="90">
                  <c:v>8.9500821047355714</c:v>
                </c:pt>
                <c:pt idx="91">
                  <c:v>9.4339495841855605</c:v>
                </c:pt>
                <c:pt idx="92">
                  <c:v>9.5952387440022253</c:v>
                </c:pt>
                <c:pt idx="93">
                  <c:v>9.521925489540104</c:v>
                </c:pt>
                <c:pt idx="94">
                  <c:v>9.6568218777504065</c:v>
                </c:pt>
                <c:pt idx="95">
                  <c:v>10.41927972415645</c:v>
                </c:pt>
                <c:pt idx="96">
                  <c:v>11.592291795550363</c:v>
                </c:pt>
                <c:pt idx="97">
                  <c:v>12.340086991063986</c:v>
                </c:pt>
                <c:pt idx="98">
                  <c:v>11.636279748227635</c:v>
                </c:pt>
                <c:pt idx="99">
                  <c:v>9.8767616411367616</c:v>
                </c:pt>
                <c:pt idx="100">
                  <c:v>8.7037495697428486</c:v>
                </c:pt>
                <c:pt idx="101">
                  <c:v>8.7917254750973921</c:v>
                </c:pt>
                <c:pt idx="102">
                  <c:v>9.1729543983004138</c:v>
                </c:pt>
                <c:pt idx="103">
                  <c:v>9.5981712741807073</c:v>
                </c:pt>
                <c:pt idx="104">
                  <c:v>9.7154724813200986</c:v>
                </c:pt>
                <c:pt idx="105">
                  <c:v>9.7594604339973721</c:v>
                </c:pt>
                <c:pt idx="106">
                  <c:v>9.894356822207671</c:v>
                </c:pt>
                <c:pt idx="107">
                  <c:v>10.598164065044021</c:v>
                </c:pt>
                <c:pt idx="108">
                  <c:v>11.771176136437935</c:v>
                </c:pt>
                <c:pt idx="109">
                  <c:v>12.416332775704589</c:v>
                </c:pt>
                <c:pt idx="110">
                  <c:v>11.712525532868241</c:v>
                </c:pt>
                <c:pt idx="111">
                  <c:v>10.451537556119781</c:v>
                </c:pt>
                <c:pt idx="112">
                  <c:v>9.4838025972198015</c:v>
                </c:pt>
                <c:pt idx="113">
                  <c:v>9.4192869332931348</c:v>
                </c:pt>
                <c:pt idx="114">
                  <c:v>9.521925489540104</c:v>
                </c:pt>
                <c:pt idx="115">
                  <c:v>9.6392266966794953</c:v>
                </c:pt>
                <c:pt idx="116">
                  <c:v>9.7565279038188866</c:v>
                </c:pt>
                <c:pt idx="117">
                  <c:v>9.8005158564961583</c:v>
                </c:pt>
                <c:pt idx="118">
                  <c:v>9.9354122447064608</c:v>
                </c:pt>
                <c:pt idx="119">
                  <c:v>10.521918280403417</c:v>
                </c:pt>
                <c:pt idx="120">
                  <c:v>11.401677333948854</c:v>
                </c:pt>
                <c:pt idx="121">
                  <c:v>12.193460482139747</c:v>
                </c:pt>
                <c:pt idx="122">
                  <c:v>11.694930351797332</c:v>
                </c:pt>
                <c:pt idx="123">
                  <c:v>10.903147203606441</c:v>
                </c:pt>
                <c:pt idx="124">
                  <c:v>9.9354122447064608</c:v>
                </c:pt>
                <c:pt idx="125">
                  <c:v>9.8708965807797941</c:v>
                </c:pt>
                <c:pt idx="126">
                  <c:v>9.9735351370267615</c:v>
                </c:pt>
                <c:pt idx="127">
                  <c:v>10.090836344166155</c:v>
                </c:pt>
                <c:pt idx="128">
                  <c:v>10.208137551305544</c:v>
                </c:pt>
                <c:pt idx="129">
                  <c:v>10.252125503982816</c:v>
                </c:pt>
                <c:pt idx="130">
                  <c:v>10.387021892193118</c:v>
                </c:pt>
                <c:pt idx="131">
                  <c:v>10.598164065044021</c:v>
                </c:pt>
                <c:pt idx="132">
                  <c:v>11.052706242709164</c:v>
                </c:pt>
                <c:pt idx="133">
                  <c:v>11.712525532868241</c:v>
                </c:pt>
                <c:pt idx="134">
                  <c:v>11.272646006095522</c:v>
                </c:pt>
                <c:pt idx="135">
                  <c:v>10.686139970398564</c:v>
                </c:pt>
                <c:pt idx="136">
                  <c:v>9.7184050114985858</c:v>
                </c:pt>
                <c:pt idx="137">
                  <c:v>9.6538893475719192</c:v>
                </c:pt>
                <c:pt idx="138">
                  <c:v>9.7565279038188866</c:v>
                </c:pt>
                <c:pt idx="139">
                  <c:v>9.8738291109582779</c:v>
                </c:pt>
                <c:pt idx="140">
                  <c:v>9.9911303180976692</c:v>
                </c:pt>
                <c:pt idx="141">
                  <c:v>10.035118270774943</c:v>
                </c:pt>
                <c:pt idx="142">
                  <c:v>10.170014658985245</c:v>
                </c:pt>
                <c:pt idx="143">
                  <c:v>10.381156831836147</c:v>
                </c:pt>
                <c:pt idx="144">
                  <c:v>10.835699009501289</c:v>
                </c:pt>
              </c:numCache>
            </c:numRef>
          </c:val>
          <c:smooth val="0"/>
          <c:extLst>
            <c:ext xmlns:c16="http://schemas.microsoft.com/office/drawing/2014/chart" uri="{C3380CC4-5D6E-409C-BE32-E72D297353CC}">
              <c16:uniqueId val="{00000001-A31C-4719-A13C-4E328A36D8AA}"/>
            </c:ext>
          </c:extLst>
        </c:ser>
        <c:ser>
          <c:idx val="2"/>
          <c:order val="2"/>
          <c:tx>
            <c:strRef>
              <c:f>Sheet1!$D$1</c:f>
              <c:strCache>
                <c:ptCount val="1"/>
                <c:pt idx="0">
                  <c:v>JKM</c:v>
                </c:pt>
              </c:strCache>
            </c:strRef>
          </c:tx>
          <c:spPr>
            <a:ln w="28575" cap="rnd">
              <a:solidFill>
                <a:schemeClr val="bg1">
                  <a:lumMod val="65000"/>
                </a:schemeClr>
              </a:solidFill>
              <a:round/>
            </a:ln>
            <a:effectLst/>
          </c:spPr>
          <c:marker>
            <c:symbol val="none"/>
          </c:marker>
          <c:cat>
            <c:numRef>
              <c:f>Sheet1!$A$2:$A$146</c:f>
              <c:numCache>
                <c:formatCode>mmm\-yy</c:formatCode>
                <c:ptCount val="145"/>
                <c:pt idx="0">
                  <c:v>45992</c:v>
                </c:pt>
                <c:pt idx="1">
                  <c:v>46023</c:v>
                </c:pt>
                <c:pt idx="2">
                  <c:v>46054</c:v>
                </c:pt>
                <c:pt idx="3">
                  <c:v>46082</c:v>
                </c:pt>
                <c:pt idx="4">
                  <c:v>46113</c:v>
                </c:pt>
                <c:pt idx="5">
                  <c:v>46143</c:v>
                </c:pt>
                <c:pt idx="6">
                  <c:v>46174</c:v>
                </c:pt>
                <c:pt idx="7">
                  <c:v>46204</c:v>
                </c:pt>
                <c:pt idx="8">
                  <c:v>46235</c:v>
                </c:pt>
                <c:pt idx="9">
                  <c:v>46266</c:v>
                </c:pt>
                <c:pt idx="10">
                  <c:v>46296</c:v>
                </c:pt>
                <c:pt idx="11">
                  <c:v>46327</c:v>
                </c:pt>
                <c:pt idx="12">
                  <c:v>46357</c:v>
                </c:pt>
                <c:pt idx="13">
                  <c:v>46388</c:v>
                </c:pt>
                <c:pt idx="14">
                  <c:v>46419</c:v>
                </c:pt>
                <c:pt idx="15">
                  <c:v>46447</c:v>
                </c:pt>
                <c:pt idx="16">
                  <c:v>46478</c:v>
                </c:pt>
                <c:pt idx="17">
                  <c:v>46508</c:v>
                </c:pt>
                <c:pt idx="18">
                  <c:v>46539</c:v>
                </c:pt>
                <c:pt idx="19">
                  <c:v>46569</c:v>
                </c:pt>
                <c:pt idx="20">
                  <c:v>46600</c:v>
                </c:pt>
                <c:pt idx="21">
                  <c:v>46631</c:v>
                </c:pt>
                <c:pt idx="22">
                  <c:v>46661</c:v>
                </c:pt>
                <c:pt idx="23">
                  <c:v>46692</c:v>
                </c:pt>
                <c:pt idx="24">
                  <c:v>46722</c:v>
                </c:pt>
                <c:pt idx="25">
                  <c:v>46753</c:v>
                </c:pt>
                <c:pt idx="26">
                  <c:v>46784</c:v>
                </c:pt>
                <c:pt idx="27">
                  <c:v>46813</c:v>
                </c:pt>
                <c:pt idx="28">
                  <c:v>46844</c:v>
                </c:pt>
                <c:pt idx="29">
                  <c:v>46874</c:v>
                </c:pt>
                <c:pt idx="30">
                  <c:v>46905</c:v>
                </c:pt>
                <c:pt idx="31">
                  <c:v>46935</c:v>
                </c:pt>
                <c:pt idx="32">
                  <c:v>46966</c:v>
                </c:pt>
                <c:pt idx="33">
                  <c:v>46997</c:v>
                </c:pt>
                <c:pt idx="34">
                  <c:v>47027</c:v>
                </c:pt>
                <c:pt idx="35">
                  <c:v>47058</c:v>
                </c:pt>
                <c:pt idx="36">
                  <c:v>47088</c:v>
                </c:pt>
                <c:pt idx="37">
                  <c:v>47119</c:v>
                </c:pt>
                <c:pt idx="38">
                  <c:v>47150</c:v>
                </c:pt>
                <c:pt idx="39">
                  <c:v>47178</c:v>
                </c:pt>
                <c:pt idx="40">
                  <c:v>47209</c:v>
                </c:pt>
                <c:pt idx="41">
                  <c:v>47239</c:v>
                </c:pt>
                <c:pt idx="42">
                  <c:v>47270</c:v>
                </c:pt>
                <c:pt idx="43">
                  <c:v>47300</c:v>
                </c:pt>
                <c:pt idx="44">
                  <c:v>47331</c:v>
                </c:pt>
                <c:pt idx="45">
                  <c:v>47362</c:v>
                </c:pt>
                <c:pt idx="46">
                  <c:v>47392</c:v>
                </c:pt>
                <c:pt idx="47">
                  <c:v>47423</c:v>
                </c:pt>
                <c:pt idx="48">
                  <c:v>47453</c:v>
                </c:pt>
                <c:pt idx="49">
                  <c:v>47484</c:v>
                </c:pt>
                <c:pt idx="50">
                  <c:v>47515</c:v>
                </c:pt>
                <c:pt idx="51">
                  <c:v>47543</c:v>
                </c:pt>
                <c:pt idx="52">
                  <c:v>47574</c:v>
                </c:pt>
                <c:pt idx="53">
                  <c:v>47604</c:v>
                </c:pt>
                <c:pt idx="54">
                  <c:v>47635</c:v>
                </c:pt>
                <c:pt idx="55">
                  <c:v>47665</c:v>
                </c:pt>
                <c:pt idx="56">
                  <c:v>47696</c:v>
                </c:pt>
                <c:pt idx="57">
                  <c:v>47727</c:v>
                </c:pt>
                <c:pt idx="58">
                  <c:v>47757</c:v>
                </c:pt>
                <c:pt idx="59">
                  <c:v>47788</c:v>
                </c:pt>
                <c:pt idx="60">
                  <c:v>47818</c:v>
                </c:pt>
                <c:pt idx="61">
                  <c:v>47849</c:v>
                </c:pt>
                <c:pt idx="62">
                  <c:v>47880</c:v>
                </c:pt>
                <c:pt idx="63">
                  <c:v>47908</c:v>
                </c:pt>
                <c:pt idx="64">
                  <c:v>47939</c:v>
                </c:pt>
                <c:pt idx="65">
                  <c:v>47969</c:v>
                </c:pt>
                <c:pt idx="66">
                  <c:v>48000</c:v>
                </c:pt>
                <c:pt idx="67">
                  <c:v>48030</c:v>
                </c:pt>
                <c:pt idx="68">
                  <c:v>48061</c:v>
                </c:pt>
                <c:pt idx="69">
                  <c:v>48092</c:v>
                </c:pt>
                <c:pt idx="70">
                  <c:v>48122</c:v>
                </c:pt>
                <c:pt idx="71">
                  <c:v>48153</c:v>
                </c:pt>
                <c:pt idx="72">
                  <c:v>48183</c:v>
                </c:pt>
              </c:numCache>
            </c:numRef>
          </c:cat>
          <c:val>
            <c:numRef>
              <c:f>Sheet1!$D$2:$D$146</c:f>
              <c:numCache>
                <c:formatCode>General</c:formatCode>
                <c:ptCount val="145"/>
                <c:pt idx="0">
                  <c:v>32.257831963332663</c:v>
                </c:pt>
                <c:pt idx="1">
                  <c:v>32.11120545440842</c:v>
                </c:pt>
                <c:pt idx="2">
                  <c:v>31.773964483882672</c:v>
                </c:pt>
                <c:pt idx="3">
                  <c:v>30.879542779444812</c:v>
                </c:pt>
                <c:pt idx="4">
                  <c:v>29.427940341094843</c:v>
                </c:pt>
                <c:pt idx="5">
                  <c:v>29.339964435740292</c:v>
                </c:pt>
                <c:pt idx="6">
                  <c:v>29.809169264297861</c:v>
                </c:pt>
                <c:pt idx="7">
                  <c:v>30.17573553660846</c:v>
                </c:pt>
                <c:pt idx="8">
                  <c:v>30.630277714273603</c:v>
                </c:pt>
                <c:pt idx="9">
                  <c:v>30.76224157230542</c:v>
                </c:pt>
                <c:pt idx="10">
                  <c:v>30.776904223197839</c:v>
                </c:pt>
                <c:pt idx="11">
                  <c:v>31.48071146603419</c:v>
                </c:pt>
                <c:pt idx="12">
                  <c:v>32.125868105300839</c:v>
                </c:pt>
                <c:pt idx="13">
                  <c:v>32.653723537428107</c:v>
                </c:pt>
                <c:pt idx="14">
                  <c:v>32.43378377404175</c:v>
                </c:pt>
                <c:pt idx="15">
                  <c:v>31.363410258894799</c:v>
                </c:pt>
                <c:pt idx="16">
                  <c:v>28.474868033087283</c:v>
                </c:pt>
                <c:pt idx="17">
                  <c:v>27.9323499500676</c:v>
                </c:pt>
                <c:pt idx="18">
                  <c:v>27.844374044713057</c:v>
                </c:pt>
                <c:pt idx="19">
                  <c:v>28.518855985764553</c:v>
                </c:pt>
                <c:pt idx="20">
                  <c:v>28.797446352720613</c:v>
                </c:pt>
                <c:pt idx="21">
                  <c:v>28.914747559860004</c:v>
                </c:pt>
                <c:pt idx="22">
                  <c:v>28.958735512537274</c:v>
                </c:pt>
                <c:pt idx="23">
                  <c:v>29.809169264297861</c:v>
                </c:pt>
                <c:pt idx="24">
                  <c:v>30.556964459811478</c:v>
                </c:pt>
                <c:pt idx="25">
                  <c:v>30.322362045532699</c:v>
                </c:pt>
                <c:pt idx="26">
                  <c:v>30.117084933038765</c:v>
                </c:pt>
                <c:pt idx="27">
                  <c:v>29.120024672353932</c:v>
                </c:pt>
                <c:pt idx="28">
                  <c:v>26.436759559040357</c:v>
                </c:pt>
                <c:pt idx="29">
                  <c:v>25.938229428697941</c:v>
                </c:pt>
                <c:pt idx="30">
                  <c:v>25.850253523343401</c:v>
                </c:pt>
                <c:pt idx="31">
                  <c:v>26.480747511717627</c:v>
                </c:pt>
                <c:pt idx="32">
                  <c:v>26.744675227781258</c:v>
                </c:pt>
                <c:pt idx="33">
                  <c:v>26.847313784028227</c:v>
                </c:pt>
                <c:pt idx="34">
                  <c:v>26.876639085813078</c:v>
                </c:pt>
                <c:pt idx="35">
                  <c:v>27.683084884896392</c:v>
                </c:pt>
                <c:pt idx="36">
                  <c:v>28.372229476840314</c:v>
                </c:pt>
                <c:pt idx="37">
                  <c:v>28.709470447366066</c:v>
                </c:pt>
                <c:pt idx="38">
                  <c:v>28.518855985764553</c:v>
                </c:pt>
                <c:pt idx="39">
                  <c:v>27.565783677757</c:v>
                </c:pt>
                <c:pt idx="40">
                  <c:v>25.029145073367658</c:v>
                </c:pt>
                <c:pt idx="41">
                  <c:v>24.559940244810093</c:v>
                </c:pt>
                <c:pt idx="42">
                  <c:v>24.47196433945555</c:v>
                </c:pt>
                <c:pt idx="43">
                  <c:v>25.073133026044932</c:v>
                </c:pt>
                <c:pt idx="44">
                  <c:v>25.32239809121614</c:v>
                </c:pt>
                <c:pt idx="45">
                  <c:v>25.41037399657068</c:v>
                </c:pt>
                <c:pt idx="46">
                  <c:v>25.454361949247954</c:v>
                </c:pt>
                <c:pt idx="47">
                  <c:v>26.202157144761571</c:v>
                </c:pt>
                <c:pt idx="48">
                  <c:v>26.861976434920649</c:v>
                </c:pt>
                <c:pt idx="49">
                  <c:v>27.096578849199435</c:v>
                </c:pt>
                <c:pt idx="50">
                  <c:v>26.905964387597923</c:v>
                </c:pt>
                <c:pt idx="51">
                  <c:v>26.026205334052484</c:v>
                </c:pt>
                <c:pt idx="52">
                  <c:v>23.621530587694959</c:v>
                </c:pt>
                <c:pt idx="53">
                  <c:v>23.181651060922242</c:v>
                </c:pt>
                <c:pt idx="54">
                  <c:v>23.108337806460124</c:v>
                </c:pt>
                <c:pt idx="55">
                  <c:v>23.665518540372233</c:v>
                </c:pt>
                <c:pt idx="56">
                  <c:v>23.900120954651015</c:v>
                </c:pt>
                <c:pt idx="57">
                  <c:v>23.988096860005559</c:v>
                </c:pt>
                <c:pt idx="58">
                  <c:v>24.017422161790407</c:v>
                </c:pt>
                <c:pt idx="59">
                  <c:v>24.73589205551918</c:v>
                </c:pt>
                <c:pt idx="60">
                  <c:v>25.351723393000984</c:v>
                </c:pt>
              </c:numCache>
            </c:numRef>
          </c:val>
          <c:smooth val="0"/>
          <c:extLst>
            <c:ext xmlns:c16="http://schemas.microsoft.com/office/drawing/2014/chart" uri="{C3380CC4-5D6E-409C-BE32-E72D297353CC}">
              <c16:uniqueId val="{00000002-A31C-4719-A13C-4E328A36D8AA}"/>
            </c:ext>
          </c:extLst>
        </c:ser>
        <c:dLbls>
          <c:showLegendKey val="0"/>
          <c:showVal val="0"/>
          <c:showCatName val="0"/>
          <c:showSerName val="0"/>
          <c:showPercent val="0"/>
          <c:showBubbleSize val="0"/>
        </c:dLbls>
        <c:smooth val="0"/>
        <c:axId val="925268024"/>
        <c:axId val="925267040"/>
      </c:lineChart>
      <c:dateAx>
        <c:axId val="925268024"/>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925267040"/>
        <c:crosses val="autoZero"/>
        <c:auto val="1"/>
        <c:lblOffset val="100"/>
        <c:baseTimeUnit val="months"/>
      </c:dateAx>
      <c:valAx>
        <c:axId val="9252670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9252680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BE"/>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dirty="0"/>
              <a:t>EU ETS cap</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nl-BE"/>
        </a:p>
      </c:txPr>
    </c:title>
    <c:autoTitleDeleted val="0"/>
    <c:plotArea>
      <c:layout>
        <c:manualLayout>
          <c:layoutTarget val="inner"/>
          <c:xMode val="edge"/>
          <c:yMode val="edge"/>
          <c:x val="0.13989070978143239"/>
          <c:y val="0.18060328477159462"/>
          <c:w val="0.78682669157018481"/>
          <c:h val="0.66693488921188271"/>
        </c:manualLayout>
      </c:layout>
      <c:barChart>
        <c:barDir val="col"/>
        <c:grouping val="clustered"/>
        <c:varyColors val="0"/>
        <c:ser>
          <c:idx val="0"/>
          <c:order val="0"/>
          <c:tx>
            <c:strRef>
              <c:f>Blad1!$B$1</c:f>
              <c:strCache>
                <c:ptCount val="1"/>
                <c:pt idx="0">
                  <c:v>Reeks 1</c:v>
                </c:pt>
              </c:strCache>
            </c:strRef>
          </c:tx>
          <c:spPr>
            <a:solidFill>
              <a:schemeClr val="accent1"/>
            </a:solidFill>
            <a:ln>
              <a:noFill/>
            </a:ln>
            <a:effectLst/>
          </c:spPr>
          <c:invertIfNegative val="0"/>
          <c:cat>
            <c:numRef>
              <c:f>Blad1!$A$2:$A$21</c:f>
              <c:numCache>
                <c:formatCode>General</c:formatCode>
                <c:ptCount val="20"/>
                <c:pt idx="0">
                  <c:v>2021</c:v>
                </c:pt>
                <c:pt idx="1">
                  <c:v>2022</c:v>
                </c:pt>
                <c:pt idx="2">
                  <c:v>2023</c:v>
                </c:pt>
                <c:pt idx="3">
                  <c:v>2024</c:v>
                </c:pt>
                <c:pt idx="4">
                  <c:v>2025</c:v>
                </c:pt>
                <c:pt idx="5">
                  <c:v>2026</c:v>
                </c:pt>
                <c:pt idx="6">
                  <c:v>2027</c:v>
                </c:pt>
                <c:pt idx="7">
                  <c:v>2028</c:v>
                </c:pt>
                <c:pt idx="8">
                  <c:v>2029</c:v>
                </c:pt>
                <c:pt idx="9">
                  <c:v>2030</c:v>
                </c:pt>
                <c:pt idx="10">
                  <c:v>2031</c:v>
                </c:pt>
                <c:pt idx="11">
                  <c:v>2032</c:v>
                </c:pt>
                <c:pt idx="12">
                  <c:v>2033</c:v>
                </c:pt>
                <c:pt idx="13">
                  <c:v>2034</c:v>
                </c:pt>
                <c:pt idx="14">
                  <c:v>2035</c:v>
                </c:pt>
                <c:pt idx="15">
                  <c:v>2036</c:v>
                </c:pt>
                <c:pt idx="16">
                  <c:v>2037</c:v>
                </c:pt>
                <c:pt idx="17">
                  <c:v>2038</c:v>
                </c:pt>
                <c:pt idx="18">
                  <c:v>2039</c:v>
                </c:pt>
                <c:pt idx="19">
                  <c:v>2040</c:v>
                </c:pt>
              </c:numCache>
            </c:numRef>
          </c:cat>
          <c:val>
            <c:numRef>
              <c:f>Blad1!$B$2:$B$21</c:f>
              <c:numCache>
                <c:formatCode>#,##0</c:formatCode>
                <c:ptCount val="20"/>
                <c:pt idx="0">
                  <c:v>1600</c:v>
                </c:pt>
                <c:pt idx="1">
                  <c:v>1553.6569999999999</c:v>
                </c:pt>
                <c:pt idx="2">
                  <c:v>1507.3139999999999</c:v>
                </c:pt>
                <c:pt idx="3">
                  <c:v>1410.9709999999998</c:v>
                </c:pt>
                <c:pt idx="4">
                  <c:v>1320.3914999999997</c:v>
                </c:pt>
                <c:pt idx="5">
                  <c:v>1202.8119999999997</c:v>
                </c:pt>
                <c:pt idx="6">
                  <c:v>1112.2324999999996</c:v>
                </c:pt>
                <c:pt idx="7">
                  <c:v>1019.5464999999996</c:v>
                </c:pt>
                <c:pt idx="8">
                  <c:v>926.86049999999955</c:v>
                </c:pt>
                <c:pt idx="9">
                  <c:v>834.17449999999951</c:v>
                </c:pt>
                <c:pt idx="10">
                  <c:v>741.48849999999948</c:v>
                </c:pt>
                <c:pt idx="11">
                  <c:v>648.80249999999944</c:v>
                </c:pt>
                <c:pt idx="12">
                  <c:v>556.11649999999941</c:v>
                </c:pt>
                <c:pt idx="13">
                  <c:v>463.43049999999937</c:v>
                </c:pt>
                <c:pt idx="14">
                  <c:v>370.74449999999933</c:v>
                </c:pt>
                <c:pt idx="15">
                  <c:v>278.0584999999993</c:v>
                </c:pt>
                <c:pt idx="16">
                  <c:v>185.37249999999929</c:v>
                </c:pt>
                <c:pt idx="17">
                  <c:v>92.686499999999285</c:v>
                </c:pt>
                <c:pt idx="18">
                  <c:v>0</c:v>
                </c:pt>
                <c:pt idx="19">
                  <c:v>0</c:v>
                </c:pt>
              </c:numCache>
            </c:numRef>
          </c:val>
          <c:extLst>
            <c:ext xmlns:c16="http://schemas.microsoft.com/office/drawing/2014/chart" uri="{C3380CC4-5D6E-409C-BE32-E72D297353CC}">
              <c16:uniqueId val="{00000000-1DD2-45D9-A735-078C7D70BC2F}"/>
            </c:ext>
          </c:extLst>
        </c:ser>
        <c:dLbls>
          <c:showLegendKey val="0"/>
          <c:showVal val="0"/>
          <c:showCatName val="0"/>
          <c:showSerName val="0"/>
          <c:showPercent val="0"/>
          <c:showBubbleSize val="0"/>
        </c:dLbls>
        <c:gapWidth val="219"/>
        <c:axId val="1148121680"/>
        <c:axId val="1148120720"/>
      </c:barChart>
      <c:scatterChart>
        <c:scatterStyle val="lineMarker"/>
        <c:varyColors val="0"/>
        <c:ser>
          <c:idx val="1"/>
          <c:order val="1"/>
          <c:tx>
            <c:strRef>
              <c:f>Blad1!$C$1</c:f>
              <c:strCache>
                <c:ptCount val="1"/>
                <c:pt idx="0">
                  <c:v>Reeks 2</c:v>
                </c:pt>
              </c:strCache>
            </c:strRef>
          </c:tx>
          <c:spPr>
            <a:ln w="25400" cap="rnd">
              <a:solidFill>
                <a:schemeClr val="accent2"/>
              </a:solidFill>
              <a:prstDash val="sysDash"/>
              <a:round/>
            </a:ln>
            <a:effectLst/>
          </c:spPr>
          <c:marker>
            <c:symbol val="none"/>
          </c:marker>
          <c:xVal>
            <c:numRef>
              <c:f>Blad1!$A$2:$A$21</c:f>
              <c:numCache>
                <c:formatCode>General</c:formatCode>
                <c:ptCount val="20"/>
                <c:pt idx="0">
                  <c:v>2021</c:v>
                </c:pt>
                <c:pt idx="1">
                  <c:v>2022</c:v>
                </c:pt>
                <c:pt idx="2">
                  <c:v>2023</c:v>
                </c:pt>
                <c:pt idx="3">
                  <c:v>2024</c:v>
                </c:pt>
                <c:pt idx="4">
                  <c:v>2025</c:v>
                </c:pt>
                <c:pt idx="5">
                  <c:v>2026</c:v>
                </c:pt>
                <c:pt idx="6">
                  <c:v>2027</c:v>
                </c:pt>
                <c:pt idx="7">
                  <c:v>2028</c:v>
                </c:pt>
                <c:pt idx="8">
                  <c:v>2029</c:v>
                </c:pt>
                <c:pt idx="9">
                  <c:v>2030</c:v>
                </c:pt>
                <c:pt idx="10">
                  <c:v>2031</c:v>
                </c:pt>
                <c:pt idx="11">
                  <c:v>2032</c:v>
                </c:pt>
                <c:pt idx="12">
                  <c:v>2033</c:v>
                </c:pt>
                <c:pt idx="13">
                  <c:v>2034</c:v>
                </c:pt>
                <c:pt idx="14">
                  <c:v>2035</c:v>
                </c:pt>
                <c:pt idx="15">
                  <c:v>2036</c:v>
                </c:pt>
                <c:pt idx="16">
                  <c:v>2037</c:v>
                </c:pt>
                <c:pt idx="17">
                  <c:v>2038</c:v>
                </c:pt>
                <c:pt idx="18">
                  <c:v>2039</c:v>
                </c:pt>
                <c:pt idx="19">
                  <c:v>2040</c:v>
                </c:pt>
              </c:numCache>
            </c:numRef>
          </c:xVal>
          <c:yVal>
            <c:numRef>
              <c:f>Blad1!$C$2:$C$21</c:f>
              <c:numCache>
                <c:formatCode>#,##0</c:formatCode>
                <c:ptCount val="20"/>
                <c:pt idx="0">
                  <c:v>1600</c:v>
                </c:pt>
                <c:pt idx="1">
                  <c:v>1553.6569999999999</c:v>
                </c:pt>
                <c:pt idx="2">
                  <c:v>1507.3139999999999</c:v>
                </c:pt>
              </c:numCache>
            </c:numRef>
          </c:yVal>
          <c:smooth val="0"/>
          <c:extLst>
            <c:ext xmlns:c16="http://schemas.microsoft.com/office/drawing/2014/chart" uri="{C3380CC4-5D6E-409C-BE32-E72D297353CC}">
              <c16:uniqueId val="{00000001-1DD2-45D9-A735-078C7D70BC2F}"/>
            </c:ext>
          </c:extLst>
        </c:ser>
        <c:ser>
          <c:idx val="2"/>
          <c:order val="2"/>
          <c:tx>
            <c:strRef>
              <c:f>Blad1!$D$1</c:f>
              <c:strCache>
                <c:ptCount val="1"/>
                <c:pt idx="0">
                  <c:v>Reeks 3</c:v>
                </c:pt>
              </c:strCache>
            </c:strRef>
          </c:tx>
          <c:spPr>
            <a:ln w="25400" cap="rnd">
              <a:solidFill>
                <a:schemeClr val="accent3"/>
              </a:solidFill>
              <a:prstDash val="sysDash"/>
              <a:round/>
            </a:ln>
            <a:effectLst/>
          </c:spPr>
          <c:marker>
            <c:symbol val="none"/>
          </c:marker>
          <c:xVal>
            <c:numRef>
              <c:f>Blad1!$A$2:$A$21</c:f>
              <c:numCache>
                <c:formatCode>General</c:formatCode>
                <c:ptCount val="20"/>
                <c:pt idx="0">
                  <c:v>2021</c:v>
                </c:pt>
                <c:pt idx="1">
                  <c:v>2022</c:v>
                </c:pt>
                <c:pt idx="2">
                  <c:v>2023</c:v>
                </c:pt>
                <c:pt idx="3">
                  <c:v>2024</c:v>
                </c:pt>
                <c:pt idx="4">
                  <c:v>2025</c:v>
                </c:pt>
                <c:pt idx="5">
                  <c:v>2026</c:v>
                </c:pt>
                <c:pt idx="6">
                  <c:v>2027</c:v>
                </c:pt>
                <c:pt idx="7">
                  <c:v>2028</c:v>
                </c:pt>
                <c:pt idx="8">
                  <c:v>2029</c:v>
                </c:pt>
                <c:pt idx="9">
                  <c:v>2030</c:v>
                </c:pt>
                <c:pt idx="10">
                  <c:v>2031</c:v>
                </c:pt>
                <c:pt idx="11">
                  <c:v>2032</c:v>
                </c:pt>
                <c:pt idx="12">
                  <c:v>2033</c:v>
                </c:pt>
                <c:pt idx="13">
                  <c:v>2034</c:v>
                </c:pt>
                <c:pt idx="14">
                  <c:v>2035</c:v>
                </c:pt>
                <c:pt idx="15">
                  <c:v>2036</c:v>
                </c:pt>
                <c:pt idx="16">
                  <c:v>2037</c:v>
                </c:pt>
                <c:pt idx="17">
                  <c:v>2038</c:v>
                </c:pt>
                <c:pt idx="18">
                  <c:v>2039</c:v>
                </c:pt>
                <c:pt idx="19">
                  <c:v>2040</c:v>
                </c:pt>
              </c:numCache>
            </c:numRef>
          </c:xVal>
          <c:yVal>
            <c:numRef>
              <c:f>Blad1!$D$2:$D$21</c:f>
              <c:numCache>
                <c:formatCode>General</c:formatCode>
                <c:ptCount val="20"/>
                <c:pt idx="3" formatCode="#,##0">
                  <c:v>1410.9709999999998</c:v>
                </c:pt>
                <c:pt idx="4" formatCode="#,##0">
                  <c:v>1320.3914999999997</c:v>
                </c:pt>
                <c:pt idx="5" formatCode="#,##0">
                  <c:v>1202.8119999999997</c:v>
                </c:pt>
                <c:pt idx="6" formatCode="#,##0">
                  <c:v>1112.2324999999996</c:v>
                </c:pt>
              </c:numCache>
            </c:numRef>
          </c:yVal>
          <c:smooth val="0"/>
          <c:extLst>
            <c:ext xmlns:c16="http://schemas.microsoft.com/office/drawing/2014/chart" uri="{C3380CC4-5D6E-409C-BE32-E72D297353CC}">
              <c16:uniqueId val="{00000002-1DD2-45D9-A735-078C7D70BC2F}"/>
            </c:ext>
          </c:extLst>
        </c:ser>
        <c:ser>
          <c:idx val="3"/>
          <c:order val="3"/>
          <c:tx>
            <c:strRef>
              <c:f>Blad1!$E$1</c:f>
              <c:strCache>
                <c:ptCount val="1"/>
                <c:pt idx="0">
                  <c:v>Reeks 4</c:v>
                </c:pt>
              </c:strCache>
            </c:strRef>
          </c:tx>
          <c:spPr>
            <a:ln w="25400" cap="rnd">
              <a:solidFill>
                <a:schemeClr val="accent4"/>
              </a:solidFill>
              <a:prstDash val="sysDash"/>
              <a:round/>
            </a:ln>
            <a:effectLst/>
          </c:spPr>
          <c:marker>
            <c:symbol val="none"/>
          </c:marker>
          <c:xVal>
            <c:numRef>
              <c:f>Blad1!$A$2:$A$21</c:f>
              <c:numCache>
                <c:formatCode>General</c:formatCode>
                <c:ptCount val="20"/>
                <c:pt idx="0">
                  <c:v>2021</c:v>
                </c:pt>
                <c:pt idx="1">
                  <c:v>2022</c:v>
                </c:pt>
                <c:pt idx="2">
                  <c:v>2023</c:v>
                </c:pt>
                <c:pt idx="3">
                  <c:v>2024</c:v>
                </c:pt>
                <c:pt idx="4">
                  <c:v>2025</c:v>
                </c:pt>
                <c:pt idx="5">
                  <c:v>2026</c:v>
                </c:pt>
                <c:pt idx="6">
                  <c:v>2027</c:v>
                </c:pt>
                <c:pt idx="7">
                  <c:v>2028</c:v>
                </c:pt>
                <c:pt idx="8">
                  <c:v>2029</c:v>
                </c:pt>
                <c:pt idx="9">
                  <c:v>2030</c:v>
                </c:pt>
                <c:pt idx="10">
                  <c:v>2031</c:v>
                </c:pt>
                <c:pt idx="11">
                  <c:v>2032</c:v>
                </c:pt>
                <c:pt idx="12">
                  <c:v>2033</c:v>
                </c:pt>
                <c:pt idx="13">
                  <c:v>2034</c:v>
                </c:pt>
                <c:pt idx="14">
                  <c:v>2035</c:v>
                </c:pt>
                <c:pt idx="15">
                  <c:v>2036</c:v>
                </c:pt>
                <c:pt idx="16">
                  <c:v>2037</c:v>
                </c:pt>
                <c:pt idx="17">
                  <c:v>2038</c:v>
                </c:pt>
                <c:pt idx="18">
                  <c:v>2039</c:v>
                </c:pt>
                <c:pt idx="19">
                  <c:v>2040</c:v>
                </c:pt>
              </c:numCache>
            </c:numRef>
          </c:xVal>
          <c:yVal>
            <c:numRef>
              <c:f>Blad1!$E$2:$E$21</c:f>
              <c:numCache>
                <c:formatCode>General</c:formatCode>
                <c:ptCount val="20"/>
                <c:pt idx="7" formatCode="#,##0">
                  <c:v>1019.5464999999996</c:v>
                </c:pt>
                <c:pt idx="8" formatCode="#,##0">
                  <c:v>926.86049999999955</c:v>
                </c:pt>
                <c:pt idx="9" formatCode="#,##0">
                  <c:v>834.17449999999951</c:v>
                </c:pt>
                <c:pt idx="10" formatCode="#,##0">
                  <c:v>741.48849999999948</c:v>
                </c:pt>
                <c:pt idx="11" formatCode="#,##0">
                  <c:v>648.80249999999944</c:v>
                </c:pt>
                <c:pt idx="12" formatCode="#,##0">
                  <c:v>556.11649999999941</c:v>
                </c:pt>
                <c:pt idx="13" formatCode="#,##0">
                  <c:v>463.43049999999937</c:v>
                </c:pt>
                <c:pt idx="14" formatCode="#,##0">
                  <c:v>370.74449999999933</c:v>
                </c:pt>
                <c:pt idx="15" formatCode="#,##0">
                  <c:v>278.0584999999993</c:v>
                </c:pt>
                <c:pt idx="16" formatCode="#,##0">
                  <c:v>185.37249999999929</c:v>
                </c:pt>
                <c:pt idx="17" formatCode="#,##0">
                  <c:v>92.686499999999285</c:v>
                </c:pt>
                <c:pt idx="18">
                  <c:v>0</c:v>
                </c:pt>
              </c:numCache>
            </c:numRef>
          </c:yVal>
          <c:smooth val="0"/>
          <c:extLst>
            <c:ext xmlns:c16="http://schemas.microsoft.com/office/drawing/2014/chart" uri="{C3380CC4-5D6E-409C-BE32-E72D297353CC}">
              <c16:uniqueId val="{00000004-1DD2-45D9-A735-078C7D70BC2F}"/>
            </c:ext>
          </c:extLst>
        </c:ser>
        <c:dLbls>
          <c:showLegendKey val="0"/>
          <c:showVal val="0"/>
          <c:showCatName val="0"/>
          <c:showSerName val="0"/>
          <c:showPercent val="0"/>
          <c:showBubbleSize val="0"/>
        </c:dLbls>
        <c:axId val="1940126383"/>
        <c:axId val="1940124463"/>
      </c:scatterChart>
      <c:catAx>
        <c:axId val="11481216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nl-BE"/>
          </a:p>
        </c:txPr>
        <c:crossAx val="1148120720"/>
        <c:crosses val="autoZero"/>
        <c:auto val="1"/>
        <c:lblAlgn val="ctr"/>
        <c:lblOffset val="100"/>
        <c:noMultiLvlLbl val="0"/>
      </c:catAx>
      <c:valAx>
        <c:axId val="114812072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GB" dirty="0"/>
                  <a:t>Mt CO</a:t>
                </a:r>
                <a:r>
                  <a:rPr lang="en-GB" baseline="-25000" dirty="0"/>
                  <a:t>2</a:t>
                </a:r>
              </a:p>
            </c:rich>
          </c:tx>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nl-BE"/>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nl-BE"/>
          </a:p>
        </c:txPr>
        <c:crossAx val="1148121680"/>
        <c:crosses val="autoZero"/>
        <c:crossBetween val="between"/>
      </c:valAx>
      <c:valAx>
        <c:axId val="1940124463"/>
        <c:scaling>
          <c:orientation val="minMax"/>
        </c:scaling>
        <c:delete val="1"/>
        <c:axPos val="r"/>
        <c:numFmt formatCode="#,##0" sourceLinked="1"/>
        <c:majorTickMark val="out"/>
        <c:minorTickMark val="none"/>
        <c:tickLblPos val="nextTo"/>
        <c:crossAx val="1940126383"/>
        <c:crosses val="max"/>
        <c:crossBetween val="midCat"/>
      </c:valAx>
      <c:valAx>
        <c:axId val="1940126383"/>
        <c:scaling>
          <c:orientation val="minMax"/>
          <c:max val="2040.5"/>
          <c:min val="2020.5"/>
        </c:scaling>
        <c:delete val="0"/>
        <c:axPos val="t"/>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nl-BE"/>
          </a:p>
        </c:txPr>
        <c:crossAx val="1940124463"/>
        <c:crosses val="max"/>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BE"/>
    </a:p>
  </c:txPr>
  <c:externalData r:id="rId3">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2018</c:v>
                </c:pt>
              </c:strCache>
            </c:strRef>
          </c:tx>
          <c:spPr>
            <a:ln w="28575" cap="rnd">
              <a:solidFill>
                <a:schemeClr val="accent1"/>
              </a:solidFill>
              <a:round/>
            </a:ln>
            <a:effectLst/>
          </c:spPr>
          <c:marker>
            <c:symbol val="none"/>
          </c:marker>
          <c:cat>
            <c:numRef>
              <c:f>Sheet1!$A$2:$A$32</c:f>
              <c:numCache>
                <c:formatCode>General</c:formatCode>
                <c:ptCount val="31"/>
                <c:pt idx="0">
                  <c:v>-15</c:v>
                </c:pt>
                <c:pt idx="1">
                  <c:v>-14</c:v>
                </c:pt>
                <c:pt idx="2">
                  <c:v>-13</c:v>
                </c:pt>
                <c:pt idx="3">
                  <c:v>-12</c:v>
                </c:pt>
                <c:pt idx="4">
                  <c:v>-11</c:v>
                </c:pt>
                <c:pt idx="5">
                  <c:v>-10</c:v>
                </c:pt>
                <c:pt idx="6">
                  <c:v>-9</c:v>
                </c:pt>
                <c:pt idx="7">
                  <c:v>-8</c:v>
                </c:pt>
                <c:pt idx="8">
                  <c:v>-7</c:v>
                </c:pt>
                <c:pt idx="9">
                  <c:v>-6</c:v>
                </c:pt>
                <c:pt idx="10">
                  <c:v>-5</c:v>
                </c:pt>
                <c:pt idx="11">
                  <c:v>-4</c:v>
                </c:pt>
                <c:pt idx="12">
                  <c:v>-3</c:v>
                </c:pt>
                <c:pt idx="13">
                  <c:v>-2</c:v>
                </c:pt>
                <c:pt idx="14">
                  <c:v>-1</c:v>
                </c:pt>
                <c:pt idx="15">
                  <c:v>0</c:v>
                </c:pt>
                <c:pt idx="16">
                  <c:v>1</c:v>
                </c:pt>
                <c:pt idx="17">
                  <c:v>2</c:v>
                </c:pt>
                <c:pt idx="18">
                  <c:v>3</c:v>
                </c:pt>
                <c:pt idx="19">
                  <c:v>4</c:v>
                </c:pt>
                <c:pt idx="20">
                  <c:v>5</c:v>
                </c:pt>
                <c:pt idx="21">
                  <c:v>6</c:v>
                </c:pt>
                <c:pt idx="22">
                  <c:v>7</c:v>
                </c:pt>
                <c:pt idx="23">
                  <c:v>8</c:v>
                </c:pt>
                <c:pt idx="24">
                  <c:v>9</c:v>
                </c:pt>
                <c:pt idx="25">
                  <c:v>10</c:v>
                </c:pt>
                <c:pt idx="26">
                  <c:v>11</c:v>
                </c:pt>
                <c:pt idx="27">
                  <c:v>12</c:v>
                </c:pt>
                <c:pt idx="28">
                  <c:v>13</c:v>
                </c:pt>
                <c:pt idx="29">
                  <c:v>14</c:v>
                </c:pt>
                <c:pt idx="30">
                  <c:v>15</c:v>
                </c:pt>
              </c:numCache>
            </c:numRef>
          </c:cat>
          <c:val>
            <c:numRef>
              <c:f>Sheet1!$B$2:$B$32</c:f>
              <c:numCache>
                <c:formatCode>#,##0.00</c:formatCode>
                <c:ptCount val="31"/>
                <c:pt idx="0">
                  <c:v>98.227474150664705</c:v>
                </c:pt>
                <c:pt idx="1">
                  <c:v>98.522895125553916</c:v>
                </c:pt>
                <c:pt idx="2">
                  <c:v>98.892171344165448</c:v>
                </c:pt>
                <c:pt idx="3">
                  <c:v>100.07385524372232</c:v>
                </c:pt>
                <c:pt idx="4">
                  <c:v>102.65878877400296</c:v>
                </c:pt>
                <c:pt idx="5">
                  <c:v>103.02806499261447</c:v>
                </c:pt>
                <c:pt idx="6">
                  <c:v>101.18168389955686</c:v>
                </c:pt>
                <c:pt idx="7">
                  <c:v>102.28951255539143</c:v>
                </c:pt>
                <c:pt idx="8">
                  <c:v>99.113737075332352</c:v>
                </c:pt>
                <c:pt idx="9">
                  <c:v>96.085672082717878</c:v>
                </c:pt>
                <c:pt idx="10">
                  <c:v>94.903988183161005</c:v>
                </c:pt>
                <c:pt idx="11">
                  <c:v>97.341211225997043</c:v>
                </c:pt>
                <c:pt idx="12">
                  <c:v>97.562776957163962</c:v>
                </c:pt>
                <c:pt idx="13">
                  <c:v>99.261447562776965</c:v>
                </c:pt>
                <c:pt idx="14">
                  <c:v>99.778434268833095</c:v>
                </c:pt>
                <c:pt idx="15">
                  <c:v>100</c:v>
                </c:pt>
                <c:pt idx="16">
                  <c:v>98.522895125553916</c:v>
                </c:pt>
                <c:pt idx="17">
                  <c:v>96.15952732644017</c:v>
                </c:pt>
                <c:pt idx="18">
                  <c:v>95.420974889217135</c:v>
                </c:pt>
                <c:pt idx="19">
                  <c:v>95.864106351550973</c:v>
                </c:pt>
                <c:pt idx="20">
                  <c:v>100.29542097488921</c:v>
                </c:pt>
                <c:pt idx="21">
                  <c:v>100.14771048744461</c:v>
                </c:pt>
                <c:pt idx="22">
                  <c:v>103.1019202363368</c:v>
                </c:pt>
                <c:pt idx="23">
                  <c:v>107.60709010339735</c:v>
                </c:pt>
                <c:pt idx="24">
                  <c:v>107.82865583456427</c:v>
                </c:pt>
                <c:pt idx="25">
                  <c:v>107.82865583456427</c:v>
                </c:pt>
                <c:pt idx="26">
                  <c:v>105.53914327917282</c:v>
                </c:pt>
                <c:pt idx="27">
                  <c:v>111.89069423929099</c:v>
                </c:pt>
                <c:pt idx="28">
                  <c:v>112.77695716395864</c:v>
                </c:pt>
                <c:pt idx="29">
                  <c:v>112.40768094534712</c:v>
                </c:pt>
                <c:pt idx="30">
                  <c:v>114.69719350073855</c:v>
                </c:pt>
              </c:numCache>
            </c:numRef>
          </c:val>
          <c:smooth val="0"/>
          <c:extLst>
            <c:ext xmlns:c16="http://schemas.microsoft.com/office/drawing/2014/chart" uri="{C3380CC4-5D6E-409C-BE32-E72D297353CC}">
              <c16:uniqueId val="{00000000-64EF-4A70-89AD-1297715D2858}"/>
            </c:ext>
          </c:extLst>
        </c:ser>
        <c:ser>
          <c:idx val="1"/>
          <c:order val="1"/>
          <c:tx>
            <c:strRef>
              <c:f>Sheet1!$C$1</c:f>
              <c:strCache>
                <c:ptCount val="1"/>
                <c:pt idx="0">
                  <c:v>2019</c:v>
                </c:pt>
              </c:strCache>
            </c:strRef>
          </c:tx>
          <c:spPr>
            <a:ln w="28575" cap="rnd">
              <a:solidFill>
                <a:schemeClr val="accent2"/>
              </a:solidFill>
              <a:round/>
            </a:ln>
            <a:effectLst/>
          </c:spPr>
          <c:marker>
            <c:symbol val="none"/>
          </c:marker>
          <c:cat>
            <c:numRef>
              <c:f>Sheet1!$A$2:$A$32</c:f>
              <c:numCache>
                <c:formatCode>General</c:formatCode>
                <c:ptCount val="31"/>
                <c:pt idx="0">
                  <c:v>-15</c:v>
                </c:pt>
                <c:pt idx="1">
                  <c:v>-14</c:v>
                </c:pt>
                <c:pt idx="2">
                  <c:v>-13</c:v>
                </c:pt>
                <c:pt idx="3">
                  <c:v>-12</c:v>
                </c:pt>
                <c:pt idx="4">
                  <c:v>-11</c:v>
                </c:pt>
                <c:pt idx="5">
                  <c:v>-10</c:v>
                </c:pt>
                <c:pt idx="6">
                  <c:v>-9</c:v>
                </c:pt>
                <c:pt idx="7">
                  <c:v>-8</c:v>
                </c:pt>
                <c:pt idx="8">
                  <c:v>-7</c:v>
                </c:pt>
                <c:pt idx="9">
                  <c:v>-6</c:v>
                </c:pt>
                <c:pt idx="10">
                  <c:v>-5</c:v>
                </c:pt>
                <c:pt idx="11">
                  <c:v>-4</c:v>
                </c:pt>
                <c:pt idx="12">
                  <c:v>-3</c:v>
                </c:pt>
                <c:pt idx="13">
                  <c:v>-2</c:v>
                </c:pt>
                <c:pt idx="14">
                  <c:v>-1</c:v>
                </c:pt>
                <c:pt idx="15">
                  <c:v>0</c:v>
                </c:pt>
                <c:pt idx="16">
                  <c:v>1</c:v>
                </c:pt>
                <c:pt idx="17">
                  <c:v>2</c:v>
                </c:pt>
                <c:pt idx="18">
                  <c:v>3</c:v>
                </c:pt>
                <c:pt idx="19">
                  <c:v>4</c:v>
                </c:pt>
                <c:pt idx="20">
                  <c:v>5</c:v>
                </c:pt>
                <c:pt idx="21">
                  <c:v>6</c:v>
                </c:pt>
                <c:pt idx="22">
                  <c:v>7</c:v>
                </c:pt>
                <c:pt idx="23">
                  <c:v>8</c:v>
                </c:pt>
                <c:pt idx="24">
                  <c:v>9</c:v>
                </c:pt>
                <c:pt idx="25">
                  <c:v>10</c:v>
                </c:pt>
                <c:pt idx="26">
                  <c:v>11</c:v>
                </c:pt>
                <c:pt idx="27">
                  <c:v>12</c:v>
                </c:pt>
                <c:pt idx="28">
                  <c:v>13</c:v>
                </c:pt>
                <c:pt idx="29">
                  <c:v>14</c:v>
                </c:pt>
                <c:pt idx="30">
                  <c:v>15</c:v>
                </c:pt>
              </c:numCache>
            </c:numRef>
          </c:cat>
          <c:val>
            <c:numRef>
              <c:f>Sheet1!$C$2:$C$32</c:f>
              <c:numCache>
                <c:formatCode>#,##0.00</c:formatCode>
                <c:ptCount val="31"/>
                <c:pt idx="0">
                  <c:v>92.55725190839695</c:v>
                </c:pt>
                <c:pt idx="1">
                  <c:v>97.175572519083971</c:v>
                </c:pt>
                <c:pt idx="2">
                  <c:v>99.427480916030547</c:v>
                </c:pt>
                <c:pt idx="3">
                  <c:v>103.96946564885496</c:v>
                </c:pt>
                <c:pt idx="4">
                  <c:v>101.14503816793894</c:v>
                </c:pt>
                <c:pt idx="5">
                  <c:v>102.02290076335878</c:v>
                </c:pt>
                <c:pt idx="6">
                  <c:v>102.74809160305345</c:v>
                </c:pt>
                <c:pt idx="7">
                  <c:v>104.50381679389314</c:v>
                </c:pt>
                <c:pt idx="8">
                  <c:v>102.32824427480915</c:v>
                </c:pt>
                <c:pt idx="9">
                  <c:v>102.32824427480915</c:v>
                </c:pt>
                <c:pt idx="10">
                  <c:v>104.7709923664122</c:v>
                </c:pt>
                <c:pt idx="11">
                  <c:v>104.31297709923663</c:v>
                </c:pt>
                <c:pt idx="12">
                  <c:v>103.85496183206106</c:v>
                </c:pt>
                <c:pt idx="13">
                  <c:v>98.396946564885496</c:v>
                </c:pt>
                <c:pt idx="14">
                  <c:v>100.38167938931298</c:v>
                </c:pt>
                <c:pt idx="15">
                  <c:v>100</c:v>
                </c:pt>
                <c:pt idx="16">
                  <c:v>98.053435114503827</c:v>
                </c:pt>
                <c:pt idx="17">
                  <c:v>93.969465648854964</c:v>
                </c:pt>
                <c:pt idx="18">
                  <c:v>95.877862595419856</c:v>
                </c:pt>
                <c:pt idx="19">
                  <c:v>96.374045801526719</c:v>
                </c:pt>
                <c:pt idx="20">
                  <c:v>100.45801526717557</c:v>
                </c:pt>
                <c:pt idx="21">
                  <c:v>102.36641221374046</c:v>
                </c:pt>
                <c:pt idx="22">
                  <c:v>100.83969465648856</c:v>
                </c:pt>
                <c:pt idx="23">
                  <c:v>97.480916030534345</c:v>
                </c:pt>
                <c:pt idx="24">
                  <c:v>95.229007633587784</c:v>
                </c:pt>
                <c:pt idx="25">
                  <c:v>98.511450381679396</c:v>
                </c:pt>
                <c:pt idx="26">
                  <c:v>98.81679389312977</c:v>
                </c:pt>
                <c:pt idx="27">
                  <c:v>97.290076335877856</c:v>
                </c:pt>
                <c:pt idx="28">
                  <c:v>95.114503816793899</c:v>
                </c:pt>
                <c:pt idx="29">
                  <c:v>95.877862595419856</c:v>
                </c:pt>
                <c:pt idx="30">
                  <c:v>96.641221374045799</c:v>
                </c:pt>
              </c:numCache>
            </c:numRef>
          </c:val>
          <c:smooth val="0"/>
          <c:extLst>
            <c:ext xmlns:c16="http://schemas.microsoft.com/office/drawing/2014/chart" uri="{C3380CC4-5D6E-409C-BE32-E72D297353CC}">
              <c16:uniqueId val="{00000001-64EF-4A70-89AD-1297715D2858}"/>
            </c:ext>
          </c:extLst>
        </c:ser>
        <c:ser>
          <c:idx val="2"/>
          <c:order val="2"/>
          <c:tx>
            <c:strRef>
              <c:f>Sheet1!$D$1</c:f>
              <c:strCache>
                <c:ptCount val="1"/>
                <c:pt idx="0">
                  <c:v>2020</c:v>
                </c:pt>
              </c:strCache>
            </c:strRef>
          </c:tx>
          <c:spPr>
            <a:ln w="28575" cap="rnd">
              <a:solidFill>
                <a:schemeClr val="accent3"/>
              </a:solidFill>
              <a:round/>
            </a:ln>
            <a:effectLst/>
          </c:spPr>
          <c:marker>
            <c:symbol val="none"/>
          </c:marker>
          <c:cat>
            <c:numRef>
              <c:f>Sheet1!$A$2:$A$32</c:f>
              <c:numCache>
                <c:formatCode>General</c:formatCode>
                <c:ptCount val="31"/>
                <c:pt idx="0">
                  <c:v>-15</c:v>
                </c:pt>
                <c:pt idx="1">
                  <c:v>-14</c:v>
                </c:pt>
                <c:pt idx="2">
                  <c:v>-13</c:v>
                </c:pt>
                <c:pt idx="3">
                  <c:v>-12</c:v>
                </c:pt>
                <c:pt idx="4">
                  <c:v>-11</c:v>
                </c:pt>
                <c:pt idx="5">
                  <c:v>-10</c:v>
                </c:pt>
                <c:pt idx="6">
                  <c:v>-9</c:v>
                </c:pt>
                <c:pt idx="7">
                  <c:v>-8</c:v>
                </c:pt>
                <c:pt idx="8">
                  <c:v>-7</c:v>
                </c:pt>
                <c:pt idx="9">
                  <c:v>-6</c:v>
                </c:pt>
                <c:pt idx="10">
                  <c:v>-5</c:v>
                </c:pt>
                <c:pt idx="11">
                  <c:v>-4</c:v>
                </c:pt>
                <c:pt idx="12">
                  <c:v>-3</c:v>
                </c:pt>
                <c:pt idx="13">
                  <c:v>-2</c:v>
                </c:pt>
                <c:pt idx="14">
                  <c:v>-1</c:v>
                </c:pt>
                <c:pt idx="15">
                  <c:v>0</c:v>
                </c:pt>
                <c:pt idx="16">
                  <c:v>1</c:v>
                </c:pt>
                <c:pt idx="17">
                  <c:v>2</c:v>
                </c:pt>
                <c:pt idx="18">
                  <c:v>3</c:v>
                </c:pt>
                <c:pt idx="19">
                  <c:v>4</c:v>
                </c:pt>
                <c:pt idx="20">
                  <c:v>5</c:v>
                </c:pt>
                <c:pt idx="21">
                  <c:v>6</c:v>
                </c:pt>
                <c:pt idx="22">
                  <c:v>7</c:v>
                </c:pt>
                <c:pt idx="23">
                  <c:v>8</c:v>
                </c:pt>
                <c:pt idx="24">
                  <c:v>9</c:v>
                </c:pt>
                <c:pt idx="25">
                  <c:v>10</c:v>
                </c:pt>
                <c:pt idx="26">
                  <c:v>11</c:v>
                </c:pt>
                <c:pt idx="27">
                  <c:v>12</c:v>
                </c:pt>
                <c:pt idx="28">
                  <c:v>13</c:v>
                </c:pt>
                <c:pt idx="29">
                  <c:v>14</c:v>
                </c:pt>
                <c:pt idx="30">
                  <c:v>15</c:v>
                </c:pt>
              </c:numCache>
            </c:numRef>
          </c:cat>
          <c:val>
            <c:numRef>
              <c:f>Sheet1!$D$2:$D$32</c:f>
              <c:numCache>
                <c:formatCode>#,##0.00</c:formatCode>
                <c:ptCount val="31"/>
                <c:pt idx="0">
                  <c:v>107.8974358974359</c:v>
                </c:pt>
                <c:pt idx="1">
                  <c:v>107.58974358974361</c:v>
                </c:pt>
                <c:pt idx="2">
                  <c:v>107.58974358974361</c:v>
                </c:pt>
                <c:pt idx="3">
                  <c:v>101.17948717948717</c:v>
                </c:pt>
                <c:pt idx="4">
                  <c:v>98.307692307692321</c:v>
                </c:pt>
                <c:pt idx="5">
                  <c:v>106.92307692307692</c:v>
                </c:pt>
                <c:pt idx="6">
                  <c:v>110.82051282051282</c:v>
                </c:pt>
                <c:pt idx="7">
                  <c:v>109.17948717948718</c:v>
                </c:pt>
                <c:pt idx="8">
                  <c:v>101.38461538461539</c:v>
                </c:pt>
                <c:pt idx="9">
                  <c:v>105.48717948717949</c:v>
                </c:pt>
                <c:pt idx="10">
                  <c:v>107.38461538461539</c:v>
                </c:pt>
                <c:pt idx="11">
                  <c:v>105.94871794871794</c:v>
                </c:pt>
                <c:pt idx="12">
                  <c:v>103.58974358974358</c:v>
                </c:pt>
                <c:pt idx="13">
                  <c:v>103.28205128205128</c:v>
                </c:pt>
                <c:pt idx="14">
                  <c:v>103.1794871794872</c:v>
                </c:pt>
                <c:pt idx="15">
                  <c:v>100</c:v>
                </c:pt>
                <c:pt idx="16">
                  <c:v>96.923076923076906</c:v>
                </c:pt>
                <c:pt idx="17">
                  <c:v>98.871794871794876</c:v>
                </c:pt>
                <c:pt idx="18">
                  <c:v>97.538461538461547</c:v>
                </c:pt>
                <c:pt idx="19">
                  <c:v>97.076923076923066</c:v>
                </c:pt>
                <c:pt idx="20">
                  <c:v>99.84615384615384</c:v>
                </c:pt>
                <c:pt idx="21">
                  <c:v>98.871794871794876</c:v>
                </c:pt>
                <c:pt idx="22">
                  <c:v>97.384615384615387</c:v>
                </c:pt>
                <c:pt idx="23">
                  <c:v>94.615384615384613</c:v>
                </c:pt>
                <c:pt idx="24">
                  <c:v>95.333333333333343</c:v>
                </c:pt>
                <c:pt idx="25">
                  <c:v>96.205128205128204</c:v>
                </c:pt>
                <c:pt idx="26">
                  <c:v>97.897435897435898</c:v>
                </c:pt>
                <c:pt idx="27">
                  <c:v>103.8974358974359</c:v>
                </c:pt>
                <c:pt idx="28">
                  <c:v>102.05128205128204</c:v>
                </c:pt>
                <c:pt idx="29">
                  <c:v>108.66666666666667</c:v>
                </c:pt>
                <c:pt idx="30">
                  <c:v>108.30769230769231</c:v>
                </c:pt>
              </c:numCache>
            </c:numRef>
          </c:val>
          <c:smooth val="0"/>
          <c:extLst>
            <c:ext xmlns:c16="http://schemas.microsoft.com/office/drawing/2014/chart" uri="{C3380CC4-5D6E-409C-BE32-E72D297353CC}">
              <c16:uniqueId val="{00000002-64EF-4A70-89AD-1297715D2858}"/>
            </c:ext>
          </c:extLst>
        </c:ser>
        <c:ser>
          <c:idx val="3"/>
          <c:order val="3"/>
          <c:tx>
            <c:strRef>
              <c:f>Sheet1!$E$1</c:f>
              <c:strCache>
                <c:ptCount val="1"/>
                <c:pt idx="0">
                  <c:v>2021</c:v>
                </c:pt>
              </c:strCache>
            </c:strRef>
          </c:tx>
          <c:spPr>
            <a:ln w="28575" cap="rnd">
              <a:solidFill>
                <a:schemeClr val="accent4"/>
              </a:solidFill>
              <a:round/>
            </a:ln>
            <a:effectLst/>
          </c:spPr>
          <c:marker>
            <c:symbol val="none"/>
          </c:marker>
          <c:cat>
            <c:numRef>
              <c:f>Sheet1!$A$2:$A$32</c:f>
              <c:numCache>
                <c:formatCode>General</c:formatCode>
                <c:ptCount val="31"/>
                <c:pt idx="0">
                  <c:v>-15</c:v>
                </c:pt>
                <c:pt idx="1">
                  <c:v>-14</c:v>
                </c:pt>
                <c:pt idx="2">
                  <c:v>-13</c:v>
                </c:pt>
                <c:pt idx="3">
                  <c:v>-12</c:v>
                </c:pt>
                <c:pt idx="4">
                  <c:v>-11</c:v>
                </c:pt>
                <c:pt idx="5">
                  <c:v>-10</c:v>
                </c:pt>
                <c:pt idx="6">
                  <c:v>-9</c:v>
                </c:pt>
                <c:pt idx="7">
                  <c:v>-8</c:v>
                </c:pt>
                <c:pt idx="8">
                  <c:v>-7</c:v>
                </c:pt>
                <c:pt idx="9">
                  <c:v>-6</c:v>
                </c:pt>
                <c:pt idx="10">
                  <c:v>-5</c:v>
                </c:pt>
                <c:pt idx="11">
                  <c:v>-4</c:v>
                </c:pt>
                <c:pt idx="12">
                  <c:v>-3</c:v>
                </c:pt>
                <c:pt idx="13">
                  <c:v>-2</c:v>
                </c:pt>
                <c:pt idx="14">
                  <c:v>-1</c:v>
                </c:pt>
                <c:pt idx="15">
                  <c:v>0</c:v>
                </c:pt>
                <c:pt idx="16">
                  <c:v>1</c:v>
                </c:pt>
                <c:pt idx="17">
                  <c:v>2</c:v>
                </c:pt>
                <c:pt idx="18">
                  <c:v>3</c:v>
                </c:pt>
                <c:pt idx="19">
                  <c:v>4</c:v>
                </c:pt>
                <c:pt idx="20">
                  <c:v>5</c:v>
                </c:pt>
                <c:pt idx="21">
                  <c:v>6</c:v>
                </c:pt>
                <c:pt idx="22">
                  <c:v>7</c:v>
                </c:pt>
                <c:pt idx="23">
                  <c:v>8</c:v>
                </c:pt>
                <c:pt idx="24">
                  <c:v>9</c:v>
                </c:pt>
                <c:pt idx="25">
                  <c:v>10</c:v>
                </c:pt>
                <c:pt idx="26">
                  <c:v>11</c:v>
                </c:pt>
                <c:pt idx="27">
                  <c:v>12</c:v>
                </c:pt>
                <c:pt idx="28">
                  <c:v>13</c:v>
                </c:pt>
                <c:pt idx="29">
                  <c:v>14</c:v>
                </c:pt>
                <c:pt idx="30">
                  <c:v>15</c:v>
                </c:pt>
              </c:numCache>
            </c:numRef>
          </c:cat>
          <c:val>
            <c:numRef>
              <c:f>Sheet1!$E$2:$E$32</c:f>
              <c:numCache>
                <c:formatCode>#,##0.00</c:formatCode>
                <c:ptCount val="31"/>
                <c:pt idx="0">
                  <c:v>89.37217890849405</c:v>
                </c:pt>
                <c:pt idx="1">
                  <c:v>91.075092326631108</c:v>
                </c:pt>
                <c:pt idx="2">
                  <c:v>89.782519491177666</c:v>
                </c:pt>
                <c:pt idx="3">
                  <c:v>89.720968403775132</c:v>
                </c:pt>
                <c:pt idx="4">
                  <c:v>90.439064423471478</c:v>
                </c:pt>
                <c:pt idx="5">
                  <c:v>90.95199015182601</c:v>
                </c:pt>
                <c:pt idx="6">
                  <c:v>90.808370947886743</c:v>
                </c:pt>
                <c:pt idx="7">
                  <c:v>91.916290521132524</c:v>
                </c:pt>
                <c:pt idx="8">
                  <c:v>93.988510463684861</c:v>
                </c:pt>
                <c:pt idx="9">
                  <c:v>96.430036930652435</c:v>
                </c:pt>
                <c:pt idx="10">
                  <c:v>96.142798522773901</c:v>
                </c:pt>
                <c:pt idx="11">
                  <c:v>96.655724251128433</c:v>
                </c:pt>
                <c:pt idx="12">
                  <c:v>96.84037751333608</c:v>
                </c:pt>
                <c:pt idx="13">
                  <c:v>97.845711940910945</c:v>
                </c:pt>
                <c:pt idx="14">
                  <c:v>98.317603610997125</c:v>
                </c:pt>
                <c:pt idx="15">
                  <c:v>100</c:v>
                </c:pt>
                <c:pt idx="16">
                  <c:v>101.16947066064834</c:v>
                </c:pt>
                <c:pt idx="17">
                  <c:v>99.507591300779637</c:v>
                </c:pt>
                <c:pt idx="18">
                  <c:v>101.21050471891668</c:v>
                </c:pt>
                <c:pt idx="19">
                  <c:v>102.21583914649159</c:v>
                </c:pt>
                <c:pt idx="20">
                  <c:v>103.26220763233482</c:v>
                </c:pt>
                <c:pt idx="21">
                  <c:v>106.89372178908494</c:v>
                </c:pt>
                <c:pt idx="22">
                  <c:v>108.55560114895361</c:v>
                </c:pt>
                <c:pt idx="23">
                  <c:v>113.17193270414442</c:v>
                </c:pt>
                <c:pt idx="24">
                  <c:v>111.48953631514158</c:v>
                </c:pt>
                <c:pt idx="25">
                  <c:v>115.90069757899056</c:v>
                </c:pt>
                <c:pt idx="26">
                  <c:v>115.22363561756256</c:v>
                </c:pt>
                <c:pt idx="27">
                  <c:v>108.55560114895361</c:v>
                </c:pt>
                <c:pt idx="28">
                  <c:v>101.68239638900288</c:v>
                </c:pt>
                <c:pt idx="29">
                  <c:v>107.87853918752563</c:v>
                </c:pt>
                <c:pt idx="30">
                  <c:v>105.97045547804677</c:v>
                </c:pt>
              </c:numCache>
            </c:numRef>
          </c:val>
          <c:smooth val="0"/>
          <c:extLst>
            <c:ext xmlns:c16="http://schemas.microsoft.com/office/drawing/2014/chart" uri="{C3380CC4-5D6E-409C-BE32-E72D297353CC}">
              <c16:uniqueId val="{00000003-64EF-4A70-89AD-1297715D2858}"/>
            </c:ext>
          </c:extLst>
        </c:ser>
        <c:ser>
          <c:idx val="4"/>
          <c:order val="4"/>
          <c:tx>
            <c:strRef>
              <c:f>Sheet1!$F$1</c:f>
              <c:strCache>
                <c:ptCount val="1"/>
                <c:pt idx="0">
                  <c:v>2022</c:v>
                </c:pt>
              </c:strCache>
            </c:strRef>
          </c:tx>
          <c:spPr>
            <a:ln w="28575" cap="rnd">
              <a:solidFill>
                <a:schemeClr val="accent5"/>
              </a:solidFill>
              <a:round/>
            </a:ln>
            <a:effectLst/>
          </c:spPr>
          <c:marker>
            <c:symbol val="none"/>
          </c:marker>
          <c:cat>
            <c:numRef>
              <c:f>Sheet1!$A$2:$A$32</c:f>
              <c:numCache>
                <c:formatCode>General</c:formatCode>
                <c:ptCount val="31"/>
                <c:pt idx="0">
                  <c:v>-15</c:v>
                </c:pt>
                <c:pt idx="1">
                  <c:v>-14</c:v>
                </c:pt>
                <c:pt idx="2">
                  <c:v>-13</c:v>
                </c:pt>
                <c:pt idx="3">
                  <c:v>-12</c:v>
                </c:pt>
                <c:pt idx="4">
                  <c:v>-11</c:v>
                </c:pt>
                <c:pt idx="5">
                  <c:v>-10</c:v>
                </c:pt>
                <c:pt idx="6">
                  <c:v>-9</c:v>
                </c:pt>
                <c:pt idx="7">
                  <c:v>-8</c:v>
                </c:pt>
                <c:pt idx="8">
                  <c:v>-7</c:v>
                </c:pt>
                <c:pt idx="9">
                  <c:v>-6</c:v>
                </c:pt>
                <c:pt idx="10">
                  <c:v>-5</c:v>
                </c:pt>
                <c:pt idx="11">
                  <c:v>-4</c:v>
                </c:pt>
                <c:pt idx="12">
                  <c:v>-3</c:v>
                </c:pt>
                <c:pt idx="13">
                  <c:v>-2</c:v>
                </c:pt>
                <c:pt idx="14">
                  <c:v>-1</c:v>
                </c:pt>
                <c:pt idx="15">
                  <c:v>0</c:v>
                </c:pt>
                <c:pt idx="16">
                  <c:v>1</c:v>
                </c:pt>
                <c:pt idx="17">
                  <c:v>2</c:v>
                </c:pt>
                <c:pt idx="18">
                  <c:v>3</c:v>
                </c:pt>
                <c:pt idx="19">
                  <c:v>4</c:v>
                </c:pt>
                <c:pt idx="20">
                  <c:v>5</c:v>
                </c:pt>
                <c:pt idx="21">
                  <c:v>6</c:v>
                </c:pt>
                <c:pt idx="22">
                  <c:v>7</c:v>
                </c:pt>
                <c:pt idx="23">
                  <c:v>8</c:v>
                </c:pt>
                <c:pt idx="24">
                  <c:v>9</c:v>
                </c:pt>
                <c:pt idx="25">
                  <c:v>10</c:v>
                </c:pt>
                <c:pt idx="26">
                  <c:v>11</c:v>
                </c:pt>
                <c:pt idx="27">
                  <c:v>12</c:v>
                </c:pt>
                <c:pt idx="28">
                  <c:v>13</c:v>
                </c:pt>
                <c:pt idx="29">
                  <c:v>14</c:v>
                </c:pt>
                <c:pt idx="30">
                  <c:v>15</c:v>
                </c:pt>
              </c:numCache>
            </c:numRef>
          </c:cat>
          <c:val>
            <c:numRef>
              <c:f>Sheet1!$F$2:$F$32</c:f>
              <c:numCache>
                <c:formatCode>#,##0.00</c:formatCode>
                <c:ptCount val="31"/>
                <c:pt idx="0">
                  <c:v>94.929175098202592</c:v>
                </c:pt>
                <c:pt idx="1">
                  <c:v>95.095821925961189</c:v>
                </c:pt>
                <c:pt idx="2">
                  <c:v>92.548506130222592</c:v>
                </c:pt>
                <c:pt idx="3">
                  <c:v>93.798357338412089</c:v>
                </c:pt>
                <c:pt idx="4">
                  <c:v>91.917628853707896</c:v>
                </c:pt>
                <c:pt idx="5">
                  <c:v>94.893465063682896</c:v>
                </c:pt>
                <c:pt idx="6">
                  <c:v>94.893465063682896</c:v>
                </c:pt>
                <c:pt idx="7">
                  <c:v>95.131531960480885</c:v>
                </c:pt>
                <c:pt idx="8">
                  <c:v>104.20188072848471</c:v>
                </c:pt>
                <c:pt idx="9">
                  <c:v>102.49970241637899</c:v>
                </c:pt>
                <c:pt idx="10">
                  <c:v>105.4636352815141</c:v>
                </c:pt>
                <c:pt idx="11">
                  <c:v>98.869182240209497</c:v>
                </c:pt>
                <c:pt idx="12">
                  <c:v>97.988334722056877</c:v>
                </c:pt>
                <c:pt idx="13">
                  <c:v>95.976669444113782</c:v>
                </c:pt>
                <c:pt idx="14">
                  <c:v>97.940721342697287</c:v>
                </c:pt>
                <c:pt idx="15">
                  <c:v>100</c:v>
                </c:pt>
                <c:pt idx="16">
                  <c:v>98.345435067253888</c:v>
                </c:pt>
                <c:pt idx="17">
                  <c:v>104.45185097012259</c:v>
                </c:pt>
                <c:pt idx="18">
                  <c:v>104.5946911082014</c:v>
                </c:pt>
                <c:pt idx="19">
                  <c:v>105.34460183311509</c:v>
                </c:pt>
                <c:pt idx="20">
                  <c:v>108.45137483632901</c:v>
                </c:pt>
                <c:pt idx="21">
                  <c:v>103.08296631353409</c:v>
                </c:pt>
                <c:pt idx="22">
                  <c:v>103.45197000357101</c:v>
                </c:pt>
                <c:pt idx="23">
                  <c:v>105.23747172955599</c:v>
                </c:pt>
                <c:pt idx="24">
                  <c:v>104.55898107368171</c:v>
                </c:pt>
                <c:pt idx="25">
                  <c:v>104.82085466015948</c:v>
                </c:pt>
                <c:pt idx="26">
                  <c:v>106.1183192477086</c:v>
                </c:pt>
                <c:pt idx="27">
                  <c:v>108.6775383882871</c:v>
                </c:pt>
                <c:pt idx="28">
                  <c:v>100.2737769313177</c:v>
                </c:pt>
                <c:pt idx="29">
                  <c:v>98.571598619211997</c:v>
                </c:pt>
                <c:pt idx="30">
                  <c:v>95.238662064039985</c:v>
                </c:pt>
              </c:numCache>
            </c:numRef>
          </c:val>
          <c:smooth val="0"/>
          <c:extLst>
            <c:ext xmlns:c16="http://schemas.microsoft.com/office/drawing/2014/chart" uri="{C3380CC4-5D6E-409C-BE32-E72D297353CC}">
              <c16:uniqueId val="{00000004-64EF-4A70-89AD-1297715D2858}"/>
            </c:ext>
          </c:extLst>
        </c:ser>
        <c:ser>
          <c:idx val="5"/>
          <c:order val="5"/>
          <c:tx>
            <c:strRef>
              <c:f>Sheet1!$G$1</c:f>
              <c:strCache>
                <c:ptCount val="1"/>
                <c:pt idx="0">
                  <c:v>2023</c:v>
                </c:pt>
              </c:strCache>
            </c:strRef>
          </c:tx>
          <c:spPr>
            <a:ln w="28575" cap="rnd">
              <a:solidFill>
                <a:schemeClr val="accent6"/>
              </a:solidFill>
              <a:round/>
            </a:ln>
            <a:effectLst/>
          </c:spPr>
          <c:marker>
            <c:symbol val="none"/>
          </c:marker>
          <c:cat>
            <c:numRef>
              <c:f>Sheet1!$A$2:$A$32</c:f>
              <c:numCache>
                <c:formatCode>General</c:formatCode>
                <c:ptCount val="31"/>
                <c:pt idx="0">
                  <c:v>-15</c:v>
                </c:pt>
                <c:pt idx="1">
                  <c:v>-14</c:v>
                </c:pt>
                <c:pt idx="2">
                  <c:v>-13</c:v>
                </c:pt>
                <c:pt idx="3">
                  <c:v>-12</c:v>
                </c:pt>
                <c:pt idx="4">
                  <c:v>-11</c:v>
                </c:pt>
                <c:pt idx="5">
                  <c:v>-10</c:v>
                </c:pt>
                <c:pt idx="6">
                  <c:v>-9</c:v>
                </c:pt>
                <c:pt idx="7">
                  <c:v>-8</c:v>
                </c:pt>
                <c:pt idx="8">
                  <c:v>-7</c:v>
                </c:pt>
                <c:pt idx="9">
                  <c:v>-6</c:v>
                </c:pt>
                <c:pt idx="10">
                  <c:v>-5</c:v>
                </c:pt>
                <c:pt idx="11">
                  <c:v>-4</c:v>
                </c:pt>
                <c:pt idx="12">
                  <c:v>-3</c:v>
                </c:pt>
                <c:pt idx="13">
                  <c:v>-2</c:v>
                </c:pt>
                <c:pt idx="14">
                  <c:v>-1</c:v>
                </c:pt>
                <c:pt idx="15">
                  <c:v>0</c:v>
                </c:pt>
                <c:pt idx="16">
                  <c:v>1</c:v>
                </c:pt>
                <c:pt idx="17">
                  <c:v>2</c:v>
                </c:pt>
                <c:pt idx="18">
                  <c:v>3</c:v>
                </c:pt>
                <c:pt idx="19">
                  <c:v>4</c:v>
                </c:pt>
                <c:pt idx="20">
                  <c:v>5</c:v>
                </c:pt>
                <c:pt idx="21">
                  <c:v>6</c:v>
                </c:pt>
                <c:pt idx="22">
                  <c:v>7</c:v>
                </c:pt>
                <c:pt idx="23">
                  <c:v>8</c:v>
                </c:pt>
                <c:pt idx="24">
                  <c:v>9</c:v>
                </c:pt>
                <c:pt idx="25">
                  <c:v>10</c:v>
                </c:pt>
                <c:pt idx="26">
                  <c:v>11</c:v>
                </c:pt>
                <c:pt idx="27">
                  <c:v>12</c:v>
                </c:pt>
                <c:pt idx="28">
                  <c:v>13</c:v>
                </c:pt>
                <c:pt idx="29">
                  <c:v>14</c:v>
                </c:pt>
                <c:pt idx="30">
                  <c:v>15</c:v>
                </c:pt>
              </c:numCache>
            </c:numRef>
          </c:cat>
          <c:val>
            <c:numRef>
              <c:f>Sheet1!$G$2:$G$32</c:f>
              <c:numCache>
                <c:formatCode>#,##0.00</c:formatCode>
                <c:ptCount val="31"/>
                <c:pt idx="0">
                  <c:v>110.28464331732459</c:v>
                </c:pt>
                <c:pt idx="1">
                  <c:v>110.28464331732459</c:v>
                </c:pt>
                <c:pt idx="2">
                  <c:v>111.11631720744992</c:v>
                </c:pt>
                <c:pt idx="3">
                  <c:v>109.3944008433876</c:v>
                </c:pt>
                <c:pt idx="4">
                  <c:v>107.70762562961227</c:v>
                </c:pt>
                <c:pt idx="5">
                  <c:v>107.03994377415952</c:v>
                </c:pt>
                <c:pt idx="6">
                  <c:v>106.14970130022256</c:v>
                </c:pt>
                <c:pt idx="7">
                  <c:v>108.77357385498418</c:v>
                </c:pt>
                <c:pt idx="8">
                  <c:v>107.7661942134239</c:v>
                </c:pt>
                <c:pt idx="9">
                  <c:v>104.88461988989106</c:v>
                </c:pt>
                <c:pt idx="10">
                  <c:v>102.24903361836711</c:v>
                </c:pt>
                <c:pt idx="11">
                  <c:v>100.66768185545271</c:v>
                </c:pt>
                <c:pt idx="12">
                  <c:v>99.379173011596578</c:v>
                </c:pt>
                <c:pt idx="13">
                  <c:v>97.856389832493846</c:v>
                </c:pt>
                <c:pt idx="14">
                  <c:v>98.43036195384795</c:v>
                </c:pt>
                <c:pt idx="15">
                  <c:v>100</c:v>
                </c:pt>
                <c:pt idx="16">
                  <c:v>98.348365936511641</c:v>
                </c:pt>
                <c:pt idx="17">
                  <c:v>101.10108937565889</c:v>
                </c:pt>
                <c:pt idx="18">
                  <c:v>97.235562844090424</c:v>
                </c:pt>
                <c:pt idx="19">
                  <c:v>96.895865057982888</c:v>
                </c:pt>
                <c:pt idx="20">
                  <c:v>97.200421693803435</c:v>
                </c:pt>
                <c:pt idx="21">
                  <c:v>97.704111514583573</c:v>
                </c:pt>
                <c:pt idx="22">
                  <c:v>99.27374956073561</c:v>
                </c:pt>
                <c:pt idx="23">
                  <c:v>102.36617078599039</c:v>
                </c:pt>
                <c:pt idx="24">
                  <c:v>101.08937565889656</c:v>
                </c:pt>
                <c:pt idx="25">
                  <c:v>101.15965795947052</c:v>
                </c:pt>
                <c:pt idx="26">
                  <c:v>99.461169028932872</c:v>
                </c:pt>
                <c:pt idx="27">
                  <c:v>101.3470774276678</c:v>
                </c:pt>
                <c:pt idx="28">
                  <c:v>100.87852875717465</c:v>
                </c:pt>
                <c:pt idx="29">
                  <c:v>102.79957830619655</c:v>
                </c:pt>
                <c:pt idx="30">
                  <c:v>102.83471945648355</c:v>
                </c:pt>
              </c:numCache>
            </c:numRef>
          </c:val>
          <c:smooth val="0"/>
          <c:extLst>
            <c:ext xmlns:c16="http://schemas.microsoft.com/office/drawing/2014/chart" uri="{C3380CC4-5D6E-409C-BE32-E72D297353CC}">
              <c16:uniqueId val="{00000005-64EF-4A70-89AD-1297715D2858}"/>
            </c:ext>
          </c:extLst>
        </c:ser>
        <c:ser>
          <c:idx val="6"/>
          <c:order val="6"/>
          <c:tx>
            <c:strRef>
              <c:f>Sheet1!$H$1</c:f>
              <c:strCache>
                <c:ptCount val="1"/>
                <c:pt idx="0">
                  <c:v>2024</c:v>
                </c:pt>
              </c:strCache>
            </c:strRef>
          </c:tx>
          <c:spPr>
            <a:ln w="28575" cap="rnd">
              <a:solidFill>
                <a:schemeClr val="accent1">
                  <a:lumMod val="60000"/>
                </a:schemeClr>
              </a:solidFill>
              <a:round/>
            </a:ln>
            <a:effectLst/>
          </c:spPr>
          <c:marker>
            <c:symbol val="none"/>
          </c:marker>
          <c:cat>
            <c:numRef>
              <c:f>Sheet1!$A$2:$A$32</c:f>
              <c:numCache>
                <c:formatCode>General</c:formatCode>
                <c:ptCount val="31"/>
                <c:pt idx="0">
                  <c:v>-15</c:v>
                </c:pt>
                <c:pt idx="1">
                  <c:v>-14</c:v>
                </c:pt>
                <c:pt idx="2">
                  <c:v>-13</c:v>
                </c:pt>
                <c:pt idx="3">
                  <c:v>-12</c:v>
                </c:pt>
                <c:pt idx="4">
                  <c:v>-11</c:v>
                </c:pt>
                <c:pt idx="5">
                  <c:v>-10</c:v>
                </c:pt>
                <c:pt idx="6">
                  <c:v>-9</c:v>
                </c:pt>
                <c:pt idx="7">
                  <c:v>-8</c:v>
                </c:pt>
                <c:pt idx="8">
                  <c:v>-7</c:v>
                </c:pt>
                <c:pt idx="9">
                  <c:v>-6</c:v>
                </c:pt>
                <c:pt idx="10">
                  <c:v>-5</c:v>
                </c:pt>
                <c:pt idx="11">
                  <c:v>-4</c:v>
                </c:pt>
                <c:pt idx="12">
                  <c:v>-3</c:v>
                </c:pt>
                <c:pt idx="13">
                  <c:v>-2</c:v>
                </c:pt>
                <c:pt idx="14">
                  <c:v>-1</c:v>
                </c:pt>
                <c:pt idx="15">
                  <c:v>0</c:v>
                </c:pt>
                <c:pt idx="16">
                  <c:v>1</c:v>
                </c:pt>
                <c:pt idx="17">
                  <c:v>2</c:v>
                </c:pt>
                <c:pt idx="18">
                  <c:v>3</c:v>
                </c:pt>
                <c:pt idx="19">
                  <c:v>4</c:v>
                </c:pt>
                <c:pt idx="20">
                  <c:v>5</c:v>
                </c:pt>
                <c:pt idx="21">
                  <c:v>6</c:v>
                </c:pt>
                <c:pt idx="22">
                  <c:v>7</c:v>
                </c:pt>
                <c:pt idx="23">
                  <c:v>8</c:v>
                </c:pt>
                <c:pt idx="24">
                  <c:v>9</c:v>
                </c:pt>
                <c:pt idx="25">
                  <c:v>10</c:v>
                </c:pt>
                <c:pt idx="26">
                  <c:v>11</c:v>
                </c:pt>
                <c:pt idx="27">
                  <c:v>12</c:v>
                </c:pt>
                <c:pt idx="28">
                  <c:v>13</c:v>
                </c:pt>
                <c:pt idx="29">
                  <c:v>14</c:v>
                </c:pt>
                <c:pt idx="30">
                  <c:v>15</c:v>
                </c:pt>
              </c:numCache>
            </c:numRef>
          </c:cat>
          <c:val>
            <c:numRef>
              <c:f>Sheet1!$H$2:$H$32</c:f>
              <c:numCache>
                <c:formatCode>#,##0.00</c:formatCode>
                <c:ptCount val="31"/>
                <c:pt idx="0">
                  <c:v>93.331339712918677</c:v>
                </c:pt>
                <c:pt idx="1">
                  <c:v>91.507177033492837</c:v>
                </c:pt>
                <c:pt idx="2">
                  <c:v>99.087918660287073</c:v>
                </c:pt>
                <c:pt idx="3">
                  <c:v>104.23145933014352</c:v>
                </c:pt>
                <c:pt idx="4">
                  <c:v>102.78110047846889</c:v>
                </c:pt>
                <c:pt idx="5">
                  <c:v>107.20693779904306</c:v>
                </c:pt>
                <c:pt idx="6">
                  <c:v>101.88397129186603</c:v>
                </c:pt>
                <c:pt idx="7">
                  <c:v>104.14174641148325</c:v>
                </c:pt>
                <c:pt idx="8">
                  <c:v>100.16447368421053</c:v>
                </c:pt>
                <c:pt idx="9">
                  <c:v>96.531100478468915</c:v>
                </c:pt>
                <c:pt idx="10">
                  <c:v>95.604066985645943</c:v>
                </c:pt>
                <c:pt idx="11">
                  <c:v>96.815191387559821</c:v>
                </c:pt>
                <c:pt idx="12">
                  <c:v>99.581339712918663</c:v>
                </c:pt>
                <c:pt idx="13">
                  <c:v>97.428229665071768</c:v>
                </c:pt>
                <c:pt idx="14">
                  <c:v>95.379784688995215</c:v>
                </c:pt>
                <c:pt idx="15">
                  <c:v>100</c:v>
                </c:pt>
                <c:pt idx="16">
                  <c:v>98.953349282296671</c:v>
                </c:pt>
                <c:pt idx="17">
                  <c:v>105.84629186602872</c:v>
                </c:pt>
                <c:pt idx="18">
                  <c:v>105.09868421052633</c:v>
                </c:pt>
                <c:pt idx="19">
                  <c:v>106.83313397129189</c:v>
                </c:pt>
                <c:pt idx="20">
                  <c:v>103.5885167464115</c:v>
                </c:pt>
                <c:pt idx="21">
                  <c:v>104.65011961722487</c:v>
                </c:pt>
                <c:pt idx="22">
                  <c:v>106.92284688995217</c:v>
                </c:pt>
                <c:pt idx="23">
                  <c:v>104.94916267942584</c:v>
                </c:pt>
                <c:pt idx="24">
                  <c:v>101.85406698564594</c:v>
                </c:pt>
                <c:pt idx="25">
                  <c:v>102.4671052631579</c:v>
                </c:pt>
                <c:pt idx="26">
                  <c:v>101.34569377990432</c:v>
                </c:pt>
                <c:pt idx="27">
                  <c:v>102.28767942583733</c:v>
                </c:pt>
                <c:pt idx="28">
                  <c:v>103.16985645933015</c:v>
                </c:pt>
                <c:pt idx="29">
                  <c:v>108.25358851674642</c:v>
                </c:pt>
                <c:pt idx="30">
                  <c:v>111.63277511961722</c:v>
                </c:pt>
              </c:numCache>
            </c:numRef>
          </c:val>
          <c:smooth val="0"/>
          <c:extLst>
            <c:ext xmlns:c16="http://schemas.microsoft.com/office/drawing/2014/chart" uri="{C3380CC4-5D6E-409C-BE32-E72D297353CC}">
              <c16:uniqueId val="{00000006-64EF-4A70-89AD-1297715D2858}"/>
            </c:ext>
          </c:extLst>
        </c:ser>
        <c:dLbls>
          <c:showLegendKey val="0"/>
          <c:showVal val="0"/>
          <c:showCatName val="0"/>
          <c:showSerName val="0"/>
          <c:showPercent val="0"/>
          <c:showBubbleSize val="0"/>
        </c:dLbls>
        <c:smooth val="0"/>
        <c:axId val="832342671"/>
        <c:axId val="832341231"/>
      </c:lineChart>
      <c:catAx>
        <c:axId val="83234267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BE"/>
          </a:p>
        </c:txPr>
        <c:crossAx val="832341231"/>
        <c:crosses val="autoZero"/>
        <c:auto val="1"/>
        <c:lblAlgn val="ctr"/>
        <c:lblOffset val="100"/>
        <c:noMultiLvlLbl val="0"/>
      </c:catAx>
      <c:valAx>
        <c:axId val="832341231"/>
        <c:scaling>
          <c:orientation val="minMax"/>
          <c:min val="7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BE"/>
          </a:p>
        </c:txPr>
        <c:crossAx val="832342671"/>
        <c:crosses val="autoZero"/>
        <c:crossBetween val="between"/>
      </c:valAx>
      <c:spPr>
        <a:noFill/>
        <a:ln>
          <a:noFill/>
        </a:ln>
        <a:effectLst/>
      </c:spPr>
    </c:plotArea>
    <c:legend>
      <c:legendPos val="b"/>
      <c:layout>
        <c:manualLayout>
          <c:xMode val="edge"/>
          <c:yMode val="edge"/>
          <c:x val="7.3449577403741959E-2"/>
          <c:y val="0.91046758262965233"/>
          <c:w val="0.85310084519251606"/>
          <c:h val="5.3818156764512959E-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B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B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2020</c:v>
                </c:pt>
              </c:strCache>
            </c:strRef>
          </c:tx>
          <c:spPr>
            <a:ln w="28575" cap="rnd">
              <a:solidFill>
                <a:schemeClr val="bg1">
                  <a:lumMod val="85000"/>
                </a:schemeClr>
              </a:solidFill>
              <a:round/>
            </a:ln>
            <a:effectLst/>
          </c:spPr>
          <c:marker>
            <c:symbol val="none"/>
          </c:marker>
          <c:cat>
            <c:numRef>
              <c:f>Sheet1!$A$2:$A$54</c:f>
              <c:numCache>
                <c:formatCode>General</c:formatCode>
                <c:ptCount val="5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numCache>
            </c:numRef>
          </c:cat>
          <c:val>
            <c:numRef>
              <c:f>Sheet1!$B$2:$B$54</c:f>
              <c:numCache>
                <c:formatCode>General</c:formatCode>
                <c:ptCount val="53"/>
                <c:pt idx="1">
                  <c:v>29.992289549000006</c:v>
                </c:pt>
                <c:pt idx="2">
                  <c:v>28.960424550000003</c:v>
                </c:pt>
                <c:pt idx="3">
                  <c:v>37.492687513000007</c:v>
                </c:pt>
                <c:pt idx="4">
                  <c:v>30.115534422</c:v>
                </c:pt>
                <c:pt idx="5">
                  <c:v>28.496170039999999</c:v>
                </c:pt>
                <c:pt idx="6">
                  <c:v>29.843776401000003</c:v>
                </c:pt>
                <c:pt idx="7">
                  <c:v>27.209276456999994</c:v>
                </c:pt>
                <c:pt idx="8">
                  <c:v>29.922092360000001</c:v>
                </c:pt>
                <c:pt idx="9">
                  <c:v>30.170203191100004</c:v>
                </c:pt>
                <c:pt idx="10">
                  <c:v>25.188843284900003</c:v>
                </c:pt>
                <c:pt idx="11">
                  <c:v>21.336597927</c:v>
                </c:pt>
                <c:pt idx="12">
                  <c:v>26.756980207800002</c:v>
                </c:pt>
                <c:pt idx="13">
                  <c:v>26.5186248917</c:v>
                </c:pt>
                <c:pt idx="14">
                  <c:v>12.077399618200001</c:v>
                </c:pt>
                <c:pt idx="15">
                  <c:v>13.316935953099996</c:v>
                </c:pt>
                <c:pt idx="16">
                  <c:v>10.527601813899999</c:v>
                </c:pt>
                <c:pt idx="17">
                  <c:v>11.594557572799999</c:v>
                </c:pt>
                <c:pt idx="18">
                  <c:v>11.371539901049996</c:v>
                </c:pt>
                <c:pt idx="19">
                  <c:v>13.779064038400001</c:v>
                </c:pt>
                <c:pt idx="20">
                  <c:v>7.5922129942599987</c:v>
                </c:pt>
                <c:pt idx="21">
                  <c:v>7.4909692313299985</c:v>
                </c:pt>
                <c:pt idx="22">
                  <c:v>6.8179310255799983</c:v>
                </c:pt>
                <c:pt idx="23">
                  <c:v>7.7606012950899981</c:v>
                </c:pt>
                <c:pt idx="24">
                  <c:v>5.8776832677000002</c:v>
                </c:pt>
                <c:pt idx="25">
                  <c:v>5.1201418850399953</c:v>
                </c:pt>
                <c:pt idx="26">
                  <c:v>5.3181385909499959</c:v>
                </c:pt>
                <c:pt idx="27">
                  <c:v>6.1861208987000005</c:v>
                </c:pt>
                <c:pt idx="28">
                  <c:v>5.7968756262000021</c:v>
                </c:pt>
                <c:pt idx="29">
                  <c:v>5.1585859235000058</c:v>
                </c:pt>
                <c:pt idx="30">
                  <c:v>4.6775227374000004</c:v>
                </c:pt>
                <c:pt idx="31">
                  <c:v>4.1220457981999985</c:v>
                </c:pt>
                <c:pt idx="32">
                  <c:v>2.6399593011999976</c:v>
                </c:pt>
                <c:pt idx="33">
                  <c:v>3.1909062934999994</c:v>
                </c:pt>
                <c:pt idx="34">
                  <c:v>5.5323892028600028</c:v>
                </c:pt>
                <c:pt idx="35">
                  <c:v>6.7870478315699998</c:v>
                </c:pt>
                <c:pt idx="36">
                  <c:v>6.7399629199600035</c:v>
                </c:pt>
                <c:pt idx="37">
                  <c:v>5.9209529989600007</c:v>
                </c:pt>
                <c:pt idx="38">
                  <c:v>7.8791112110199961</c:v>
                </c:pt>
                <c:pt idx="39">
                  <c:v>12.286540718399998</c:v>
                </c:pt>
                <c:pt idx="40">
                  <c:v>14.539848404699999</c:v>
                </c:pt>
                <c:pt idx="41">
                  <c:v>20.3862771796</c:v>
                </c:pt>
                <c:pt idx="42">
                  <c:v>16.5297030089</c:v>
                </c:pt>
                <c:pt idx="43">
                  <c:v>17.472154406999998</c:v>
                </c:pt>
                <c:pt idx="44">
                  <c:v>19.7418159761</c:v>
                </c:pt>
                <c:pt idx="45">
                  <c:v>20.410193941100008</c:v>
                </c:pt>
                <c:pt idx="46">
                  <c:v>22.427510405400003</c:v>
                </c:pt>
                <c:pt idx="47">
                  <c:v>28.740044818800005</c:v>
                </c:pt>
                <c:pt idx="48">
                  <c:v>35.359878709399993</c:v>
                </c:pt>
                <c:pt idx="49">
                  <c:v>36.35386335670001</c:v>
                </c:pt>
                <c:pt idx="50">
                  <c:v>28.245680980499998</c:v>
                </c:pt>
                <c:pt idx="51">
                  <c:v>27.255887831999999</c:v>
                </c:pt>
              </c:numCache>
            </c:numRef>
          </c:val>
          <c:smooth val="0"/>
          <c:extLst>
            <c:ext xmlns:c16="http://schemas.microsoft.com/office/drawing/2014/chart" uri="{C3380CC4-5D6E-409C-BE32-E72D297353CC}">
              <c16:uniqueId val="{00000000-A7AC-4EB5-9E2E-94E8EB496186}"/>
            </c:ext>
          </c:extLst>
        </c:ser>
        <c:ser>
          <c:idx val="1"/>
          <c:order val="1"/>
          <c:tx>
            <c:strRef>
              <c:f>Sheet1!$C$1</c:f>
              <c:strCache>
                <c:ptCount val="1"/>
                <c:pt idx="0">
                  <c:v>2021</c:v>
                </c:pt>
              </c:strCache>
            </c:strRef>
          </c:tx>
          <c:spPr>
            <a:ln w="28575" cap="rnd">
              <a:solidFill>
                <a:schemeClr val="bg1">
                  <a:lumMod val="65000"/>
                </a:schemeClr>
              </a:solidFill>
              <a:round/>
            </a:ln>
            <a:effectLst/>
          </c:spPr>
          <c:marker>
            <c:symbol val="none"/>
          </c:marker>
          <c:cat>
            <c:numRef>
              <c:f>Sheet1!$A$2:$A$54</c:f>
              <c:numCache>
                <c:formatCode>General</c:formatCode>
                <c:ptCount val="5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numCache>
            </c:numRef>
          </c:cat>
          <c:val>
            <c:numRef>
              <c:f>Sheet1!$C$2:$C$54</c:f>
              <c:numCache>
                <c:formatCode>General</c:formatCode>
                <c:ptCount val="53"/>
                <c:pt idx="1">
                  <c:v>40.764919475399992</c:v>
                </c:pt>
                <c:pt idx="2">
                  <c:v>40.613516367699994</c:v>
                </c:pt>
                <c:pt idx="3">
                  <c:v>35.304947995600003</c:v>
                </c:pt>
                <c:pt idx="4">
                  <c:v>36.545983668700003</c:v>
                </c:pt>
                <c:pt idx="5">
                  <c:v>32.690160883100006</c:v>
                </c:pt>
                <c:pt idx="6">
                  <c:v>49.511084190899993</c:v>
                </c:pt>
                <c:pt idx="7">
                  <c:v>34.250998912700005</c:v>
                </c:pt>
                <c:pt idx="8">
                  <c:v>21.108909906299999</c:v>
                </c:pt>
                <c:pt idx="9">
                  <c:v>29.0524195488</c:v>
                </c:pt>
                <c:pt idx="10">
                  <c:v>31.138618267500004</c:v>
                </c:pt>
                <c:pt idx="11">
                  <c:v>31.731335214999998</c:v>
                </c:pt>
                <c:pt idx="12">
                  <c:v>26.505409544899997</c:v>
                </c:pt>
                <c:pt idx="13">
                  <c:v>17.102644274999996</c:v>
                </c:pt>
                <c:pt idx="14">
                  <c:v>28.2221375353</c:v>
                </c:pt>
                <c:pt idx="15">
                  <c:v>27.075104952399997</c:v>
                </c:pt>
                <c:pt idx="16">
                  <c:v>19.042441820499995</c:v>
                </c:pt>
                <c:pt idx="17">
                  <c:v>18.098719891799995</c:v>
                </c:pt>
                <c:pt idx="18">
                  <c:v>19.5137338995</c:v>
                </c:pt>
                <c:pt idx="19">
                  <c:v>11.408144491600005</c:v>
                </c:pt>
                <c:pt idx="20">
                  <c:v>13.950693322799992</c:v>
                </c:pt>
                <c:pt idx="21">
                  <c:v>13.110433408799999</c:v>
                </c:pt>
                <c:pt idx="22">
                  <c:v>7.0235655367999996</c:v>
                </c:pt>
                <c:pt idx="23">
                  <c:v>5.7694153553900023</c:v>
                </c:pt>
                <c:pt idx="24">
                  <c:v>5.0401320250200001</c:v>
                </c:pt>
                <c:pt idx="25">
                  <c:v>5.8387920978099999</c:v>
                </c:pt>
                <c:pt idx="26">
                  <c:v>5.8101016656099986</c:v>
                </c:pt>
                <c:pt idx="27">
                  <c:v>5.5900584360399961</c:v>
                </c:pt>
                <c:pt idx="28">
                  <c:v>5.4548323185700021</c:v>
                </c:pt>
                <c:pt idx="29">
                  <c:v>4.9560213362200027</c:v>
                </c:pt>
                <c:pt idx="30">
                  <c:v>4.9130314438799978</c:v>
                </c:pt>
                <c:pt idx="31">
                  <c:v>5.5101790612400023</c:v>
                </c:pt>
                <c:pt idx="32">
                  <c:v>5.4290029062599992</c:v>
                </c:pt>
                <c:pt idx="33">
                  <c:v>6.2880161251699977</c:v>
                </c:pt>
                <c:pt idx="34">
                  <c:v>7.1696736910900007</c:v>
                </c:pt>
                <c:pt idx="35">
                  <c:v>7.769229612440002</c:v>
                </c:pt>
                <c:pt idx="36">
                  <c:v>6.5435635340900014</c:v>
                </c:pt>
                <c:pt idx="37">
                  <c:v>7.1520168703900033</c:v>
                </c:pt>
                <c:pt idx="38">
                  <c:v>9.838217551100005</c:v>
                </c:pt>
                <c:pt idx="39">
                  <c:v>10.251242599699999</c:v>
                </c:pt>
                <c:pt idx="40">
                  <c:v>12.437903754899999</c:v>
                </c:pt>
                <c:pt idx="41">
                  <c:v>16.9586749222</c:v>
                </c:pt>
                <c:pt idx="42">
                  <c:v>16.470819607999996</c:v>
                </c:pt>
                <c:pt idx="43">
                  <c:v>18.272839788900001</c:v>
                </c:pt>
                <c:pt idx="44">
                  <c:v>21.866333527800002</c:v>
                </c:pt>
                <c:pt idx="45">
                  <c:v>25.550733492999999</c:v>
                </c:pt>
                <c:pt idx="46">
                  <c:v>25.742956435899998</c:v>
                </c:pt>
                <c:pt idx="47">
                  <c:v>31.45967328439999</c:v>
                </c:pt>
                <c:pt idx="48">
                  <c:v>34.753596461100003</c:v>
                </c:pt>
                <c:pt idx="49">
                  <c:v>35.877909510800009</c:v>
                </c:pt>
                <c:pt idx="50">
                  <c:v>29.466933827499997</c:v>
                </c:pt>
                <c:pt idx="51">
                  <c:v>35.72621474000001</c:v>
                </c:pt>
              </c:numCache>
            </c:numRef>
          </c:val>
          <c:smooth val="0"/>
          <c:extLst>
            <c:ext xmlns:c16="http://schemas.microsoft.com/office/drawing/2014/chart" uri="{C3380CC4-5D6E-409C-BE32-E72D297353CC}">
              <c16:uniqueId val="{00000001-A7AC-4EB5-9E2E-94E8EB496186}"/>
            </c:ext>
          </c:extLst>
        </c:ser>
        <c:ser>
          <c:idx val="2"/>
          <c:order val="2"/>
          <c:tx>
            <c:strRef>
              <c:f>Sheet1!$D$1</c:f>
              <c:strCache>
                <c:ptCount val="1"/>
                <c:pt idx="0">
                  <c:v>2022</c:v>
                </c:pt>
              </c:strCache>
            </c:strRef>
          </c:tx>
          <c:spPr>
            <a:ln w="28575" cap="rnd">
              <a:solidFill>
                <a:schemeClr val="accent1">
                  <a:lumMod val="60000"/>
                  <a:lumOff val="40000"/>
                </a:schemeClr>
              </a:solidFill>
              <a:round/>
            </a:ln>
            <a:effectLst/>
          </c:spPr>
          <c:marker>
            <c:symbol val="none"/>
          </c:marker>
          <c:cat>
            <c:numRef>
              <c:f>Sheet1!$A$2:$A$54</c:f>
              <c:numCache>
                <c:formatCode>General</c:formatCode>
                <c:ptCount val="5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numCache>
            </c:numRef>
          </c:cat>
          <c:val>
            <c:numRef>
              <c:f>Sheet1!$D$2:$D$54</c:f>
              <c:numCache>
                <c:formatCode>General</c:formatCode>
                <c:ptCount val="53"/>
                <c:pt idx="1">
                  <c:v>29.706392719700006</c:v>
                </c:pt>
                <c:pt idx="2">
                  <c:v>37.411388215000002</c:v>
                </c:pt>
                <c:pt idx="3">
                  <c:v>35.922366349300006</c:v>
                </c:pt>
                <c:pt idx="4">
                  <c:v>35.49627727650001</c:v>
                </c:pt>
                <c:pt idx="5">
                  <c:v>31.454899155900005</c:v>
                </c:pt>
                <c:pt idx="6">
                  <c:v>30.759615535699993</c:v>
                </c:pt>
                <c:pt idx="7">
                  <c:v>24.473463178300001</c:v>
                </c:pt>
                <c:pt idx="8">
                  <c:v>29.242719659600006</c:v>
                </c:pt>
                <c:pt idx="9">
                  <c:v>30.891242611700001</c:v>
                </c:pt>
                <c:pt idx="10">
                  <c:v>29.067737272399999</c:v>
                </c:pt>
                <c:pt idx="11">
                  <c:v>22.161379928000006</c:v>
                </c:pt>
                <c:pt idx="12">
                  <c:v>18.754980573999998</c:v>
                </c:pt>
                <c:pt idx="13">
                  <c:v>22.557934947700002</c:v>
                </c:pt>
                <c:pt idx="14">
                  <c:v>26.009695714199999</c:v>
                </c:pt>
                <c:pt idx="15">
                  <c:v>15.6273025174</c:v>
                </c:pt>
                <c:pt idx="16">
                  <c:v>13.109479437500001</c:v>
                </c:pt>
                <c:pt idx="17">
                  <c:v>13.774658457700003</c:v>
                </c:pt>
                <c:pt idx="18">
                  <c:v>10.928434415100003</c:v>
                </c:pt>
                <c:pt idx="19">
                  <c:v>6.9720506453000013</c:v>
                </c:pt>
                <c:pt idx="20">
                  <c:v>5.6475399619000015</c:v>
                </c:pt>
                <c:pt idx="21">
                  <c:v>6.4798359895000033</c:v>
                </c:pt>
                <c:pt idx="22">
                  <c:v>7.9459268190000003</c:v>
                </c:pt>
                <c:pt idx="23">
                  <c:v>5.8583569763000032</c:v>
                </c:pt>
                <c:pt idx="24">
                  <c:v>5.1959093248999988</c:v>
                </c:pt>
                <c:pt idx="25">
                  <c:v>4.8808350263999998</c:v>
                </c:pt>
                <c:pt idx="26">
                  <c:v>4.9342954255999985</c:v>
                </c:pt>
                <c:pt idx="27">
                  <c:v>5.1239608870000009</c:v>
                </c:pt>
                <c:pt idx="28">
                  <c:v>4.6721818841000022</c:v>
                </c:pt>
                <c:pt idx="29">
                  <c:v>4.1234283183000002</c:v>
                </c:pt>
                <c:pt idx="30">
                  <c:v>4.2416115383000026</c:v>
                </c:pt>
                <c:pt idx="31">
                  <c:v>3.8674526846999981</c:v>
                </c:pt>
                <c:pt idx="32">
                  <c:v>3.8364630155999979</c:v>
                </c:pt>
                <c:pt idx="33">
                  <c:v>3.8026214516999985</c:v>
                </c:pt>
                <c:pt idx="34">
                  <c:v>4.2185479229000027</c:v>
                </c:pt>
                <c:pt idx="35">
                  <c:v>4.7409255997999988</c:v>
                </c:pt>
                <c:pt idx="36">
                  <c:v>4.8882328910000012</c:v>
                </c:pt>
                <c:pt idx="37">
                  <c:v>6.1187870565000022</c:v>
                </c:pt>
                <c:pt idx="38">
                  <c:v>9.7371387182000007</c:v>
                </c:pt>
                <c:pt idx="39">
                  <c:v>11.703806823900001</c:v>
                </c:pt>
                <c:pt idx="40">
                  <c:v>9.8953822577999997</c:v>
                </c:pt>
                <c:pt idx="41">
                  <c:v>11.288618006899998</c:v>
                </c:pt>
                <c:pt idx="42">
                  <c:v>9.1532081687999991</c:v>
                </c:pt>
                <c:pt idx="43">
                  <c:v>8.541033211200002</c:v>
                </c:pt>
                <c:pt idx="44">
                  <c:v>11.591347008199993</c:v>
                </c:pt>
                <c:pt idx="45">
                  <c:v>15.582414774999997</c:v>
                </c:pt>
                <c:pt idx="46">
                  <c:v>20.035034068800002</c:v>
                </c:pt>
                <c:pt idx="47">
                  <c:v>24.971647117899995</c:v>
                </c:pt>
                <c:pt idx="48">
                  <c:v>27.386404520899994</c:v>
                </c:pt>
                <c:pt idx="49">
                  <c:v>33.3035961832</c:v>
                </c:pt>
                <c:pt idx="50">
                  <c:v>40.911370363399989</c:v>
                </c:pt>
                <c:pt idx="51">
                  <c:v>26.721771488000002</c:v>
                </c:pt>
              </c:numCache>
            </c:numRef>
          </c:val>
          <c:smooth val="0"/>
          <c:extLst>
            <c:ext xmlns:c16="http://schemas.microsoft.com/office/drawing/2014/chart" uri="{C3380CC4-5D6E-409C-BE32-E72D297353CC}">
              <c16:uniqueId val="{00000002-A7AC-4EB5-9E2E-94E8EB496186}"/>
            </c:ext>
          </c:extLst>
        </c:ser>
        <c:ser>
          <c:idx val="3"/>
          <c:order val="3"/>
          <c:tx>
            <c:strRef>
              <c:f>Sheet1!$E$1</c:f>
              <c:strCache>
                <c:ptCount val="1"/>
                <c:pt idx="0">
                  <c:v>2023</c:v>
                </c:pt>
              </c:strCache>
            </c:strRef>
          </c:tx>
          <c:spPr>
            <a:ln w="38100" cap="rnd">
              <a:solidFill>
                <a:srgbClr val="8345FE"/>
              </a:solidFill>
              <a:round/>
            </a:ln>
            <a:effectLst/>
          </c:spPr>
          <c:marker>
            <c:symbol val="none"/>
          </c:marker>
          <c:cat>
            <c:numRef>
              <c:f>Sheet1!$A$2:$A$54</c:f>
              <c:numCache>
                <c:formatCode>General</c:formatCode>
                <c:ptCount val="5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numCache>
            </c:numRef>
          </c:cat>
          <c:val>
            <c:numRef>
              <c:f>Sheet1!$E$2:$E$54</c:f>
              <c:numCache>
                <c:formatCode>General</c:formatCode>
                <c:ptCount val="53"/>
                <c:pt idx="1">
                  <c:v>23.4778103007</c:v>
                </c:pt>
                <c:pt idx="2">
                  <c:v>33.268376367000002</c:v>
                </c:pt>
                <c:pt idx="3">
                  <c:v>36.407378658100001</c:v>
                </c:pt>
                <c:pt idx="4">
                  <c:v>29.590848610400002</c:v>
                </c:pt>
                <c:pt idx="5">
                  <c:v>32.744784566900002</c:v>
                </c:pt>
                <c:pt idx="6">
                  <c:v>25.141691183599999</c:v>
                </c:pt>
                <c:pt idx="7">
                  <c:v>23.559189594799996</c:v>
                </c:pt>
                <c:pt idx="8">
                  <c:v>32.101411626800001</c:v>
                </c:pt>
                <c:pt idx="9">
                  <c:v>29.232959178400002</c:v>
                </c:pt>
                <c:pt idx="10">
                  <c:v>21.382726032499988</c:v>
                </c:pt>
                <c:pt idx="11">
                  <c:v>16.861788787513042</c:v>
                </c:pt>
              </c:numCache>
            </c:numRef>
          </c:val>
          <c:smooth val="0"/>
          <c:extLst>
            <c:ext xmlns:c16="http://schemas.microsoft.com/office/drawing/2014/chart" uri="{C3380CC4-5D6E-409C-BE32-E72D297353CC}">
              <c16:uniqueId val="{00000003-A7AC-4EB5-9E2E-94E8EB496186}"/>
            </c:ext>
          </c:extLst>
        </c:ser>
        <c:dLbls>
          <c:showLegendKey val="0"/>
          <c:showVal val="0"/>
          <c:showCatName val="0"/>
          <c:showSerName val="0"/>
          <c:showPercent val="0"/>
          <c:showBubbleSize val="0"/>
        </c:dLbls>
        <c:smooth val="0"/>
        <c:axId val="675444768"/>
        <c:axId val="675446408"/>
      </c:lineChart>
      <c:catAx>
        <c:axId val="6754447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675446408"/>
        <c:crosses val="autoZero"/>
        <c:auto val="1"/>
        <c:lblAlgn val="ctr"/>
        <c:lblOffset val="100"/>
        <c:tickLblSkip val="2"/>
        <c:noMultiLvlLbl val="0"/>
      </c:catAx>
      <c:valAx>
        <c:axId val="675446408"/>
        <c:scaling>
          <c:orientation val="minMax"/>
          <c:max val="5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6754447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BE"/>
    </a:p>
  </c:txPr>
  <c:externalData r:id="rId3">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Average 2018-24</c:v>
                </c:pt>
              </c:strCache>
            </c:strRef>
          </c:tx>
          <c:spPr>
            <a:ln w="28575" cap="rnd">
              <a:solidFill>
                <a:srgbClr val="8445FF"/>
              </a:solidFill>
              <a:round/>
            </a:ln>
            <a:effectLst/>
          </c:spPr>
          <c:marker>
            <c:symbol val="none"/>
          </c:marker>
          <c:cat>
            <c:numRef>
              <c:f>Sheet1!$A$2:$A$32</c:f>
              <c:numCache>
                <c:formatCode>General</c:formatCode>
                <c:ptCount val="31"/>
                <c:pt idx="0">
                  <c:v>-15</c:v>
                </c:pt>
                <c:pt idx="1">
                  <c:v>-14</c:v>
                </c:pt>
                <c:pt idx="2">
                  <c:v>-13</c:v>
                </c:pt>
                <c:pt idx="3">
                  <c:v>-12</c:v>
                </c:pt>
                <c:pt idx="4">
                  <c:v>-11</c:v>
                </c:pt>
                <c:pt idx="5">
                  <c:v>-10</c:v>
                </c:pt>
                <c:pt idx="6">
                  <c:v>-9</c:v>
                </c:pt>
                <c:pt idx="7">
                  <c:v>-8</c:v>
                </c:pt>
                <c:pt idx="8">
                  <c:v>-7</c:v>
                </c:pt>
                <c:pt idx="9">
                  <c:v>-6</c:v>
                </c:pt>
                <c:pt idx="10">
                  <c:v>-5</c:v>
                </c:pt>
                <c:pt idx="11">
                  <c:v>-4</c:v>
                </c:pt>
                <c:pt idx="12">
                  <c:v>-3</c:v>
                </c:pt>
                <c:pt idx="13">
                  <c:v>-2</c:v>
                </c:pt>
                <c:pt idx="14">
                  <c:v>-1</c:v>
                </c:pt>
                <c:pt idx="15">
                  <c:v>0</c:v>
                </c:pt>
                <c:pt idx="16">
                  <c:v>1</c:v>
                </c:pt>
                <c:pt idx="17">
                  <c:v>2</c:v>
                </c:pt>
                <c:pt idx="18">
                  <c:v>3</c:v>
                </c:pt>
                <c:pt idx="19">
                  <c:v>4</c:v>
                </c:pt>
                <c:pt idx="20">
                  <c:v>5</c:v>
                </c:pt>
                <c:pt idx="21">
                  <c:v>6</c:v>
                </c:pt>
                <c:pt idx="22">
                  <c:v>7</c:v>
                </c:pt>
                <c:pt idx="23">
                  <c:v>8</c:v>
                </c:pt>
                <c:pt idx="24">
                  <c:v>9</c:v>
                </c:pt>
                <c:pt idx="25">
                  <c:v>10</c:v>
                </c:pt>
                <c:pt idx="26">
                  <c:v>11</c:v>
                </c:pt>
                <c:pt idx="27">
                  <c:v>12</c:v>
                </c:pt>
                <c:pt idx="28">
                  <c:v>13</c:v>
                </c:pt>
                <c:pt idx="29">
                  <c:v>14</c:v>
                </c:pt>
                <c:pt idx="30">
                  <c:v>15</c:v>
                </c:pt>
              </c:numCache>
            </c:numRef>
          </c:cat>
          <c:val>
            <c:numRef>
              <c:f>Sheet1!$B$2:$B$32</c:f>
              <c:numCache>
                <c:formatCode>#,##0.00</c:formatCode>
                <c:ptCount val="31"/>
                <c:pt idx="0">
                  <c:v>98.085642713348207</c:v>
                </c:pt>
                <c:pt idx="1">
                  <c:v>98.750135119684472</c:v>
                </c:pt>
                <c:pt idx="2">
                  <c:v>99.777808191296685</c:v>
                </c:pt>
                <c:pt idx="3">
                  <c:v>100.33828485539755</c:v>
                </c:pt>
                <c:pt idx="4">
                  <c:v>99.279562662127844</c:v>
                </c:pt>
                <c:pt idx="5">
                  <c:v>101.72376849539452</c:v>
                </c:pt>
                <c:pt idx="6">
                  <c:v>101.21225670382591</c:v>
                </c:pt>
                <c:pt idx="7">
                  <c:v>102.27656561097895</c:v>
                </c:pt>
                <c:pt idx="8">
                  <c:v>101.27823654636585</c:v>
                </c:pt>
                <c:pt idx="9">
                  <c:v>100.60665079429971</c:v>
                </c:pt>
                <c:pt idx="10">
                  <c:v>100.93130433464138</c:v>
                </c:pt>
                <c:pt idx="11">
                  <c:v>100.08724085832888</c:v>
                </c:pt>
                <c:pt idx="12">
                  <c:v>99.828101048410971</c:v>
                </c:pt>
                <c:pt idx="13">
                  <c:v>98.578206613186282</c:v>
                </c:pt>
                <c:pt idx="14">
                  <c:v>99.058296062024411</c:v>
                </c:pt>
                <c:pt idx="15">
                  <c:v>100</c:v>
                </c:pt>
                <c:pt idx="16">
                  <c:v>98.616575444263603</c:v>
                </c:pt>
                <c:pt idx="17">
                  <c:v>99.986801622811413</c:v>
                </c:pt>
                <c:pt idx="18">
                  <c:v>99.568105986404774</c:v>
                </c:pt>
                <c:pt idx="19">
                  <c:v>100.08635931984031</c:v>
                </c:pt>
                <c:pt idx="20">
                  <c:v>101.87173014244249</c:v>
                </c:pt>
                <c:pt idx="21">
                  <c:v>101.95954811534391</c:v>
                </c:pt>
                <c:pt idx="22">
                  <c:v>102.7900568400933</c:v>
                </c:pt>
                <c:pt idx="23">
                  <c:v>103.63258980691899</c:v>
                </c:pt>
                <c:pt idx="24">
                  <c:v>102.48327954783586</c:v>
                </c:pt>
                <c:pt idx="25">
                  <c:v>103.84193569759292</c:v>
                </c:pt>
                <c:pt idx="26">
                  <c:v>103.48602724912098</c:v>
                </c:pt>
                <c:pt idx="27">
                  <c:v>104.84944326619295</c:v>
                </c:pt>
                <c:pt idx="28">
                  <c:v>102.27818593840855</c:v>
                </c:pt>
                <c:pt idx="29">
                  <c:v>104.92221640530202</c:v>
                </c:pt>
                <c:pt idx="30">
                  <c:v>105.04610275723773</c:v>
                </c:pt>
              </c:numCache>
            </c:numRef>
          </c:val>
          <c:smooth val="0"/>
          <c:extLst>
            <c:ext xmlns:c16="http://schemas.microsoft.com/office/drawing/2014/chart" uri="{C3380CC4-5D6E-409C-BE32-E72D297353CC}">
              <c16:uniqueId val="{00000000-64EF-4A70-89AD-1297715D2858}"/>
            </c:ext>
          </c:extLst>
        </c:ser>
        <c:dLbls>
          <c:showLegendKey val="0"/>
          <c:showVal val="0"/>
          <c:showCatName val="0"/>
          <c:showSerName val="0"/>
          <c:showPercent val="0"/>
          <c:showBubbleSize val="0"/>
        </c:dLbls>
        <c:smooth val="0"/>
        <c:axId val="832342671"/>
        <c:axId val="832341231"/>
      </c:lineChart>
      <c:catAx>
        <c:axId val="83234267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BE"/>
          </a:p>
        </c:txPr>
        <c:crossAx val="832341231"/>
        <c:crosses val="autoZero"/>
        <c:auto val="1"/>
        <c:lblAlgn val="ctr"/>
        <c:lblOffset val="100"/>
        <c:noMultiLvlLbl val="0"/>
      </c:catAx>
      <c:valAx>
        <c:axId val="832341231"/>
        <c:scaling>
          <c:orientation val="minMax"/>
          <c:max val="120"/>
          <c:min val="7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BE"/>
          </a:p>
        </c:txPr>
        <c:crossAx val="832342671"/>
        <c:crosses val="autoZero"/>
        <c:crossBetween val="between"/>
      </c:valAx>
      <c:spPr>
        <a:noFill/>
        <a:ln>
          <a:noFill/>
        </a:ln>
        <a:effectLst/>
      </c:spPr>
    </c:plotArea>
    <c:legend>
      <c:legendPos val="b"/>
      <c:layout>
        <c:manualLayout>
          <c:xMode val="edge"/>
          <c:yMode val="edge"/>
          <c:x val="0.36976576609116518"/>
          <c:y val="0.91641995939729137"/>
          <c:w val="0.25588131185436686"/>
          <c:h val="5.3818156764512959E-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B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BE"/>
    </a:p>
  </c:txPr>
  <c:externalData r:id="rId3">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1"/>
          <c:order val="1"/>
          <c:tx>
            <c:strRef>
              <c:f>Sheet1!$C$1</c:f>
              <c:strCache>
                <c:ptCount val="1"/>
                <c:pt idx="0">
                  <c:v>Short positions investment funds
(right axis)</c:v>
                </c:pt>
              </c:strCache>
            </c:strRef>
          </c:tx>
          <c:spPr>
            <a:solidFill>
              <a:srgbClr val="FF8585"/>
            </a:solidFill>
            <a:ln>
              <a:noFill/>
            </a:ln>
            <a:effectLst/>
          </c:spPr>
          <c:cat>
            <c:strRef>
              <c:f>Sheet1!$A$2:$A$224</c:f>
              <c:strCache>
                <c:ptCount val="223"/>
                <c:pt idx="0">
                  <c:v>2021-26</c:v>
                </c:pt>
                <c:pt idx="1">
                  <c:v>2021-27</c:v>
                </c:pt>
                <c:pt idx="2">
                  <c:v>2021-28</c:v>
                </c:pt>
                <c:pt idx="3">
                  <c:v>2021-29</c:v>
                </c:pt>
                <c:pt idx="4">
                  <c:v>2021-30</c:v>
                </c:pt>
                <c:pt idx="5">
                  <c:v>2021-31</c:v>
                </c:pt>
                <c:pt idx="6">
                  <c:v>2021-32</c:v>
                </c:pt>
                <c:pt idx="7">
                  <c:v>2021-33</c:v>
                </c:pt>
                <c:pt idx="8">
                  <c:v>2021-34</c:v>
                </c:pt>
                <c:pt idx="9">
                  <c:v>2021-35</c:v>
                </c:pt>
                <c:pt idx="10">
                  <c:v>2021-36</c:v>
                </c:pt>
                <c:pt idx="11">
                  <c:v>2021-37</c:v>
                </c:pt>
                <c:pt idx="12">
                  <c:v>2021-38</c:v>
                </c:pt>
                <c:pt idx="13">
                  <c:v>2021-39</c:v>
                </c:pt>
                <c:pt idx="14">
                  <c:v>2021-40</c:v>
                </c:pt>
                <c:pt idx="15">
                  <c:v>2021-41</c:v>
                </c:pt>
                <c:pt idx="16">
                  <c:v>2021-42</c:v>
                </c:pt>
                <c:pt idx="17">
                  <c:v>2021-43</c:v>
                </c:pt>
                <c:pt idx="18">
                  <c:v>2021-44</c:v>
                </c:pt>
                <c:pt idx="19">
                  <c:v>2021-45</c:v>
                </c:pt>
                <c:pt idx="20">
                  <c:v>2021-46</c:v>
                </c:pt>
                <c:pt idx="21">
                  <c:v>2021-47</c:v>
                </c:pt>
                <c:pt idx="22">
                  <c:v>2021-48</c:v>
                </c:pt>
                <c:pt idx="23">
                  <c:v>2021-49</c:v>
                </c:pt>
                <c:pt idx="24">
                  <c:v>2021-50</c:v>
                </c:pt>
                <c:pt idx="25">
                  <c:v>2021-51</c:v>
                </c:pt>
                <c:pt idx="26">
                  <c:v>2021-52</c:v>
                </c:pt>
                <c:pt idx="27">
                  <c:v>2021-53</c:v>
                </c:pt>
                <c:pt idx="28">
                  <c:v>2022-02</c:v>
                </c:pt>
                <c:pt idx="29">
                  <c:v>2022-03</c:v>
                </c:pt>
                <c:pt idx="30">
                  <c:v>2022-04</c:v>
                </c:pt>
                <c:pt idx="31">
                  <c:v>2022-05</c:v>
                </c:pt>
                <c:pt idx="32">
                  <c:v>2022-06</c:v>
                </c:pt>
                <c:pt idx="33">
                  <c:v>2022-07</c:v>
                </c:pt>
                <c:pt idx="34">
                  <c:v>2022-08</c:v>
                </c:pt>
                <c:pt idx="35">
                  <c:v>2022-09</c:v>
                </c:pt>
                <c:pt idx="36">
                  <c:v>2022-10</c:v>
                </c:pt>
                <c:pt idx="37">
                  <c:v>2022-11</c:v>
                </c:pt>
                <c:pt idx="38">
                  <c:v>2022-12</c:v>
                </c:pt>
                <c:pt idx="39">
                  <c:v>2022-13</c:v>
                </c:pt>
                <c:pt idx="40">
                  <c:v>2022-14</c:v>
                </c:pt>
                <c:pt idx="41">
                  <c:v>2022-15</c:v>
                </c:pt>
                <c:pt idx="42">
                  <c:v>2022-16</c:v>
                </c:pt>
                <c:pt idx="43">
                  <c:v>2022-17</c:v>
                </c:pt>
                <c:pt idx="44">
                  <c:v>2022-18</c:v>
                </c:pt>
                <c:pt idx="45">
                  <c:v>2022-19</c:v>
                </c:pt>
                <c:pt idx="46">
                  <c:v>2022-20</c:v>
                </c:pt>
                <c:pt idx="47">
                  <c:v>2022-21</c:v>
                </c:pt>
                <c:pt idx="48">
                  <c:v>2022-22</c:v>
                </c:pt>
                <c:pt idx="49">
                  <c:v>2022-23</c:v>
                </c:pt>
                <c:pt idx="50">
                  <c:v>2022-24</c:v>
                </c:pt>
                <c:pt idx="51">
                  <c:v>2022-25</c:v>
                </c:pt>
                <c:pt idx="52">
                  <c:v>2022-26</c:v>
                </c:pt>
                <c:pt idx="53">
                  <c:v>2022-27</c:v>
                </c:pt>
                <c:pt idx="54">
                  <c:v>2022-28</c:v>
                </c:pt>
                <c:pt idx="55">
                  <c:v>2022-29</c:v>
                </c:pt>
                <c:pt idx="56">
                  <c:v>2022-30</c:v>
                </c:pt>
                <c:pt idx="57">
                  <c:v>2022-31</c:v>
                </c:pt>
                <c:pt idx="58">
                  <c:v>2022-32</c:v>
                </c:pt>
                <c:pt idx="59">
                  <c:v>2022-33</c:v>
                </c:pt>
                <c:pt idx="60">
                  <c:v>2022-34</c:v>
                </c:pt>
                <c:pt idx="61">
                  <c:v>2022-35</c:v>
                </c:pt>
                <c:pt idx="62">
                  <c:v>2022-36</c:v>
                </c:pt>
                <c:pt idx="63">
                  <c:v>2022-37</c:v>
                </c:pt>
                <c:pt idx="64">
                  <c:v>2022-38</c:v>
                </c:pt>
                <c:pt idx="65">
                  <c:v>2022-39</c:v>
                </c:pt>
                <c:pt idx="66">
                  <c:v>2022-40</c:v>
                </c:pt>
                <c:pt idx="67">
                  <c:v>2022-41</c:v>
                </c:pt>
                <c:pt idx="68">
                  <c:v>2022-42</c:v>
                </c:pt>
                <c:pt idx="69">
                  <c:v>2022-43</c:v>
                </c:pt>
                <c:pt idx="70">
                  <c:v>2022-44</c:v>
                </c:pt>
                <c:pt idx="71">
                  <c:v>2022-45</c:v>
                </c:pt>
                <c:pt idx="72">
                  <c:v>2022-46</c:v>
                </c:pt>
                <c:pt idx="73">
                  <c:v>2022-47</c:v>
                </c:pt>
                <c:pt idx="74">
                  <c:v>2022-48</c:v>
                </c:pt>
                <c:pt idx="75">
                  <c:v>2022-49</c:v>
                </c:pt>
                <c:pt idx="76">
                  <c:v>2022-50</c:v>
                </c:pt>
                <c:pt idx="77">
                  <c:v>2022-51</c:v>
                </c:pt>
                <c:pt idx="78">
                  <c:v>2022-52</c:v>
                </c:pt>
                <c:pt idx="79">
                  <c:v>2022-53</c:v>
                </c:pt>
                <c:pt idx="80">
                  <c:v>2023-01</c:v>
                </c:pt>
                <c:pt idx="81">
                  <c:v>2023-02</c:v>
                </c:pt>
                <c:pt idx="82">
                  <c:v>2023-03</c:v>
                </c:pt>
                <c:pt idx="83">
                  <c:v>2023-04</c:v>
                </c:pt>
                <c:pt idx="84">
                  <c:v>2023-05</c:v>
                </c:pt>
                <c:pt idx="85">
                  <c:v>2023-06</c:v>
                </c:pt>
                <c:pt idx="86">
                  <c:v>2023-07</c:v>
                </c:pt>
                <c:pt idx="87">
                  <c:v>2023-08</c:v>
                </c:pt>
                <c:pt idx="88">
                  <c:v>2023-09</c:v>
                </c:pt>
                <c:pt idx="89">
                  <c:v>2023-10</c:v>
                </c:pt>
                <c:pt idx="90">
                  <c:v>2023-11</c:v>
                </c:pt>
                <c:pt idx="91">
                  <c:v>2023-12</c:v>
                </c:pt>
                <c:pt idx="92">
                  <c:v>2023-13</c:v>
                </c:pt>
                <c:pt idx="93">
                  <c:v>2023-14</c:v>
                </c:pt>
                <c:pt idx="94">
                  <c:v>2023-15</c:v>
                </c:pt>
                <c:pt idx="95">
                  <c:v>2023-16</c:v>
                </c:pt>
                <c:pt idx="96">
                  <c:v>2023-17</c:v>
                </c:pt>
                <c:pt idx="97">
                  <c:v>2023-18</c:v>
                </c:pt>
                <c:pt idx="98">
                  <c:v>2023-19</c:v>
                </c:pt>
                <c:pt idx="99">
                  <c:v>2023-20</c:v>
                </c:pt>
                <c:pt idx="100">
                  <c:v>2023-21</c:v>
                </c:pt>
                <c:pt idx="101">
                  <c:v>2023-22</c:v>
                </c:pt>
                <c:pt idx="102">
                  <c:v>2023-23</c:v>
                </c:pt>
                <c:pt idx="103">
                  <c:v>2023-24</c:v>
                </c:pt>
                <c:pt idx="104">
                  <c:v>2023-25</c:v>
                </c:pt>
                <c:pt idx="105">
                  <c:v>2023-26</c:v>
                </c:pt>
                <c:pt idx="106">
                  <c:v>2023-27</c:v>
                </c:pt>
                <c:pt idx="107">
                  <c:v>2023-28</c:v>
                </c:pt>
                <c:pt idx="108">
                  <c:v>2023-29</c:v>
                </c:pt>
                <c:pt idx="109">
                  <c:v>2023-30</c:v>
                </c:pt>
                <c:pt idx="110">
                  <c:v>2023-31</c:v>
                </c:pt>
                <c:pt idx="111">
                  <c:v>2023-32</c:v>
                </c:pt>
                <c:pt idx="112">
                  <c:v>2023-33</c:v>
                </c:pt>
                <c:pt idx="113">
                  <c:v>2023-34</c:v>
                </c:pt>
                <c:pt idx="114">
                  <c:v>2023-35</c:v>
                </c:pt>
                <c:pt idx="115">
                  <c:v>2023-36</c:v>
                </c:pt>
                <c:pt idx="116">
                  <c:v>2023-37</c:v>
                </c:pt>
                <c:pt idx="117">
                  <c:v>2023-38</c:v>
                </c:pt>
                <c:pt idx="118">
                  <c:v>2023-39</c:v>
                </c:pt>
                <c:pt idx="119">
                  <c:v>2023-40</c:v>
                </c:pt>
                <c:pt idx="120">
                  <c:v>2023-41</c:v>
                </c:pt>
                <c:pt idx="121">
                  <c:v>2023-42</c:v>
                </c:pt>
                <c:pt idx="122">
                  <c:v>2023-43</c:v>
                </c:pt>
                <c:pt idx="123">
                  <c:v>2023-44</c:v>
                </c:pt>
                <c:pt idx="124">
                  <c:v>2023-45</c:v>
                </c:pt>
                <c:pt idx="125">
                  <c:v>2023-47</c:v>
                </c:pt>
                <c:pt idx="126">
                  <c:v>2023-48</c:v>
                </c:pt>
                <c:pt idx="127">
                  <c:v>2023-49</c:v>
                </c:pt>
                <c:pt idx="128">
                  <c:v>2023-50</c:v>
                </c:pt>
                <c:pt idx="129">
                  <c:v>2023-51</c:v>
                </c:pt>
                <c:pt idx="130">
                  <c:v>2023-52</c:v>
                </c:pt>
                <c:pt idx="131">
                  <c:v>2024-01</c:v>
                </c:pt>
                <c:pt idx="132">
                  <c:v>2024-02</c:v>
                </c:pt>
                <c:pt idx="133">
                  <c:v>2024-03</c:v>
                </c:pt>
                <c:pt idx="134">
                  <c:v>2024-04</c:v>
                </c:pt>
                <c:pt idx="135">
                  <c:v>2024-05</c:v>
                </c:pt>
                <c:pt idx="136">
                  <c:v>2024-06</c:v>
                </c:pt>
                <c:pt idx="137">
                  <c:v>2024-07</c:v>
                </c:pt>
                <c:pt idx="138">
                  <c:v>2024-08</c:v>
                </c:pt>
                <c:pt idx="139">
                  <c:v>2024-09</c:v>
                </c:pt>
                <c:pt idx="140">
                  <c:v>2024-10</c:v>
                </c:pt>
                <c:pt idx="141">
                  <c:v>2024-11</c:v>
                </c:pt>
                <c:pt idx="142">
                  <c:v>2024-12</c:v>
                </c:pt>
                <c:pt idx="143">
                  <c:v>2024-13</c:v>
                </c:pt>
                <c:pt idx="144">
                  <c:v>2024-14</c:v>
                </c:pt>
                <c:pt idx="145">
                  <c:v>2024-15</c:v>
                </c:pt>
                <c:pt idx="146">
                  <c:v>2024-16</c:v>
                </c:pt>
                <c:pt idx="147">
                  <c:v>2024-17</c:v>
                </c:pt>
                <c:pt idx="148">
                  <c:v>2024-18</c:v>
                </c:pt>
                <c:pt idx="149">
                  <c:v>2024-19</c:v>
                </c:pt>
                <c:pt idx="150">
                  <c:v>2024-20</c:v>
                </c:pt>
                <c:pt idx="151">
                  <c:v>2024-21</c:v>
                </c:pt>
                <c:pt idx="152">
                  <c:v>2024-22</c:v>
                </c:pt>
                <c:pt idx="153">
                  <c:v>2024-23</c:v>
                </c:pt>
                <c:pt idx="154">
                  <c:v>2024-24</c:v>
                </c:pt>
                <c:pt idx="155">
                  <c:v>2024-25</c:v>
                </c:pt>
                <c:pt idx="156">
                  <c:v>2024-26</c:v>
                </c:pt>
                <c:pt idx="157">
                  <c:v>2024-27</c:v>
                </c:pt>
                <c:pt idx="158">
                  <c:v>2024-28</c:v>
                </c:pt>
                <c:pt idx="159">
                  <c:v>2024-29</c:v>
                </c:pt>
                <c:pt idx="160">
                  <c:v>2024-30</c:v>
                </c:pt>
                <c:pt idx="161">
                  <c:v>2024-31</c:v>
                </c:pt>
                <c:pt idx="162">
                  <c:v>2024-32</c:v>
                </c:pt>
                <c:pt idx="163">
                  <c:v>2024-33</c:v>
                </c:pt>
                <c:pt idx="164">
                  <c:v>2024-34</c:v>
                </c:pt>
                <c:pt idx="165">
                  <c:v>2024-35</c:v>
                </c:pt>
                <c:pt idx="166">
                  <c:v>2024-36</c:v>
                </c:pt>
                <c:pt idx="167">
                  <c:v>2024-37</c:v>
                </c:pt>
                <c:pt idx="168">
                  <c:v>2024-38</c:v>
                </c:pt>
                <c:pt idx="169">
                  <c:v>2024-39</c:v>
                </c:pt>
                <c:pt idx="170">
                  <c:v>2024-40</c:v>
                </c:pt>
                <c:pt idx="171">
                  <c:v>2024-41</c:v>
                </c:pt>
                <c:pt idx="172">
                  <c:v>2024-42</c:v>
                </c:pt>
                <c:pt idx="173">
                  <c:v>2024-43</c:v>
                </c:pt>
                <c:pt idx="174">
                  <c:v>2024-44</c:v>
                </c:pt>
                <c:pt idx="175">
                  <c:v>2024-45</c:v>
                </c:pt>
                <c:pt idx="176">
                  <c:v>2024-46</c:v>
                </c:pt>
                <c:pt idx="177">
                  <c:v>2024-47</c:v>
                </c:pt>
                <c:pt idx="178">
                  <c:v>2024-48</c:v>
                </c:pt>
                <c:pt idx="179">
                  <c:v>2024-49</c:v>
                </c:pt>
                <c:pt idx="180">
                  <c:v>2024-50</c:v>
                </c:pt>
                <c:pt idx="181">
                  <c:v>2024-51</c:v>
                </c:pt>
                <c:pt idx="182">
                  <c:v>2024-52</c:v>
                </c:pt>
                <c:pt idx="183">
                  <c:v>2025-01</c:v>
                </c:pt>
                <c:pt idx="184">
                  <c:v>2025-02</c:v>
                </c:pt>
                <c:pt idx="185">
                  <c:v>2025-03</c:v>
                </c:pt>
                <c:pt idx="186">
                  <c:v>2025-04</c:v>
                </c:pt>
                <c:pt idx="187">
                  <c:v>2025-05</c:v>
                </c:pt>
                <c:pt idx="188">
                  <c:v>2025-06</c:v>
                </c:pt>
                <c:pt idx="189">
                  <c:v>2025-07</c:v>
                </c:pt>
                <c:pt idx="190">
                  <c:v>2025-08</c:v>
                </c:pt>
                <c:pt idx="191">
                  <c:v>2025-09</c:v>
                </c:pt>
                <c:pt idx="192">
                  <c:v>2025-10</c:v>
                </c:pt>
                <c:pt idx="193">
                  <c:v>2025-11</c:v>
                </c:pt>
                <c:pt idx="194">
                  <c:v>2025-12</c:v>
                </c:pt>
                <c:pt idx="195">
                  <c:v>2025-13</c:v>
                </c:pt>
                <c:pt idx="196">
                  <c:v>2025-14</c:v>
                </c:pt>
                <c:pt idx="197">
                  <c:v>2025-15</c:v>
                </c:pt>
                <c:pt idx="198">
                  <c:v>2025-16</c:v>
                </c:pt>
                <c:pt idx="199">
                  <c:v>2025-17</c:v>
                </c:pt>
                <c:pt idx="200">
                  <c:v>2025-18</c:v>
                </c:pt>
                <c:pt idx="201">
                  <c:v>2025-19</c:v>
                </c:pt>
                <c:pt idx="202">
                  <c:v>2025-20</c:v>
                </c:pt>
                <c:pt idx="203">
                  <c:v>2025-21</c:v>
                </c:pt>
                <c:pt idx="204">
                  <c:v>2025-22</c:v>
                </c:pt>
                <c:pt idx="205">
                  <c:v>2025-23</c:v>
                </c:pt>
                <c:pt idx="206">
                  <c:v>2025-24</c:v>
                </c:pt>
                <c:pt idx="207">
                  <c:v>2025-25</c:v>
                </c:pt>
                <c:pt idx="208">
                  <c:v>2025-26</c:v>
                </c:pt>
                <c:pt idx="209">
                  <c:v>2025-27</c:v>
                </c:pt>
                <c:pt idx="210">
                  <c:v>2025-28</c:v>
                </c:pt>
                <c:pt idx="211">
                  <c:v>2025-29</c:v>
                </c:pt>
                <c:pt idx="212">
                  <c:v>2025-30</c:v>
                </c:pt>
                <c:pt idx="213">
                  <c:v>2025-31</c:v>
                </c:pt>
                <c:pt idx="214">
                  <c:v>2025-32</c:v>
                </c:pt>
                <c:pt idx="215">
                  <c:v>2025-33</c:v>
                </c:pt>
                <c:pt idx="216">
                  <c:v>2025-34</c:v>
                </c:pt>
                <c:pt idx="217">
                  <c:v>2025-35</c:v>
                </c:pt>
                <c:pt idx="218">
                  <c:v>2025-36</c:v>
                </c:pt>
                <c:pt idx="219">
                  <c:v>2025-37</c:v>
                </c:pt>
                <c:pt idx="220">
                  <c:v>2025-38</c:v>
                </c:pt>
                <c:pt idx="221">
                  <c:v>2025-39</c:v>
                </c:pt>
                <c:pt idx="222">
                  <c:v>2025-40</c:v>
                </c:pt>
              </c:strCache>
            </c:strRef>
          </c:cat>
          <c:val>
            <c:numRef>
              <c:f>Sheet1!$C$2:$C$224</c:f>
              <c:numCache>
                <c:formatCode>_-* #,##0_-;\-* #,##0_-;_-* "-"??_-;_-@_-</c:formatCode>
                <c:ptCount val="223"/>
                <c:pt idx="0">
                  <c:v>-31.526</c:v>
                </c:pt>
                <c:pt idx="1">
                  <c:v>-30.193000000000001</c:v>
                </c:pt>
                <c:pt idx="2">
                  <c:v>-30.347999999999999</c:v>
                </c:pt>
                <c:pt idx="3">
                  <c:v>-31.129000000000001</c:v>
                </c:pt>
                <c:pt idx="4">
                  <c:v>-31.102</c:v>
                </c:pt>
                <c:pt idx="5">
                  <c:v>-28.66</c:v>
                </c:pt>
                <c:pt idx="6">
                  <c:v>-29.440999999999999</c:v>
                </c:pt>
                <c:pt idx="7">
                  <c:v>-29.806000000000001</c:v>
                </c:pt>
                <c:pt idx="8">
                  <c:v>-32.064999999999998</c:v>
                </c:pt>
                <c:pt idx="9">
                  <c:v>-32.962000000000003</c:v>
                </c:pt>
                <c:pt idx="10">
                  <c:v>-29.116</c:v>
                </c:pt>
                <c:pt idx="11">
                  <c:v>-32.18</c:v>
                </c:pt>
                <c:pt idx="12">
                  <c:v>-43.633000000000003</c:v>
                </c:pt>
                <c:pt idx="13">
                  <c:v>-52.31</c:v>
                </c:pt>
                <c:pt idx="14">
                  <c:v>-51.238</c:v>
                </c:pt>
                <c:pt idx="15">
                  <c:v>-50.405999999999999</c:v>
                </c:pt>
                <c:pt idx="16">
                  <c:v>-52.871000000000002</c:v>
                </c:pt>
                <c:pt idx="17">
                  <c:v>-53.241999999999997</c:v>
                </c:pt>
                <c:pt idx="18">
                  <c:v>-53.23</c:v>
                </c:pt>
                <c:pt idx="19">
                  <c:v>-52.088999999999999</c:v>
                </c:pt>
                <c:pt idx="20">
                  <c:v>-50.587000000000003</c:v>
                </c:pt>
                <c:pt idx="21">
                  <c:v>-49.265999999999998</c:v>
                </c:pt>
                <c:pt idx="22">
                  <c:v>-37.475000000000001</c:v>
                </c:pt>
                <c:pt idx="23">
                  <c:v>-32.006</c:v>
                </c:pt>
                <c:pt idx="24">
                  <c:v>-23.344000000000001</c:v>
                </c:pt>
                <c:pt idx="25">
                  <c:v>-27.105</c:v>
                </c:pt>
                <c:pt idx="26">
                  <c:v>-20.169</c:v>
                </c:pt>
                <c:pt idx="27">
                  <c:v>-21.460999999999999</c:v>
                </c:pt>
                <c:pt idx="28">
                  <c:v>-20.884</c:v>
                </c:pt>
                <c:pt idx="29">
                  <c:v>-20.484000000000002</c:v>
                </c:pt>
                <c:pt idx="30">
                  <c:v>-20.684000000000001</c:v>
                </c:pt>
                <c:pt idx="31">
                  <c:v>-21.895</c:v>
                </c:pt>
                <c:pt idx="32">
                  <c:v>-23.012</c:v>
                </c:pt>
                <c:pt idx="33">
                  <c:v>-21.937999999999999</c:v>
                </c:pt>
                <c:pt idx="34">
                  <c:v>-22.574000000000002</c:v>
                </c:pt>
                <c:pt idx="35">
                  <c:v>-22.646999999999998</c:v>
                </c:pt>
                <c:pt idx="36">
                  <c:v>-21.149000000000001</c:v>
                </c:pt>
                <c:pt idx="37">
                  <c:v>-18.981000000000002</c:v>
                </c:pt>
                <c:pt idx="38">
                  <c:v>-18.847999999999999</c:v>
                </c:pt>
                <c:pt idx="39">
                  <c:v>-18.957000000000001</c:v>
                </c:pt>
                <c:pt idx="40">
                  <c:v>-18.37</c:v>
                </c:pt>
                <c:pt idx="41">
                  <c:v>-17.469000000000001</c:v>
                </c:pt>
                <c:pt idx="42">
                  <c:v>-17.177</c:v>
                </c:pt>
                <c:pt idx="43">
                  <c:v>-17.393999999999998</c:v>
                </c:pt>
                <c:pt idx="44">
                  <c:v>-15.589</c:v>
                </c:pt>
                <c:pt idx="45">
                  <c:v>-16.417000000000002</c:v>
                </c:pt>
                <c:pt idx="46">
                  <c:v>-15.801</c:v>
                </c:pt>
                <c:pt idx="47">
                  <c:v>-17.244</c:v>
                </c:pt>
                <c:pt idx="48">
                  <c:v>-17.805</c:v>
                </c:pt>
                <c:pt idx="49">
                  <c:v>-17.12</c:v>
                </c:pt>
                <c:pt idx="50">
                  <c:v>-17.3</c:v>
                </c:pt>
                <c:pt idx="51">
                  <c:v>-17.611000000000001</c:v>
                </c:pt>
                <c:pt idx="52">
                  <c:v>-17.213999999999999</c:v>
                </c:pt>
                <c:pt idx="53">
                  <c:v>-15.837999999999999</c:v>
                </c:pt>
                <c:pt idx="54">
                  <c:v>-15.94</c:v>
                </c:pt>
                <c:pt idx="55">
                  <c:v>-15.521000000000001</c:v>
                </c:pt>
                <c:pt idx="56">
                  <c:v>-18.562000000000001</c:v>
                </c:pt>
                <c:pt idx="57">
                  <c:v>-19.300999999999998</c:v>
                </c:pt>
                <c:pt idx="58">
                  <c:v>-17.143000000000001</c:v>
                </c:pt>
                <c:pt idx="59">
                  <c:v>-15.211</c:v>
                </c:pt>
                <c:pt idx="60">
                  <c:v>-13.942</c:v>
                </c:pt>
                <c:pt idx="61">
                  <c:v>-14.53</c:v>
                </c:pt>
                <c:pt idx="62">
                  <c:v>-17.516999999999999</c:v>
                </c:pt>
                <c:pt idx="63">
                  <c:v>-26.751999999999999</c:v>
                </c:pt>
                <c:pt idx="64">
                  <c:v>-28.623000000000001</c:v>
                </c:pt>
                <c:pt idx="65">
                  <c:v>-29.81</c:v>
                </c:pt>
                <c:pt idx="66">
                  <c:v>-30.167999999999999</c:v>
                </c:pt>
                <c:pt idx="67">
                  <c:v>-28.504999999999999</c:v>
                </c:pt>
                <c:pt idx="68">
                  <c:v>-31.882999999999999</c:v>
                </c:pt>
                <c:pt idx="69">
                  <c:v>-35.496000000000002</c:v>
                </c:pt>
                <c:pt idx="70">
                  <c:v>-25.535</c:v>
                </c:pt>
                <c:pt idx="71">
                  <c:v>-22.614000000000001</c:v>
                </c:pt>
                <c:pt idx="72">
                  <c:v>-20.149999999999999</c:v>
                </c:pt>
                <c:pt idx="73">
                  <c:v>-20.378</c:v>
                </c:pt>
                <c:pt idx="74">
                  <c:v>-18.414999999999999</c:v>
                </c:pt>
                <c:pt idx="75">
                  <c:v>-13.968999999999999</c:v>
                </c:pt>
                <c:pt idx="76">
                  <c:v>-14.111000000000001</c:v>
                </c:pt>
                <c:pt idx="77">
                  <c:v>-13.151</c:v>
                </c:pt>
                <c:pt idx="78">
                  <c:v>-14.932</c:v>
                </c:pt>
                <c:pt idx="79">
                  <c:v>-16.78</c:v>
                </c:pt>
                <c:pt idx="80">
                  <c:v>-21.224</c:v>
                </c:pt>
                <c:pt idx="81">
                  <c:v>-24.41</c:v>
                </c:pt>
                <c:pt idx="82">
                  <c:v>-25.123999999999999</c:v>
                </c:pt>
                <c:pt idx="83">
                  <c:v>-22.134</c:v>
                </c:pt>
                <c:pt idx="84">
                  <c:v>-24.478000000000002</c:v>
                </c:pt>
                <c:pt idx="85">
                  <c:v>-25.297000000000001</c:v>
                </c:pt>
                <c:pt idx="86">
                  <c:v>-26.49</c:v>
                </c:pt>
                <c:pt idx="87">
                  <c:v>-25.295000000000002</c:v>
                </c:pt>
                <c:pt idx="88">
                  <c:v>-26.253</c:v>
                </c:pt>
                <c:pt idx="89">
                  <c:v>-25.536000000000001</c:v>
                </c:pt>
                <c:pt idx="90">
                  <c:v>-29.201000000000001</c:v>
                </c:pt>
                <c:pt idx="91">
                  <c:v>-27.966999999999999</c:v>
                </c:pt>
                <c:pt idx="92">
                  <c:v>-24.701000000000001</c:v>
                </c:pt>
                <c:pt idx="93">
                  <c:v>-23.178999999999998</c:v>
                </c:pt>
                <c:pt idx="94">
                  <c:v>-24.07</c:v>
                </c:pt>
                <c:pt idx="95">
                  <c:v>-25.552</c:v>
                </c:pt>
                <c:pt idx="96">
                  <c:v>-27.86</c:v>
                </c:pt>
                <c:pt idx="97">
                  <c:v>-30.45</c:v>
                </c:pt>
                <c:pt idx="98">
                  <c:v>-28.356000000000002</c:v>
                </c:pt>
                <c:pt idx="99">
                  <c:v>-26.318999999999999</c:v>
                </c:pt>
                <c:pt idx="100">
                  <c:v>-32.768000000000001</c:v>
                </c:pt>
                <c:pt idx="101">
                  <c:v>-43.848999999999997</c:v>
                </c:pt>
                <c:pt idx="102">
                  <c:v>-39.741</c:v>
                </c:pt>
                <c:pt idx="103">
                  <c:v>-27.795000000000002</c:v>
                </c:pt>
                <c:pt idx="104">
                  <c:v>-26.457999999999998</c:v>
                </c:pt>
                <c:pt idx="105">
                  <c:v>-25.184000000000001</c:v>
                </c:pt>
                <c:pt idx="106">
                  <c:v>-27.606999999999999</c:v>
                </c:pt>
                <c:pt idx="107">
                  <c:v>-26.968</c:v>
                </c:pt>
                <c:pt idx="108">
                  <c:v>-24.777000000000001</c:v>
                </c:pt>
                <c:pt idx="109">
                  <c:v>-26.323</c:v>
                </c:pt>
                <c:pt idx="110">
                  <c:v>-33.918999999999997</c:v>
                </c:pt>
                <c:pt idx="111">
                  <c:v>-36.713999999999999</c:v>
                </c:pt>
                <c:pt idx="112">
                  <c:v>-32.734000000000002</c:v>
                </c:pt>
                <c:pt idx="113">
                  <c:v>-33.597000000000001</c:v>
                </c:pt>
                <c:pt idx="114">
                  <c:v>-36.204999999999998</c:v>
                </c:pt>
                <c:pt idx="115">
                  <c:v>-44.726999999999997</c:v>
                </c:pt>
                <c:pt idx="116">
                  <c:v>-47.521999999999998</c:v>
                </c:pt>
                <c:pt idx="117">
                  <c:v>-46.904000000000003</c:v>
                </c:pt>
                <c:pt idx="118">
                  <c:v>-44.984999999999999</c:v>
                </c:pt>
                <c:pt idx="119">
                  <c:v>-49.119</c:v>
                </c:pt>
                <c:pt idx="120">
                  <c:v>-38.002000000000002</c:v>
                </c:pt>
                <c:pt idx="121">
                  <c:v>-40.01</c:v>
                </c:pt>
                <c:pt idx="122">
                  <c:v>-49.039000000000001</c:v>
                </c:pt>
                <c:pt idx="123">
                  <c:v>-57.563000000000002</c:v>
                </c:pt>
                <c:pt idx="124">
                  <c:v>-62.381</c:v>
                </c:pt>
                <c:pt idx="125">
                  <c:v>-63.212000000000003</c:v>
                </c:pt>
                <c:pt idx="126">
                  <c:v>-66.453999999999994</c:v>
                </c:pt>
                <c:pt idx="127">
                  <c:v>-70.600999999999999</c:v>
                </c:pt>
                <c:pt idx="128">
                  <c:v>-68.757999999999996</c:v>
                </c:pt>
                <c:pt idx="129">
                  <c:v>-56.851999999999997</c:v>
                </c:pt>
                <c:pt idx="130">
                  <c:v>-50.468000000000004</c:v>
                </c:pt>
                <c:pt idx="131">
                  <c:v>-46.085000000000001</c:v>
                </c:pt>
                <c:pt idx="132">
                  <c:v>-57.491999999999997</c:v>
                </c:pt>
                <c:pt idx="133">
                  <c:v>-62.773000000000003</c:v>
                </c:pt>
                <c:pt idx="134">
                  <c:v>-62.317999999999998</c:v>
                </c:pt>
                <c:pt idx="135">
                  <c:v>-65.712999999999994</c:v>
                </c:pt>
                <c:pt idx="136">
                  <c:v>-72.608999999999995</c:v>
                </c:pt>
                <c:pt idx="137">
                  <c:v>-72.457999999999998</c:v>
                </c:pt>
                <c:pt idx="138">
                  <c:v>-74.366</c:v>
                </c:pt>
                <c:pt idx="139">
                  <c:v>-71.546000000000006</c:v>
                </c:pt>
                <c:pt idx="140">
                  <c:v>-66.86</c:v>
                </c:pt>
                <c:pt idx="141">
                  <c:v>-65.108000000000004</c:v>
                </c:pt>
                <c:pt idx="142">
                  <c:v>-61.2</c:v>
                </c:pt>
                <c:pt idx="143">
                  <c:v>-60.051000000000002</c:v>
                </c:pt>
                <c:pt idx="144">
                  <c:v>-63.661999999999999</c:v>
                </c:pt>
                <c:pt idx="145">
                  <c:v>-62.296999999999997</c:v>
                </c:pt>
                <c:pt idx="146">
                  <c:v>-49.53</c:v>
                </c:pt>
                <c:pt idx="147">
                  <c:v>-51.554000000000002</c:v>
                </c:pt>
                <c:pt idx="148">
                  <c:v>-51.05</c:v>
                </c:pt>
                <c:pt idx="149">
                  <c:v>-50.878999999999998</c:v>
                </c:pt>
                <c:pt idx="150">
                  <c:v>-53.779000000000003</c:v>
                </c:pt>
                <c:pt idx="151">
                  <c:v>-50.484000000000002</c:v>
                </c:pt>
                <c:pt idx="152">
                  <c:v>-51.673000000000002</c:v>
                </c:pt>
                <c:pt idx="153">
                  <c:v>-51.314</c:v>
                </c:pt>
                <c:pt idx="154">
                  <c:v>-51.688000000000002</c:v>
                </c:pt>
                <c:pt idx="155">
                  <c:v>-49.789000000000001</c:v>
                </c:pt>
                <c:pt idx="156">
                  <c:v>-55.448</c:v>
                </c:pt>
                <c:pt idx="157">
                  <c:v>-54.093000000000004</c:v>
                </c:pt>
                <c:pt idx="158">
                  <c:v>-53.856999999999999</c:v>
                </c:pt>
                <c:pt idx="159">
                  <c:v>-61.067</c:v>
                </c:pt>
                <c:pt idx="160">
                  <c:v>-62.750999999999998</c:v>
                </c:pt>
                <c:pt idx="161">
                  <c:v>-56.037999999999997</c:v>
                </c:pt>
                <c:pt idx="162">
                  <c:v>-49.804000000000002</c:v>
                </c:pt>
                <c:pt idx="163">
                  <c:v>-48.2</c:v>
                </c:pt>
                <c:pt idx="164">
                  <c:v>-45.454999999999998</c:v>
                </c:pt>
                <c:pt idx="165">
                  <c:v>-46.094999999999999</c:v>
                </c:pt>
                <c:pt idx="166">
                  <c:v>-53.465000000000003</c:v>
                </c:pt>
                <c:pt idx="167">
                  <c:v>-64.135000000000005</c:v>
                </c:pt>
                <c:pt idx="168">
                  <c:v>-70.078999999999994</c:v>
                </c:pt>
                <c:pt idx="169">
                  <c:v>-64.066999999999993</c:v>
                </c:pt>
                <c:pt idx="170">
                  <c:v>-65.641999999999996</c:v>
                </c:pt>
                <c:pt idx="171">
                  <c:v>-65.293999999999997</c:v>
                </c:pt>
                <c:pt idx="172">
                  <c:v>-64.313000000000002</c:v>
                </c:pt>
                <c:pt idx="173">
                  <c:v>-56.014000000000003</c:v>
                </c:pt>
                <c:pt idx="174">
                  <c:v>-49.494999999999997</c:v>
                </c:pt>
                <c:pt idx="175">
                  <c:v>-46.892000000000003</c:v>
                </c:pt>
                <c:pt idx="176">
                  <c:v>-45.231000000000002</c:v>
                </c:pt>
                <c:pt idx="177">
                  <c:v>-42.436999999999998</c:v>
                </c:pt>
                <c:pt idx="178">
                  <c:v>-39.246000000000002</c:v>
                </c:pt>
                <c:pt idx="179">
                  <c:v>-37.825000000000003</c:v>
                </c:pt>
                <c:pt idx="180">
                  <c:v>-38.993000000000002</c:v>
                </c:pt>
                <c:pt idx="181">
                  <c:v>-50.073</c:v>
                </c:pt>
                <c:pt idx="182">
                  <c:v>-48.540999999999997</c:v>
                </c:pt>
                <c:pt idx="183">
                  <c:v>-38.973999999999997</c:v>
                </c:pt>
                <c:pt idx="184">
                  <c:v>-39.475000000000001</c:v>
                </c:pt>
                <c:pt idx="185">
                  <c:v>-37.183</c:v>
                </c:pt>
                <c:pt idx="186">
                  <c:v>-40.963000000000001</c:v>
                </c:pt>
                <c:pt idx="187">
                  <c:v>-43.548000000000002</c:v>
                </c:pt>
                <c:pt idx="188">
                  <c:v>-43.353000000000002</c:v>
                </c:pt>
                <c:pt idx="189">
                  <c:v>-46.201000000000001</c:v>
                </c:pt>
                <c:pt idx="190">
                  <c:v>-43.194000000000003</c:v>
                </c:pt>
                <c:pt idx="191">
                  <c:v>-44.713999999999999</c:v>
                </c:pt>
                <c:pt idx="192">
                  <c:v>-44.91</c:v>
                </c:pt>
                <c:pt idx="193">
                  <c:v>-50.692999999999998</c:v>
                </c:pt>
                <c:pt idx="194">
                  <c:v>-49.027000000000001</c:v>
                </c:pt>
                <c:pt idx="195">
                  <c:v>-41.707000000000001</c:v>
                </c:pt>
                <c:pt idx="196">
                  <c:v>-43.304000000000002</c:v>
                </c:pt>
                <c:pt idx="197">
                  <c:v>-51.511000000000003</c:v>
                </c:pt>
                <c:pt idx="198">
                  <c:v>-51.033999999999999</c:v>
                </c:pt>
                <c:pt idx="199">
                  <c:v>-51.006</c:v>
                </c:pt>
                <c:pt idx="200">
                  <c:v>-51.76</c:v>
                </c:pt>
                <c:pt idx="201">
                  <c:v>-48.198</c:v>
                </c:pt>
                <c:pt idx="202">
                  <c:v>-40.826999999999998</c:v>
                </c:pt>
                <c:pt idx="203">
                  <c:v>-40.158999999999999</c:v>
                </c:pt>
                <c:pt idx="204">
                  <c:v>-40.899000000000001</c:v>
                </c:pt>
                <c:pt idx="205">
                  <c:v>-38.131</c:v>
                </c:pt>
                <c:pt idx="206">
                  <c:v>-38.588999999999999</c:v>
                </c:pt>
                <c:pt idx="207">
                  <c:v>-37.262</c:v>
                </c:pt>
                <c:pt idx="208">
                  <c:v>-35.113</c:v>
                </c:pt>
                <c:pt idx="209">
                  <c:v>-33.838000000000001</c:v>
                </c:pt>
                <c:pt idx="210">
                  <c:v>-36.064999999999998</c:v>
                </c:pt>
                <c:pt idx="211">
                  <c:v>-38.472000000000001</c:v>
                </c:pt>
                <c:pt idx="212">
                  <c:v>-40.703000000000003</c:v>
                </c:pt>
                <c:pt idx="213">
                  <c:v>-38.563000000000002</c:v>
                </c:pt>
                <c:pt idx="214">
                  <c:v>-37.122</c:v>
                </c:pt>
                <c:pt idx="215">
                  <c:v>-39.863999999999997</c:v>
                </c:pt>
                <c:pt idx="216">
                  <c:v>-37.834000000000003</c:v>
                </c:pt>
                <c:pt idx="217">
                  <c:v>-36.14</c:v>
                </c:pt>
                <c:pt idx="218">
                  <c:v>-32.173999999999999</c:v>
                </c:pt>
                <c:pt idx="219">
                  <c:v>-31.402000000000001</c:v>
                </c:pt>
                <c:pt idx="220">
                  <c:v>-29.574999999999999</c:v>
                </c:pt>
                <c:pt idx="221">
                  <c:v>-27.07</c:v>
                </c:pt>
                <c:pt idx="222">
                  <c:v>-27.422999999999998</c:v>
                </c:pt>
              </c:numCache>
            </c:numRef>
          </c:val>
          <c:extLst>
            <c:ext xmlns:c16="http://schemas.microsoft.com/office/drawing/2014/chart" uri="{C3380CC4-5D6E-409C-BE32-E72D297353CC}">
              <c16:uniqueId val="{00000001-92B3-4B68-9C40-F703F617E7DB}"/>
            </c:ext>
          </c:extLst>
        </c:ser>
        <c:ser>
          <c:idx val="2"/>
          <c:order val="2"/>
          <c:tx>
            <c:strRef>
              <c:f>Sheet1!$D$1</c:f>
              <c:strCache>
                <c:ptCount val="1"/>
                <c:pt idx="0">
                  <c:v>Long positions investment funds
(right axis)</c:v>
                </c:pt>
              </c:strCache>
            </c:strRef>
          </c:tx>
          <c:spPr>
            <a:solidFill>
              <a:schemeClr val="accent6">
                <a:lumMod val="40000"/>
                <a:lumOff val="60000"/>
              </a:schemeClr>
            </a:solidFill>
            <a:ln>
              <a:noFill/>
            </a:ln>
            <a:effectLst/>
          </c:spPr>
          <c:cat>
            <c:strRef>
              <c:f>Sheet1!$A$2:$A$224</c:f>
              <c:strCache>
                <c:ptCount val="223"/>
                <c:pt idx="0">
                  <c:v>2021-26</c:v>
                </c:pt>
                <c:pt idx="1">
                  <c:v>2021-27</c:v>
                </c:pt>
                <c:pt idx="2">
                  <c:v>2021-28</c:v>
                </c:pt>
                <c:pt idx="3">
                  <c:v>2021-29</c:v>
                </c:pt>
                <c:pt idx="4">
                  <c:v>2021-30</c:v>
                </c:pt>
                <c:pt idx="5">
                  <c:v>2021-31</c:v>
                </c:pt>
                <c:pt idx="6">
                  <c:v>2021-32</c:v>
                </c:pt>
                <c:pt idx="7">
                  <c:v>2021-33</c:v>
                </c:pt>
                <c:pt idx="8">
                  <c:v>2021-34</c:v>
                </c:pt>
                <c:pt idx="9">
                  <c:v>2021-35</c:v>
                </c:pt>
                <c:pt idx="10">
                  <c:v>2021-36</c:v>
                </c:pt>
                <c:pt idx="11">
                  <c:v>2021-37</c:v>
                </c:pt>
                <c:pt idx="12">
                  <c:v>2021-38</c:v>
                </c:pt>
                <c:pt idx="13">
                  <c:v>2021-39</c:v>
                </c:pt>
                <c:pt idx="14">
                  <c:v>2021-40</c:v>
                </c:pt>
                <c:pt idx="15">
                  <c:v>2021-41</c:v>
                </c:pt>
                <c:pt idx="16">
                  <c:v>2021-42</c:v>
                </c:pt>
                <c:pt idx="17">
                  <c:v>2021-43</c:v>
                </c:pt>
                <c:pt idx="18">
                  <c:v>2021-44</c:v>
                </c:pt>
                <c:pt idx="19">
                  <c:v>2021-45</c:v>
                </c:pt>
                <c:pt idx="20">
                  <c:v>2021-46</c:v>
                </c:pt>
                <c:pt idx="21">
                  <c:v>2021-47</c:v>
                </c:pt>
                <c:pt idx="22">
                  <c:v>2021-48</c:v>
                </c:pt>
                <c:pt idx="23">
                  <c:v>2021-49</c:v>
                </c:pt>
                <c:pt idx="24">
                  <c:v>2021-50</c:v>
                </c:pt>
                <c:pt idx="25">
                  <c:v>2021-51</c:v>
                </c:pt>
                <c:pt idx="26">
                  <c:v>2021-52</c:v>
                </c:pt>
                <c:pt idx="27">
                  <c:v>2021-53</c:v>
                </c:pt>
                <c:pt idx="28">
                  <c:v>2022-02</c:v>
                </c:pt>
                <c:pt idx="29">
                  <c:v>2022-03</c:v>
                </c:pt>
                <c:pt idx="30">
                  <c:v>2022-04</c:v>
                </c:pt>
                <c:pt idx="31">
                  <c:v>2022-05</c:v>
                </c:pt>
                <c:pt idx="32">
                  <c:v>2022-06</c:v>
                </c:pt>
                <c:pt idx="33">
                  <c:v>2022-07</c:v>
                </c:pt>
                <c:pt idx="34">
                  <c:v>2022-08</c:v>
                </c:pt>
                <c:pt idx="35">
                  <c:v>2022-09</c:v>
                </c:pt>
                <c:pt idx="36">
                  <c:v>2022-10</c:v>
                </c:pt>
                <c:pt idx="37">
                  <c:v>2022-11</c:v>
                </c:pt>
                <c:pt idx="38">
                  <c:v>2022-12</c:v>
                </c:pt>
                <c:pt idx="39">
                  <c:v>2022-13</c:v>
                </c:pt>
                <c:pt idx="40">
                  <c:v>2022-14</c:v>
                </c:pt>
                <c:pt idx="41">
                  <c:v>2022-15</c:v>
                </c:pt>
                <c:pt idx="42">
                  <c:v>2022-16</c:v>
                </c:pt>
                <c:pt idx="43">
                  <c:v>2022-17</c:v>
                </c:pt>
                <c:pt idx="44">
                  <c:v>2022-18</c:v>
                </c:pt>
                <c:pt idx="45">
                  <c:v>2022-19</c:v>
                </c:pt>
                <c:pt idx="46">
                  <c:v>2022-20</c:v>
                </c:pt>
                <c:pt idx="47">
                  <c:v>2022-21</c:v>
                </c:pt>
                <c:pt idx="48">
                  <c:v>2022-22</c:v>
                </c:pt>
                <c:pt idx="49">
                  <c:v>2022-23</c:v>
                </c:pt>
                <c:pt idx="50">
                  <c:v>2022-24</c:v>
                </c:pt>
                <c:pt idx="51">
                  <c:v>2022-25</c:v>
                </c:pt>
                <c:pt idx="52">
                  <c:v>2022-26</c:v>
                </c:pt>
                <c:pt idx="53">
                  <c:v>2022-27</c:v>
                </c:pt>
                <c:pt idx="54">
                  <c:v>2022-28</c:v>
                </c:pt>
                <c:pt idx="55">
                  <c:v>2022-29</c:v>
                </c:pt>
                <c:pt idx="56">
                  <c:v>2022-30</c:v>
                </c:pt>
                <c:pt idx="57">
                  <c:v>2022-31</c:v>
                </c:pt>
                <c:pt idx="58">
                  <c:v>2022-32</c:v>
                </c:pt>
                <c:pt idx="59">
                  <c:v>2022-33</c:v>
                </c:pt>
                <c:pt idx="60">
                  <c:v>2022-34</c:v>
                </c:pt>
                <c:pt idx="61">
                  <c:v>2022-35</c:v>
                </c:pt>
                <c:pt idx="62">
                  <c:v>2022-36</c:v>
                </c:pt>
                <c:pt idx="63">
                  <c:v>2022-37</c:v>
                </c:pt>
                <c:pt idx="64">
                  <c:v>2022-38</c:v>
                </c:pt>
                <c:pt idx="65">
                  <c:v>2022-39</c:v>
                </c:pt>
                <c:pt idx="66">
                  <c:v>2022-40</c:v>
                </c:pt>
                <c:pt idx="67">
                  <c:v>2022-41</c:v>
                </c:pt>
                <c:pt idx="68">
                  <c:v>2022-42</c:v>
                </c:pt>
                <c:pt idx="69">
                  <c:v>2022-43</c:v>
                </c:pt>
                <c:pt idx="70">
                  <c:v>2022-44</c:v>
                </c:pt>
                <c:pt idx="71">
                  <c:v>2022-45</c:v>
                </c:pt>
                <c:pt idx="72">
                  <c:v>2022-46</c:v>
                </c:pt>
                <c:pt idx="73">
                  <c:v>2022-47</c:v>
                </c:pt>
                <c:pt idx="74">
                  <c:v>2022-48</c:v>
                </c:pt>
                <c:pt idx="75">
                  <c:v>2022-49</c:v>
                </c:pt>
                <c:pt idx="76">
                  <c:v>2022-50</c:v>
                </c:pt>
                <c:pt idx="77">
                  <c:v>2022-51</c:v>
                </c:pt>
                <c:pt idx="78">
                  <c:v>2022-52</c:v>
                </c:pt>
                <c:pt idx="79">
                  <c:v>2022-53</c:v>
                </c:pt>
                <c:pt idx="80">
                  <c:v>2023-01</c:v>
                </c:pt>
                <c:pt idx="81">
                  <c:v>2023-02</c:v>
                </c:pt>
                <c:pt idx="82">
                  <c:v>2023-03</c:v>
                </c:pt>
                <c:pt idx="83">
                  <c:v>2023-04</c:v>
                </c:pt>
                <c:pt idx="84">
                  <c:v>2023-05</c:v>
                </c:pt>
                <c:pt idx="85">
                  <c:v>2023-06</c:v>
                </c:pt>
                <c:pt idx="86">
                  <c:v>2023-07</c:v>
                </c:pt>
                <c:pt idx="87">
                  <c:v>2023-08</c:v>
                </c:pt>
                <c:pt idx="88">
                  <c:v>2023-09</c:v>
                </c:pt>
                <c:pt idx="89">
                  <c:v>2023-10</c:v>
                </c:pt>
                <c:pt idx="90">
                  <c:v>2023-11</c:v>
                </c:pt>
                <c:pt idx="91">
                  <c:v>2023-12</c:v>
                </c:pt>
                <c:pt idx="92">
                  <c:v>2023-13</c:v>
                </c:pt>
                <c:pt idx="93">
                  <c:v>2023-14</c:v>
                </c:pt>
                <c:pt idx="94">
                  <c:v>2023-15</c:v>
                </c:pt>
                <c:pt idx="95">
                  <c:v>2023-16</c:v>
                </c:pt>
                <c:pt idx="96">
                  <c:v>2023-17</c:v>
                </c:pt>
                <c:pt idx="97">
                  <c:v>2023-18</c:v>
                </c:pt>
                <c:pt idx="98">
                  <c:v>2023-19</c:v>
                </c:pt>
                <c:pt idx="99">
                  <c:v>2023-20</c:v>
                </c:pt>
                <c:pt idx="100">
                  <c:v>2023-21</c:v>
                </c:pt>
                <c:pt idx="101">
                  <c:v>2023-22</c:v>
                </c:pt>
                <c:pt idx="102">
                  <c:v>2023-23</c:v>
                </c:pt>
                <c:pt idx="103">
                  <c:v>2023-24</c:v>
                </c:pt>
                <c:pt idx="104">
                  <c:v>2023-25</c:v>
                </c:pt>
                <c:pt idx="105">
                  <c:v>2023-26</c:v>
                </c:pt>
                <c:pt idx="106">
                  <c:v>2023-27</c:v>
                </c:pt>
                <c:pt idx="107">
                  <c:v>2023-28</c:v>
                </c:pt>
                <c:pt idx="108">
                  <c:v>2023-29</c:v>
                </c:pt>
                <c:pt idx="109">
                  <c:v>2023-30</c:v>
                </c:pt>
                <c:pt idx="110">
                  <c:v>2023-31</c:v>
                </c:pt>
                <c:pt idx="111">
                  <c:v>2023-32</c:v>
                </c:pt>
                <c:pt idx="112">
                  <c:v>2023-33</c:v>
                </c:pt>
                <c:pt idx="113">
                  <c:v>2023-34</c:v>
                </c:pt>
                <c:pt idx="114">
                  <c:v>2023-35</c:v>
                </c:pt>
                <c:pt idx="115">
                  <c:v>2023-36</c:v>
                </c:pt>
                <c:pt idx="116">
                  <c:v>2023-37</c:v>
                </c:pt>
                <c:pt idx="117">
                  <c:v>2023-38</c:v>
                </c:pt>
                <c:pt idx="118">
                  <c:v>2023-39</c:v>
                </c:pt>
                <c:pt idx="119">
                  <c:v>2023-40</c:v>
                </c:pt>
                <c:pt idx="120">
                  <c:v>2023-41</c:v>
                </c:pt>
                <c:pt idx="121">
                  <c:v>2023-42</c:v>
                </c:pt>
                <c:pt idx="122">
                  <c:v>2023-43</c:v>
                </c:pt>
                <c:pt idx="123">
                  <c:v>2023-44</c:v>
                </c:pt>
                <c:pt idx="124">
                  <c:v>2023-45</c:v>
                </c:pt>
                <c:pt idx="125">
                  <c:v>2023-47</c:v>
                </c:pt>
                <c:pt idx="126">
                  <c:v>2023-48</c:v>
                </c:pt>
                <c:pt idx="127">
                  <c:v>2023-49</c:v>
                </c:pt>
                <c:pt idx="128">
                  <c:v>2023-50</c:v>
                </c:pt>
                <c:pt idx="129">
                  <c:v>2023-51</c:v>
                </c:pt>
                <c:pt idx="130">
                  <c:v>2023-52</c:v>
                </c:pt>
                <c:pt idx="131">
                  <c:v>2024-01</c:v>
                </c:pt>
                <c:pt idx="132">
                  <c:v>2024-02</c:v>
                </c:pt>
                <c:pt idx="133">
                  <c:v>2024-03</c:v>
                </c:pt>
                <c:pt idx="134">
                  <c:v>2024-04</c:v>
                </c:pt>
                <c:pt idx="135">
                  <c:v>2024-05</c:v>
                </c:pt>
                <c:pt idx="136">
                  <c:v>2024-06</c:v>
                </c:pt>
                <c:pt idx="137">
                  <c:v>2024-07</c:v>
                </c:pt>
                <c:pt idx="138">
                  <c:v>2024-08</c:v>
                </c:pt>
                <c:pt idx="139">
                  <c:v>2024-09</c:v>
                </c:pt>
                <c:pt idx="140">
                  <c:v>2024-10</c:v>
                </c:pt>
                <c:pt idx="141">
                  <c:v>2024-11</c:v>
                </c:pt>
                <c:pt idx="142">
                  <c:v>2024-12</c:v>
                </c:pt>
                <c:pt idx="143">
                  <c:v>2024-13</c:v>
                </c:pt>
                <c:pt idx="144">
                  <c:v>2024-14</c:v>
                </c:pt>
                <c:pt idx="145">
                  <c:v>2024-15</c:v>
                </c:pt>
                <c:pt idx="146">
                  <c:v>2024-16</c:v>
                </c:pt>
                <c:pt idx="147">
                  <c:v>2024-17</c:v>
                </c:pt>
                <c:pt idx="148">
                  <c:v>2024-18</c:v>
                </c:pt>
                <c:pt idx="149">
                  <c:v>2024-19</c:v>
                </c:pt>
                <c:pt idx="150">
                  <c:v>2024-20</c:v>
                </c:pt>
                <c:pt idx="151">
                  <c:v>2024-21</c:v>
                </c:pt>
                <c:pt idx="152">
                  <c:v>2024-22</c:v>
                </c:pt>
                <c:pt idx="153">
                  <c:v>2024-23</c:v>
                </c:pt>
                <c:pt idx="154">
                  <c:v>2024-24</c:v>
                </c:pt>
                <c:pt idx="155">
                  <c:v>2024-25</c:v>
                </c:pt>
                <c:pt idx="156">
                  <c:v>2024-26</c:v>
                </c:pt>
                <c:pt idx="157">
                  <c:v>2024-27</c:v>
                </c:pt>
                <c:pt idx="158">
                  <c:v>2024-28</c:v>
                </c:pt>
                <c:pt idx="159">
                  <c:v>2024-29</c:v>
                </c:pt>
                <c:pt idx="160">
                  <c:v>2024-30</c:v>
                </c:pt>
                <c:pt idx="161">
                  <c:v>2024-31</c:v>
                </c:pt>
                <c:pt idx="162">
                  <c:v>2024-32</c:v>
                </c:pt>
                <c:pt idx="163">
                  <c:v>2024-33</c:v>
                </c:pt>
                <c:pt idx="164">
                  <c:v>2024-34</c:v>
                </c:pt>
                <c:pt idx="165">
                  <c:v>2024-35</c:v>
                </c:pt>
                <c:pt idx="166">
                  <c:v>2024-36</c:v>
                </c:pt>
                <c:pt idx="167">
                  <c:v>2024-37</c:v>
                </c:pt>
                <c:pt idx="168">
                  <c:v>2024-38</c:v>
                </c:pt>
                <c:pt idx="169">
                  <c:v>2024-39</c:v>
                </c:pt>
                <c:pt idx="170">
                  <c:v>2024-40</c:v>
                </c:pt>
                <c:pt idx="171">
                  <c:v>2024-41</c:v>
                </c:pt>
                <c:pt idx="172">
                  <c:v>2024-42</c:v>
                </c:pt>
                <c:pt idx="173">
                  <c:v>2024-43</c:v>
                </c:pt>
                <c:pt idx="174">
                  <c:v>2024-44</c:v>
                </c:pt>
                <c:pt idx="175">
                  <c:v>2024-45</c:v>
                </c:pt>
                <c:pt idx="176">
                  <c:v>2024-46</c:v>
                </c:pt>
                <c:pt idx="177">
                  <c:v>2024-47</c:v>
                </c:pt>
                <c:pt idx="178">
                  <c:v>2024-48</c:v>
                </c:pt>
                <c:pt idx="179">
                  <c:v>2024-49</c:v>
                </c:pt>
                <c:pt idx="180">
                  <c:v>2024-50</c:v>
                </c:pt>
                <c:pt idx="181">
                  <c:v>2024-51</c:v>
                </c:pt>
                <c:pt idx="182">
                  <c:v>2024-52</c:v>
                </c:pt>
                <c:pt idx="183">
                  <c:v>2025-01</c:v>
                </c:pt>
                <c:pt idx="184">
                  <c:v>2025-02</c:v>
                </c:pt>
                <c:pt idx="185">
                  <c:v>2025-03</c:v>
                </c:pt>
                <c:pt idx="186">
                  <c:v>2025-04</c:v>
                </c:pt>
                <c:pt idx="187">
                  <c:v>2025-05</c:v>
                </c:pt>
                <c:pt idx="188">
                  <c:v>2025-06</c:v>
                </c:pt>
                <c:pt idx="189">
                  <c:v>2025-07</c:v>
                </c:pt>
                <c:pt idx="190">
                  <c:v>2025-08</c:v>
                </c:pt>
                <c:pt idx="191">
                  <c:v>2025-09</c:v>
                </c:pt>
                <c:pt idx="192">
                  <c:v>2025-10</c:v>
                </c:pt>
                <c:pt idx="193">
                  <c:v>2025-11</c:v>
                </c:pt>
                <c:pt idx="194">
                  <c:v>2025-12</c:v>
                </c:pt>
                <c:pt idx="195">
                  <c:v>2025-13</c:v>
                </c:pt>
                <c:pt idx="196">
                  <c:v>2025-14</c:v>
                </c:pt>
                <c:pt idx="197">
                  <c:v>2025-15</c:v>
                </c:pt>
                <c:pt idx="198">
                  <c:v>2025-16</c:v>
                </c:pt>
                <c:pt idx="199">
                  <c:v>2025-17</c:v>
                </c:pt>
                <c:pt idx="200">
                  <c:v>2025-18</c:v>
                </c:pt>
                <c:pt idx="201">
                  <c:v>2025-19</c:v>
                </c:pt>
                <c:pt idx="202">
                  <c:v>2025-20</c:v>
                </c:pt>
                <c:pt idx="203">
                  <c:v>2025-21</c:v>
                </c:pt>
                <c:pt idx="204">
                  <c:v>2025-22</c:v>
                </c:pt>
                <c:pt idx="205">
                  <c:v>2025-23</c:v>
                </c:pt>
                <c:pt idx="206">
                  <c:v>2025-24</c:v>
                </c:pt>
                <c:pt idx="207">
                  <c:v>2025-25</c:v>
                </c:pt>
                <c:pt idx="208">
                  <c:v>2025-26</c:v>
                </c:pt>
                <c:pt idx="209">
                  <c:v>2025-27</c:v>
                </c:pt>
                <c:pt idx="210">
                  <c:v>2025-28</c:v>
                </c:pt>
                <c:pt idx="211">
                  <c:v>2025-29</c:v>
                </c:pt>
                <c:pt idx="212">
                  <c:v>2025-30</c:v>
                </c:pt>
                <c:pt idx="213">
                  <c:v>2025-31</c:v>
                </c:pt>
                <c:pt idx="214">
                  <c:v>2025-32</c:v>
                </c:pt>
                <c:pt idx="215">
                  <c:v>2025-33</c:v>
                </c:pt>
                <c:pt idx="216">
                  <c:v>2025-34</c:v>
                </c:pt>
                <c:pt idx="217">
                  <c:v>2025-35</c:v>
                </c:pt>
                <c:pt idx="218">
                  <c:v>2025-36</c:v>
                </c:pt>
                <c:pt idx="219">
                  <c:v>2025-37</c:v>
                </c:pt>
                <c:pt idx="220">
                  <c:v>2025-38</c:v>
                </c:pt>
                <c:pt idx="221">
                  <c:v>2025-39</c:v>
                </c:pt>
                <c:pt idx="222">
                  <c:v>2025-40</c:v>
                </c:pt>
              </c:strCache>
            </c:strRef>
          </c:cat>
          <c:val>
            <c:numRef>
              <c:f>Sheet1!$D$2:$D$224</c:f>
              <c:numCache>
                <c:formatCode>_-* #,##0_-;\-* #,##0_-;_-* "-"??_-;_-@_-</c:formatCode>
                <c:ptCount val="223"/>
                <c:pt idx="0">
                  <c:v>103.768</c:v>
                </c:pt>
                <c:pt idx="1">
                  <c:v>107.608</c:v>
                </c:pt>
                <c:pt idx="2">
                  <c:v>94.465000000000003</c:v>
                </c:pt>
                <c:pt idx="3">
                  <c:v>97.781999999999996</c:v>
                </c:pt>
                <c:pt idx="4">
                  <c:v>90.992999999999995</c:v>
                </c:pt>
                <c:pt idx="5">
                  <c:v>92.863</c:v>
                </c:pt>
                <c:pt idx="6">
                  <c:v>98.448999999999998</c:v>
                </c:pt>
                <c:pt idx="7">
                  <c:v>101.578</c:v>
                </c:pt>
                <c:pt idx="8">
                  <c:v>94.411000000000001</c:v>
                </c:pt>
                <c:pt idx="9">
                  <c:v>100.462</c:v>
                </c:pt>
                <c:pt idx="10">
                  <c:v>94.994</c:v>
                </c:pt>
                <c:pt idx="11">
                  <c:v>98.551000000000002</c:v>
                </c:pt>
                <c:pt idx="12">
                  <c:v>93.805000000000007</c:v>
                </c:pt>
                <c:pt idx="13">
                  <c:v>100.261</c:v>
                </c:pt>
                <c:pt idx="14">
                  <c:v>88.247</c:v>
                </c:pt>
                <c:pt idx="15">
                  <c:v>72.221000000000004</c:v>
                </c:pt>
                <c:pt idx="16">
                  <c:v>71.528000000000006</c:v>
                </c:pt>
                <c:pt idx="17">
                  <c:v>66.923000000000002</c:v>
                </c:pt>
                <c:pt idx="18">
                  <c:v>68.271000000000001</c:v>
                </c:pt>
                <c:pt idx="19">
                  <c:v>73.983999999999995</c:v>
                </c:pt>
                <c:pt idx="20">
                  <c:v>79.441999999999993</c:v>
                </c:pt>
                <c:pt idx="21">
                  <c:v>85.484999999999999</c:v>
                </c:pt>
                <c:pt idx="22">
                  <c:v>77.316999999999993</c:v>
                </c:pt>
                <c:pt idx="23">
                  <c:v>74.087999999999994</c:v>
                </c:pt>
                <c:pt idx="24">
                  <c:v>64.798000000000002</c:v>
                </c:pt>
                <c:pt idx="25">
                  <c:v>53.744999999999997</c:v>
                </c:pt>
                <c:pt idx="26">
                  <c:v>55.941000000000003</c:v>
                </c:pt>
                <c:pt idx="27">
                  <c:v>61.762999999999998</c:v>
                </c:pt>
                <c:pt idx="28">
                  <c:v>56.456000000000003</c:v>
                </c:pt>
                <c:pt idx="29">
                  <c:v>52.518999999999998</c:v>
                </c:pt>
                <c:pt idx="30">
                  <c:v>54.247999999999998</c:v>
                </c:pt>
                <c:pt idx="31">
                  <c:v>60.829000000000001</c:v>
                </c:pt>
                <c:pt idx="32">
                  <c:v>66.001999999999995</c:v>
                </c:pt>
                <c:pt idx="33">
                  <c:v>60.325000000000003</c:v>
                </c:pt>
                <c:pt idx="34">
                  <c:v>59.325000000000003</c:v>
                </c:pt>
                <c:pt idx="35">
                  <c:v>58.426000000000002</c:v>
                </c:pt>
                <c:pt idx="36">
                  <c:v>33.124000000000002</c:v>
                </c:pt>
                <c:pt idx="37">
                  <c:v>30.538</c:v>
                </c:pt>
                <c:pt idx="38">
                  <c:v>32.640999999999998</c:v>
                </c:pt>
                <c:pt idx="39">
                  <c:v>32.207999999999998</c:v>
                </c:pt>
                <c:pt idx="40">
                  <c:v>33.869</c:v>
                </c:pt>
                <c:pt idx="41">
                  <c:v>34.957000000000001</c:v>
                </c:pt>
                <c:pt idx="42">
                  <c:v>35.314</c:v>
                </c:pt>
                <c:pt idx="43">
                  <c:v>39.972000000000001</c:v>
                </c:pt>
                <c:pt idx="44">
                  <c:v>37.563000000000002</c:v>
                </c:pt>
                <c:pt idx="45">
                  <c:v>40.567</c:v>
                </c:pt>
                <c:pt idx="46">
                  <c:v>38.590000000000003</c:v>
                </c:pt>
                <c:pt idx="47">
                  <c:v>33.94</c:v>
                </c:pt>
                <c:pt idx="48">
                  <c:v>33.655999999999999</c:v>
                </c:pt>
                <c:pt idx="49">
                  <c:v>35.470999999999997</c:v>
                </c:pt>
                <c:pt idx="50">
                  <c:v>31.713999999999999</c:v>
                </c:pt>
                <c:pt idx="51">
                  <c:v>33.375</c:v>
                </c:pt>
                <c:pt idx="52">
                  <c:v>34.512</c:v>
                </c:pt>
                <c:pt idx="53">
                  <c:v>37.598999999999997</c:v>
                </c:pt>
                <c:pt idx="54">
                  <c:v>35.914000000000001</c:v>
                </c:pt>
                <c:pt idx="55">
                  <c:v>37.052999999999997</c:v>
                </c:pt>
                <c:pt idx="56">
                  <c:v>28.071000000000002</c:v>
                </c:pt>
                <c:pt idx="57">
                  <c:v>22.667000000000002</c:v>
                </c:pt>
                <c:pt idx="58">
                  <c:v>29.623999999999999</c:v>
                </c:pt>
                <c:pt idx="59">
                  <c:v>36.24</c:v>
                </c:pt>
                <c:pt idx="60">
                  <c:v>46.478000000000002</c:v>
                </c:pt>
                <c:pt idx="61">
                  <c:v>43.332999999999998</c:v>
                </c:pt>
                <c:pt idx="62">
                  <c:v>30.567</c:v>
                </c:pt>
                <c:pt idx="63">
                  <c:v>21.957999999999998</c:v>
                </c:pt>
                <c:pt idx="64">
                  <c:v>22.704999999999998</c:v>
                </c:pt>
                <c:pt idx="65">
                  <c:v>21.007000000000001</c:v>
                </c:pt>
                <c:pt idx="66">
                  <c:v>21.841000000000001</c:v>
                </c:pt>
                <c:pt idx="67">
                  <c:v>22.718</c:v>
                </c:pt>
                <c:pt idx="68">
                  <c:v>24.841999999999999</c:v>
                </c:pt>
                <c:pt idx="69">
                  <c:v>29.774999999999999</c:v>
                </c:pt>
                <c:pt idx="70">
                  <c:v>33.082999999999998</c:v>
                </c:pt>
                <c:pt idx="71">
                  <c:v>33.084000000000003</c:v>
                </c:pt>
                <c:pt idx="72">
                  <c:v>30.45</c:v>
                </c:pt>
                <c:pt idx="73">
                  <c:v>25.920999999999999</c:v>
                </c:pt>
                <c:pt idx="74">
                  <c:v>27.46</c:v>
                </c:pt>
                <c:pt idx="75">
                  <c:v>32.090000000000003</c:v>
                </c:pt>
                <c:pt idx="76">
                  <c:v>33.932000000000002</c:v>
                </c:pt>
                <c:pt idx="77">
                  <c:v>31.363</c:v>
                </c:pt>
                <c:pt idx="78">
                  <c:v>26.826000000000001</c:v>
                </c:pt>
                <c:pt idx="79">
                  <c:v>23.5</c:v>
                </c:pt>
                <c:pt idx="80">
                  <c:v>17.224</c:v>
                </c:pt>
                <c:pt idx="81">
                  <c:v>17.491</c:v>
                </c:pt>
                <c:pt idx="82">
                  <c:v>19.626000000000001</c:v>
                </c:pt>
                <c:pt idx="83">
                  <c:v>27.021000000000001</c:v>
                </c:pt>
                <c:pt idx="84">
                  <c:v>38.801000000000002</c:v>
                </c:pt>
                <c:pt idx="85">
                  <c:v>40.591000000000001</c:v>
                </c:pt>
                <c:pt idx="86">
                  <c:v>44.28</c:v>
                </c:pt>
                <c:pt idx="87">
                  <c:v>46.139000000000003</c:v>
                </c:pt>
                <c:pt idx="88">
                  <c:v>47.116999999999997</c:v>
                </c:pt>
                <c:pt idx="89">
                  <c:v>47.146999999999998</c:v>
                </c:pt>
                <c:pt idx="90">
                  <c:v>37.142000000000003</c:v>
                </c:pt>
                <c:pt idx="91">
                  <c:v>32.420999999999999</c:v>
                </c:pt>
                <c:pt idx="92">
                  <c:v>32.526000000000003</c:v>
                </c:pt>
                <c:pt idx="93">
                  <c:v>35.090000000000003</c:v>
                </c:pt>
                <c:pt idx="94">
                  <c:v>36.622999999999998</c:v>
                </c:pt>
                <c:pt idx="95">
                  <c:v>33.292000000000002</c:v>
                </c:pt>
                <c:pt idx="96">
                  <c:v>23.120999999999999</c:v>
                </c:pt>
                <c:pt idx="97">
                  <c:v>20.164999999999999</c:v>
                </c:pt>
                <c:pt idx="98">
                  <c:v>20.363</c:v>
                </c:pt>
                <c:pt idx="99">
                  <c:v>22.184000000000001</c:v>
                </c:pt>
                <c:pt idx="100">
                  <c:v>19.962</c:v>
                </c:pt>
                <c:pt idx="101">
                  <c:v>19.751999999999999</c:v>
                </c:pt>
                <c:pt idx="102">
                  <c:v>20.946999999999999</c:v>
                </c:pt>
                <c:pt idx="103">
                  <c:v>27.11</c:v>
                </c:pt>
                <c:pt idx="104">
                  <c:v>28.2</c:v>
                </c:pt>
                <c:pt idx="105">
                  <c:v>26.413</c:v>
                </c:pt>
                <c:pt idx="106">
                  <c:v>26.513000000000002</c:v>
                </c:pt>
                <c:pt idx="107">
                  <c:v>28.262</c:v>
                </c:pt>
                <c:pt idx="108">
                  <c:v>33.674999999999997</c:v>
                </c:pt>
                <c:pt idx="109">
                  <c:v>38.006999999999998</c:v>
                </c:pt>
                <c:pt idx="110">
                  <c:v>28.719000000000001</c:v>
                </c:pt>
                <c:pt idx="111">
                  <c:v>27.03</c:v>
                </c:pt>
                <c:pt idx="112">
                  <c:v>27.853999999999999</c:v>
                </c:pt>
                <c:pt idx="113">
                  <c:v>26.364999999999998</c:v>
                </c:pt>
                <c:pt idx="114">
                  <c:v>26.364000000000001</c:v>
                </c:pt>
                <c:pt idx="115">
                  <c:v>27.478999999999999</c:v>
                </c:pt>
                <c:pt idx="116">
                  <c:v>26.9</c:v>
                </c:pt>
                <c:pt idx="117">
                  <c:v>28.195</c:v>
                </c:pt>
                <c:pt idx="118">
                  <c:v>28.481000000000002</c:v>
                </c:pt>
                <c:pt idx="119">
                  <c:v>29.922999999999998</c:v>
                </c:pt>
                <c:pt idx="120">
                  <c:v>31.253</c:v>
                </c:pt>
                <c:pt idx="121">
                  <c:v>29.533000000000001</c:v>
                </c:pt>
                <c:pt idx="122">
                  <c:v>30.565000000000001</c:v>
                </c:pt>
                <c:pt idx="123">
                  <c:v>34.112000000000002</c:v>
                </c:pt>
                <c:pt idx="124">
                  <c:v>36.085000000000001</c:v>
                </c:pt>
                <c:pt idx="125">
                  <c:v>37.383000000000003</c:v>
                </c:pt>
                <c:pt idx="126">
                  <c:v>33.893999999999998</c:v>
                </c:pt>
                <c:pt idx="127">
                  <c:v>33.534999999999997</c:v>
                </c:pt>
                <c:pt idx="128">
                  <c:v>36.152999999999999</c:v>
                </c:pt>
                <c:pt idx="129">
                  <c:v>33.667999999999999</c:v>
                </c:pt>
                <c:pt idx="130">
                  <c:v>33.511000000000003</c:v>
                </c:pt>
                <c:pt idx="131">
                  <c:v>29.074000000000002</c:v>
                </c:pt>
                <c:pt idx="132">
                  <c:v>30.395</c:v>
                </c:pt>
                <c:pt idx="133">
                  <c:v>30.978999999999999</c:v>
                </c:pt>
                <c:pt idx="134">
                  <c:v>31.574000000000002</c:v>
                </c:pt>
                <c:pt idx="135">
                  <c:v>33.069000000000003</c:v>
                </c:pt>
                <c:pt idx="136">
                  <c:v>34.249000000000002</c:v>
                </c:pt>
                <c:pt idx="137">
                  <c:v>34.133000000000003</c:v>
                </c:pt>
                <c:pt idx="138">
                  <c:v>35.082999999999998</c:v>
                </c:pt>
                <c:pt idx="139">
                  <c:v>34.624000000000002</c:v>
                </c:pt>
                <c:pt idx="140">
                  <c:v>33.241</c:v>
                </c:pt>
                <c:pt idx="141">
                  <c:v>35.316000000000003</c:v>
                </c:pt>
                <c:pt idx="142">
                  <c:v>37.344000000000001</c:v>
                </c:pt>
                <c:pt idx="143">
                  <c:v>35.149000000000001</c:v>
                </c:pt>
                <c:pt idx="144">
                  <c:v>38.438000000000002</c:v>
                </c:pt>
                <c:pt idx="145">
                  <c:v>37.292999999999999</c:v>
                </c:pt>
                <c:pt idx="146">
                  <c:v>29.707000000000001</c:v>
                </c:pt>
                <c:pt idx="147">
                  <c:v>32.884999999999998</c:v>
                </c:pt>
                <c:pt idx="148">
                  <c:v>38.173999999999999</c:v>
                </c:pt>
                <c:pt idx="149">
                  <c:v>39.250999999999998</c:v>
                </c:pt>
                <c:pt idx="150">
                  <c:v>39.723999999999997</c:v>
                </c:pt>
                <c:pt idx="151">
                  <c:v>43.744</c:v>
                </c:pt>
                <c:pt idx="152">
                  <c:v>43.598999999999997</c:v>
                </c:pt>
                <c:pt idx="153">
                  <c:v>41.460999999999999</c:v>
                </c:pt>
                <c:pt idx="154">
                  <c:v>38.103000000000002</c:v>
                </c:pt>
                <c:pt idx="155">
                  <c:v>31.73</c:v>
                </c:pt>
                <c:pt idx="156">
                  <c:v>34.42</c:v>
                </c:pt>
                <c:pt idx="157">
                  <c:v>36.823999999999998</c:v>
                </c:pt>
                <c:pt idx="158">
                  <c:v>35.962000000000003</c:v>
                </c:pt>
                <c:pt idx="159">
                  <c:v>37.854999999999997</c:v>
                </c:pt>
                <c:pt idx="160">
                  <c:v>37.427999999999997</c:v>
                </c:pt>
                <c:pt idx="161">
                  <c:v>37.15</c:v>
                </c:pt>
                <c:pt idx="162">
                  <c:v>35.115000000000002</c:v>
                </c:pt>
                <c:pt idx="163">
                  <c:v>41.63</c:v>
                </c:pt>
                <c:pt idx="164">
                  <c:v>40.994999999999997</c:v>
                </c:pt>
                <c:pt idx="165">
                  <c:v>39.930999999999997</c:v>
                </c:pt>
                <c:pt idx="166">
                  <c:v>39.741999999999997</c:v>
                </c:pt>
                <c:pt idx="167">
                  <c:v>43.078000000000003</c:v>
                </c:pt>
                <c:pt idx="168">
                  <c:v>47.247</c:v>
                </c:pt>
                <c:pt idx="169">
                  <c:v>43.948</c:v>
                </c:pt>
                <c:pt idx="170">
                  <c:v>39.478000000000002</c:v>
                </c:pt>
                <c:pt idx="171">
                  <c:v>41.62</c:v>
                </c:pt>
                <c:pt idx="172">
                  <c:v>40.459000000000003</c:v>
                </c:pt>
                <c:pt idx="173">
                  <c:v>41.401000000000003</c:v>
                </c:pt>
                <c:pt idx="174">
                  <c:v>39.24</c:v>
                </c:pt>
                <c:pt idx="175">
                  <c:v>44.542999999999999</c:v>
                </c:pt>
                <c:pt idx="176">
                  <c:v>46.898000000000003</c:v>
                </c:pt>
                <c:pt idx="177">
                  <c:v>51.515999999999998</c:v>
                </c:pt>
                <c:pt idx="178">
                  <c:v>51.192</c:v>
                </c:pt>
                <c:pt idx="179">
                  <c:v>52.401000000000003</c:v>
                </c:pt>
                <c:pt idx="180">
                  <c:v>52.034999999999997</c:v>
                </c:pt>
                <c:pt idx="181">
                  <c:v>50.991999999999997</c:v>
                </c:pt>
                <c:pt idx="182">
                  <c:v>52.987000000000002</c:v>
                </c:pt>
                <c:pt idx="183">
                  <c:v>58.503</c:v>
                </c:pt>
                <c:pt idx="184">
                  <c:v>68.430000000000007</c:v>
                </c:pt>
                <c:pt idx="185">
                  <c:v>79.254999999999995</c:v>
                </c:pt>
                <c:pt idx="186">
                  <c:v>94.051000000000002</c:v>
                </c:pt>
                <c:pt idx="187">
                  <c:v>99.114000000000004</c:v>
                </c:pt>
                <c:pt idx="188">
                  <c:v>103.84399999999999</c:v>
                </c:pt>
                <c:pt idx="189">
                  <c:v>104.872</c:v>
                </c:pt>
                <c:pt idx="190">
                  <c:v>93.516000000000005</c:v>
                </c:pt>
                <c:pt idx="191">
                  <c:v>86.99</c:v>
                </c:pt>
                <c:pt idx="192">
                  <c:v>81.293000000000006</c:v>
                </c:pt>
                <c:pt idx="193">
                  <c:v>81.789000000000001</c:v>
                </c:pt>
                <c:pt idx="194">
                  <c:v>82.363</c:v>
                </c:pt>
                <c:pt idx="195">
                  <c:v>71.984999999999999</c:v>
                </c:pt>
                <c:pt idx="196">
                  <c:v>59.087000000000003</c:v>
                </c:pt>
                <c:pt idx="197">
                  <c:v>53.161000000000001</c:v>
                </c:pt>
                <c:pt idx="198">
                  <c:v>54.314999999999998</c:v>
                </c:pt>
                <c:pt idx="199">
                  <c:v>53.661000000000001</c:v>
                </c:pt>
                <c:pt idx="200">
                  <c:v>59.277999999999999</c:v>
                </c:pt>
                <c:pt idx="201">
                  <c:v>57.296999999999997</c:v>
                </c:pt>
                <c:pt idx="202">
                  <c:v>57.658000000000001</c:v>
                </c:pt>
                <c:pt idx="203">
                  <c:v>58.015999999999998</c:v>
                </c:pt>
                <c:pt idx="204">
                  <c:v>57.817999999999998</c:v>
                </c:pt>
                <c:pt idx="205">
                  <c:v>60.79</c:v>
                </c:pt>
                <c:pt idx="206">
                  <c:v>66.661000000000001</c:v>
                </c:pt>
                <c:pt idx="207">
                  <c:v>60.277999999999999</c:v>
                </c:pt>
                <c:pt idx="208">
                  <c:v>50.697000000000003</c:v>
                </c:pt>
                <c:pt idx="209">
                  <c:v>52.8</c:v>
                </c:pt>
                <c:pt idx="210">
                  <c:v>51.128</c:v>
                </c:pt>
                <c:pt idx="211">
                  <c:v>53.426000000000002</c:v>
                </c:pt>
                <c:pt idx="212">
                  <c:v>57.728000000000002</c:v>
                </c:pt>
                <c:pt idx="213">
                  <c:v>59.31</c:v>
                </c:pt>
                <c:pt idx="214">
                  <c:v>65.972999999999999</c:v>
                </c:pt>
                <c:pt idx="215">
                  <c:v>60.07</c:v>
                </c:pt>
                <c:pt idx="216">
                  <c:v>63.634999999999998</c:v>
                </c:pt>
                <c:pt idx="217">
                  <c:v>67.887</c:v>
                </c:pt>
                <c:pt idx="218">
                  <c:v>86.373000000000005</c:v>
                </c:pt>
                <c:pt idx="219">
                  <c:v>100.286</c:v>
                </c:pt>
                <c:pt idx="220">
                  <c:v>107.622</c:v>
                </c:pt>
                <c:pt idx="221">
                  <c:v>103.30800000000001</c:v>
                </c:pt>
                <c:pt idx="222">
                  <c:v>113.098</c:v>
                </c:pt>
              </c:numCache>
            </c:numRef>
          </c:val>
          <c:extLst>
            <c:ext xmlns:c16="http://schemas.microsoft.com/office/drawing/2014/chart" uri="{C3380CC4-5D6E-409C-BE32-E72D297353CC}">
              <c16:uniqueId val="{00000000-BCD9-484C-8329-DA0BAAB9DEC6}"/>
            </c:ext>
          </c:extLst>
        </c:ser>
        <c:dLbls>
          <c:showLegendKey val="0"/>
          <c:showVal val="0"/>
          <c:showCatName val="0"/>
          <c:showSerName val="0"/>
          <c:showPercent val="0"/>
          <c:showBubbleSize val="0"/>
        </c:dLbls>
        <c:axId val="1761186719"/>
        <c:axId val="1761186239"/>
      </c:areaChart>
      <c:lineChart>
        <c:grouping val="standard"/>
        <c:varyColors val="0"/>
        <c:ser>
          <c:idx val="0"/>
          <c:order val="0"/>
          <c:tx>
            <c:strRef>
              <c:f>Sheet1!$B$1</c:f>
              <c:strCache>
                <c:ptCount val="1"/>
                <c:pt idx="0">
                  <c:v>EUA price</c:v>
                </c:pt>
              </c:strCache>
            </c:strRef>
          </c:tx>
          <c:spPr>
            <a:ln w="28575" cap="rnd">
              <a:solidFill>
                <a:srgbClr val="8445FF"/>
              </a:solidFill>
              <a:round/>
            </a:ln>
            <a:effectLst/>
          </c:spPr>
          <c:marker>
            <c:symbol val="none"/>
          </c:marker>
          <c:cat>
            <c:strRef>
              <c:f>Sheet1!$A$2:$A$224</c:f>
              <c:strCache>
                <c:ptCount val="223"/>
                <c:pt idx="0">
                  <c:v>2021-26</c:v>
                </c:pt>
                <c:pt idx="1">
                  <c:v>2021-27</c:v>
                </c:pt>
                <c:pt idx="2">
                  <c:v>2021-28</c:v>
                </c:pt>
                <c:pt idx="3">
                  <c:v>2021-29</c:v>
                </c:pt>
                <c:pt idx="4">
                  <c:v>2021-30</c:v>
                </c:pt>
                <c:pt idx="5">
                  <c:v>2021-31</c:v>
                </c:pt>
                <c:pt idx="6">
                  <c:v>2021-32</c:v>
                </c:pt>
                <c:pt idx="7">
                  <c:v>2021-33</c:v>
                </c:pt>
                <c:pt idx="8">
                  <c:v>2021-34</c:v>
                </c:pt>
                <c:pt idx="9">
                  <c:v>2021-35</c:v>
                </c:pt>
                <c:pt idx="10">
                  <c:v>2021-36</c:v>
                </c:pt>
                <c:pt idx="11">
                  <c:v>2021-37</c:v>
                </c:pt>
                <c:pt idx="12">
                  <c:v>2021-38</c:v>
                </c:pt>
                <c:pt idx="13">
                  <c:v>2021-39</c:v>
                </c:pt>
                <c:pt idx="14">
                  <c:v>2021-40</c:v>
                </c:pt>
                <c:pt idx="15">
                  <c:v>2021-41</c:v>
                </c:pt>
                <c:pt idx="16">
                  <c:v>2021-42</c:v>
                </c:pt>
                <c:pt idx="17">
                  <c:v>2021-43</c:v>
                </c:pt>
                <c:pt idx="18">
                  <c:v>2021-44</c:v>
                </c:pt>
                <c:pt idx="19">
                  <c:v>2021-45</c:v>
                </c:pt>
                <c:pt idx="20">
                  <c:v>2021-46</c:v>
                </c:pt>
                <c:pt idx="21">
                  <c:v>2021-47</c:v>
                </c:pt>
                <c:pt idx="22">
                  <c:v>2021-48</c:v>
                </c:pt>
                <c:pt idx="23">
                  <c:v>2021-49</c:v>
                </c:pt>
                <c:pt idx="24">
                  <c:v>2021-50</c:v>
                </c:pt>
                <c:pt idx="25">
                  <c:v>2021-51</c:v>
                </c:pt>
                <c:pt idx="26">
                  <c:v>2021-52</c:v>
                </c:pt>
                <c:pt idx="27">
                  <c:v>2021-53</c:v>
                </c:pt>
                <c:pt idx="28">
                  <c:v>2022-02</c:v>
                </c:pt>
                <c:pt idx="29">
                  <c:v>2022-03</c:v>
                </c:pt>
                <c:pt idx="30">
                  <c:v>2022-04</c:v>
                </c:pt>
                <c:pt idx="31">
                  <c:v>2022-05</c:v>
                </c:pt>
                <c:pt idx="32">
                  <c:v>2022-06</c:v>
                </c:pt>
                <c:pt idx="33">
                  <c:v>2022-07</c:v>
                </c:pt>
                <c:pt idx="34">
                  <c:v>2022-08</c:v>
                </c:pt>
                <c:pt idx="35">
                  <c:v>2022-09</c:v>
                </c:pt>
                <c:pt idx="36">
                  <c:v>2022-10</c:v>
                </c:pt>
                <c:pt idx="37">
                  <c:v>2022-11</c:v>
                </c:pt>
                <c:pt idx="38">
                  <c:v>2022-12</c:v>
                </c:pt>
                <c:pt idx="39">
                  <c:v>2022-13</c:v>
                </c:pt>
                <c:pt idx="40">
                  <c:v>2022-14</c:v>
                </c:pt>
                <c:pt idx="41">
                  <c:v>2022-15</c:v>
                </c:pt>
                <c:pt idx="42">
                  <c:v>2022-16</c:v>
                </c:pt>
                <c:pt idx="43">
                  <c:v>2022-17</c:v>
                </c:pt>
                <c:pt idx="44">
                  <c:v>2022-18</c:v>
                </c:pt>
                <c:pt idx="45">
                  <c:v>2022-19</c:v>
                </c:pt>
                <c:pt idx="46">
                  <c:v>2022-20</c:v>
                </c:pt>
                <c:pt idx="47">
                  <c:v>2022-21</c:v>
                </c:pt>
                <c:pt idx="48">
                  <c:v>2022-22</c:v>
                </c:pt>
                <c:pt idx="49">
                  <c:v>2022-23</c:v>
                </c:pt>
                <c:pt idx="50">
                  <c:v>2022-24</c:v>
                </c:pt>
                <c:pt idx="51">
                  <c:v>2022-25</c:v>
                </c:pt>
                <c:pt idx="52">
                  <c:v>2022-26</c:v>
                </c:pt>
                <c:pt idx="53">
                  <c:v>2022-27</c:v>
                </c:pt>
                <c:pt idx="54">
                  <c:v>2022-28</c:v>
                </c:pt>
                <c:pt idx="55">
                  <c:v>2022-29</c:v>
                </c:pt>
                <c:pt idx="56">
                  <c:v>2022-30</c:v>
                </c:pt>
                <c:pt idx="57">
                  <c:v>2022-31</c:v>
                </c:pt>
                <c:pt idx="58">
                  <c:v>2022-32</c:v>
                </c:pt>
                <c:pt idx="59">
                  <c:v>2022-33</c:v>
                </c:pt>
                <c:pt idx="60">
                  <c:v>2022-34</c:v>
                </c:pt>
                <c:pt idx="61">
                  <c:v>2022-35</c:v>
                </c:pt>
                <c:pt idx="62">
                  <c:v>2022-36</c:v>
                </c:pt>
                <c:pt idx="63">
                  <c:v>2022-37</c:v>
                </c:pt>
                <c:pt idx="64">
                  <c:v>2022-38</c:v>
                </c:pt>
                <c:pt idx="65">
                  <c:v>2022-39</c:v>
                </c:pt>
                <c:pt idx="66">
                  <c:v>2022-40</c:v>
                </c:pt>
                <c:pt idx="67">
                  <c:v>2022-41</c:v>
                </c:pt>
                <c:pt idx="68">
                  <c:v>2022-42</c:v>
                </c:pt>
                <c:pt idx="69">
                  <c:v>2022-43</c:v>
                </c:pt>
                <c:pt idx="70">
                  <c:v>2022-44</c:v>
                </c:pt>
                <c:pt idx="71">
                  <c:v>2022-45</c:v>
                </c:pt>
                <c:pt idx="72">
                  <c:v>2022-46</c:v>
                </c:pt>
                <c:pt idx="73">
                  <c:v>2022-47</c:v>
                </c:pt>
                <c:pt idx="74">
                  <c:v>2022-48</c:v>
                </c:pt>
                <c:pt idx="75">
                  <c:v>2022-49</c:v>
                </c:pt>
                <c:pt idx="76">
                  <c:v>2022-50</c:v>
                </c:pt>
                <c:pt idx="77">
                  <c:v>2022-51</c:v>
                </c:pt>
                <c:pt idx="78">
                  <c:v>2022-52</c:v>
                </c:pt>
                <c:pt idx="79">
                  <c:v>2022-53</c:v>
                </c:pt>
                <c:pt idx="80">
                  <c:v>2023-01</c:v>
                </c:pt>
                <c:pt idx="81">
                  <c:v>2023-02</c:v>
                </c:pt>
                <c:pt idx="82">
                  <c:v>2023-03</c:v>
                </c:pt>
                <c:pt idx="83">
                  <c:v>2023-04</c:v>
                </c:pt>
                <c:pt idx="84">
                  <c:v>2023-05</c:v>
                </c:pt>
                <c:pt idx="85">
                  <c:v>2023-06</c:v>
                </c:pt>
                <c:pt idx="86">
                  <c:v>2023-07</c:v>
                </c:pt>
                <c:pt idx="87">
                  <c:v>2023-08</c:v>
                </c:pt>
                <c:pt idx="88">
                  <c:v>2023-09</c:v>
                </c:pt>
                <c:pt idx="89">
                  <c:v>2023-10</c:v>
                </c:pt>
                <c:pt idx="90">
                  <c:v>2023-11</c:v>
                </c:pt>
                <c:pt idx="91">
                  <c:v>2023-12</c:v>
                </c:pt>
                <c:pt idx="92">
                  <c:v>2023-13</c:v>
                </c:pt>
                <c:pt idx="93">
                  <c:v>2023-14</c:v>
                </c:pt>
                <c:pt idx="94">
                  <c:v>2023-15</c:v>
                </c:pt>
                <c:pt idx="95">
                  <c:v>2023-16</c:v>
                </c:pt>
                <c:pt idx="96">
                  <c:v>2023-17</c:v>
                </c:pt>
                <c:pt idx="97">
                  <c:v>2023-18</c:v>
                </c:pt>
                <c:pt idx="98">
                  <c:v>2023-19</c:v>
                </c:pt>
                <c:pt idx="99">
                  <c:v>2023-20</c:v>
                </c:pt>
                <c:pt idx="100">
                  <c:v>2023-21</c:v>
                </c:pt>
                <c:pt idx="101">
                  <c:v>2023-22</c:v>
                </c:pt>
                <c:pt idx="102">
                  <c:v>2023-23</c:v>
                </c:pt>
                <c:pt idx="103">
                  <c:v>2023-24</c:v>
                </c:pt>
                <c:pt idx="104">
                  <c:v>2023-25</c:v>
                </c:pt>
                <c:pt idx="105">
                  <c:v>2023-26</c:v>
                </c:pt>
                <c:pt idx="106">
                  <c:v>2023-27</c:v>
                </c:pt>
                <c:pt idx="107">
                  <c:v>2023-28</c:v>
                </c:pt>
                <c:pt idx="108">
                  <c:v>2023-29</c:v>
                </c:pt>
                <c:pt idx="109">
                  <c:v>2023-30</c:v>
                </c:pt>
                <c:pt idx="110">
                  <c:v>2023-31</c:v>
                </c:pt>
                <c:pt idx="111">
                  <c:v>2023-32</c:v>
                </c:pt>
                <c:pt idx="112">
                  <c:v>2023-33</c:v>
                </c:pt>
                <c:pt idx="113">
                  <c:v>2023-34</c:v>
                </c:pt>
                <c:pt idx="114">
                  <c:v>2023-35</c:v>
                </c:pt>
                <c:pt idx="115">
                  <c:v>2023-36</c:v>
                </c:pt>
                <c:pt idx="116">
                  <c:v>2023-37</c:v>
                </c:pt>
                <c:pt idx="117">
                  <c:v>2023-38</c:v>
                </c:pt>
                <c:pt idx="118">
                  <c:v>2023-39</c:v>
                </c:pt>
                <c:pt idx="119">
                  <c:v>2023-40</c:v>
                </c:pt>
                <c:pt idx="120">
                  <c:v>2023-41</c:v>
                </c:pt>
                <c:pt idx="121">
                  <c:v>2023-42</c:v>
                </c:pt>
                <c:pt idx="122">
                  <c:v>2023-43</c:v>
                </c:pt>
                <c:pt idx="123">
                  <c:v>2023-44</c:v>
                </c:pt>
                <c:pt idx="124">
                  <c:v>2023-45</c:v>
                </c:pt>
                <c:pt idx="125">
                  <c:v>2023-47</c:v>
                </c:pt>
                <c:pt idx="126">
                  <c:v>2023-48</c:v>
                </c:pt>
                <c:pt idx="127">
                  <c:v>2023-49</c:v>
                </c:pt>
                <c:pt idx="128">
                  <c:v>2023-50</c:v>
                </c:pt>
                <c:pt idx="129">
                  <c:v>2023-51</c:v>
                </c:pt>
                <c:pt idx="130">
                  <c:v>2023-52</c:v>
                </c:pt>
                <c:pt idx="131">
                  <c:v>2024-01</c:v>
                </c:pt>
                <c:pt idx="132">
                  <c:v>2024-02</c:v>
                </c:pt>
                <c:pt idx="133">
                  <c:v>2024-03</c:v>
                </c:pt>
                <c:pt idx="134">
                  <c:v>2024-04</c:v>
                </c:pt>
                <c:pt idx="135">
                  <c:v>2024-05</c:v>
                </c:pt>
                <c:pt idx="136">
                  <c:v>2024-06</c:v>
                </c:pt>
                <c:pt idx="137">
                  <c:v>2024-07</c:v>
                </c:pt>
                <c:pt idx="138">
                  <c:v>2024-08</c:v>
                </c:pt>
                <c:pt idx="139">
                  <c:v>2024-09</c:v>
                </c:pt>
                <c:pt idx="140">
                  <c:v>2024-10</c:v>
                </c:pt>
                <c:pt idx="141">
                  <c:v>2024-11</c:v>
                </c:pt>
                <c:pt idx="142">
                  <c:v>2024-12</c:v>
                </c:pt>
                <c:pt idx="143">
                  <c:v>2024-13</c:v>
                </c:pt>
                <c:pt idx="144">
                  <c:v>2024-14</c:v>
                </c:pt>
                <c:pt idx="145">
                  <c:v>2024-15</c:v>
                </c:pt>
                <c:pt idx="146">
                  <c:v>2024-16</c:v>
                </c:pt>
                <c:pt idx="147">
                  <c:v>2024-17</c:v>
                </c:pt>
                <c:pt idx="148">
                  <c:v>2024-18</c:v>
                </c:pt>
                <c:pt idx="149">
                  <c:v>2024-19</c:v>
                </c:pt>
                <c:pt idx="150">
                  <c:v>2024-20</c:v>
                </c:pt>
                <c:pt idx="151">
                  <c:v>2024-21</c:v>
                </c:pt>
                <c:pt idx="152">
                  <c:v>2024-22</c:v>
                </c:pt>
                <c:pt idx="153">
                  <c:v>2024-23</c:v>
                </c:pt>
                <c:pt idx="154">
                  <c:v>2024-24</c:v>
                </c:pt>
                <c:pt idx="155">
                  <c:v>2024-25</c:v>
                </c:pt>
                <c:pt idx="156">
                  <c:v>2024-26</c:v>
                </c:pt>
                <c:pt idx="157">
                  <c:v>2024-27</c:v>
                </c:pt>
                <c:pt idx="158">
                  <c:v>2024-28</c:v>
                </c:pt>
                <c:pt idx="159">
                  <c:v>2024-29</c:v>
                </c:pt>
                <c:pt idx="160">
                  <c:v>2024-30</c:v>
                </c:pt>
                <c:pt idx="161">
                  <c:v>2024-31</c:v>
                </c:pt>
                <c:pt idx="162">
                  <c:v>2024-32</c:v>
                </c:pt>
                <c:pt idx="163">
                  <c:v>2024-33</c:v>
                </c:pt>
                <c:pt idx="164">
                  <c:v>2024-34</c:v>
                </c:pt>
                <c:pt idx="165">
                  <c:v>2024-35</c:v>
                </c:pt>
                <c:pt idx="166">
                  <c:v>2024-36</c:v>
                </c:pt>
                <c:pt idx="167">
                  <c:v>2024-37</c:v>
                </c:pt>
                <c:pt idx="168">
                  <c:v>2024-38</c:v>
                </c:pt>
                <c:pt idx="169">
                  <c:v>2024-39</c:v>
                </c:pt>
                <c:pt idx="170">
                  <c:v>2024-40</c:v>
                </c:pt>
                <c:pt idx="171">
                  <c:v>2024-41</c:v>
                </c:pt>
                <c:pt idx="172">
                  <c:v>2024-42</c:v>
                </c:pt>
                <c:pt idx="173">
                  <c:v>2024-43</c:v>
                </c:pt>
                <c:pt idx="174">
                  <c:v>2024-44</c:v>
                </c:pt>
                <c:pt idx="175">
                  <c:v>2024-45</c:v>
                </c:pt>
                <c:pt idx="176">
                  <c:v>2024-46</c:v>
                </c:pt>
                <c:pt idx="177">
                  <c:v>2024-47</c:v>
                </c:pt>
                <c:pt idx="178">
                  <c:v>2024-48</c:v>
                </c:pt>
                <c:pt idx="179">
                  <c:v>2024-49</c:v>
                </c:pt>
                <c:pt idx="180">
                  <c:v>2024-50</c:v>
                </c:pt>
                <c:pt idx="181">
                  <c:v>2024-51</c:v>
                </c:pt>
                <c:pt idx="182">
                  <c:v>2024-52</c:v>
                </c:pt>
                <c:pt idx="183">
                  <c:v>2025-01</c:v>
                </c:pt>
                <c:pt idx="184">
                  <c:v>2025-02</c:v>
                </c:pt>
                <c:pt idx="185">
                  <c:v>2025-03</c:v>
                </c:pt>
                <c:pt idx="186">
                  <c:v>2025-04</c:v>
                </c:pt>
                <c:pt idx="187">
                  <c:v>2025-05</c:v>
                </c:pt>
                <c:pt idx="188">
                  <c:v>2025-06</c:v>
                </c:pt>
                <c:pt idx="189">
                  <c:v>2025-07</c:v>
                </c:pt>
                <c:pt idx="190">
                  <c:v>2025-08</c:v>
                </c:pt>
                <c:pt idx="191">
                  <c:v>2025-09</c:v>
                </c:pt>
                <c:pt idx="192">
                  <c:v>2025-10</c:v>
                </c:pt>
                <c:pt idx="193">
                  <c:v>2025-11</c:v>
                </c:pt>
                <c:pt idx="194">
                  <c:v>2025-12</c:v>
                </c:pt>
                <c:pt idx="195">
                  <c:v>2025-13</c:v>
                </c:pt>
                <c:pt idx="196">
                  <c:v>2025-14</c:v>
                </c:pt>
                <c:pt idx="197">
                  <c:v>2025-15</c:v>
                </c:pt>
                <c:pt idx="198">
                  <c:v>2025-16</c:v>
                </c:pt>
                <c:pt idx="199">
                  <c:v>2025-17</c:v>
                </c:pt>
                <c:pt idx="200">
                  <c:v>2025-18</c:v>
                </c:pt>
                <c:pt idx="201">
                  <c:v>2025-19</c:v>
                </c:pt>
                <c:pt idx="202">
                  <c:v>2025-20</c:v>
                </c:pt>
                <c:pt idx="203">
                  <c:v>2025-21</c:v>
                </c:pt>
                <c:pt idx="204">
                  <c:v>2025-22</c:v>
                </c:pt>
                <c:pt idx="205">
                  <c:v>2025-23</c:v>
                </c:pt>
                <c:pt idx="206">
                  <c:v>2025-24</c:v>
                </c:pt>
                <c:pt idx="207">
                  <c:v>2025-25</c:v>
                </c:pt>
                <c:pt idx="208">
                  <c:v>2025-26</c:v>
                </c:pt>
                <c:pt idx="209">
                  <c:v>2025-27</c:v>
                </c:pt>
                <c:pt idx="210">
                  <c:v>2025-28</c:v>
                </c:pt>
                <c:pt idx="211">
                  <c:v>2025-29</c:v>
                </c:pt>
                <c:pt idx="212">
                  <c:v>2025-30</c:v>
                </c:pt>
                <c:pt idx="213">
                  <c:v>2025-31</c:v>
                </c:pt>
                <c:pt idx="214">
                  <c:v>2025-32</c:v>
                </c:pt>
                <c:pt idx="215">
                  <c:v>2025-33</c:v>
                </c:pt>
                <c:pt idx="216">
                  <c:v>2025-34</c:v>
                </c:pt>
                <c:pt idx="217">
                  <c:v>2025-35</c:v>
                </c:pt>
                <c:pt idx="218">
                  <c:v>2025-36</c:v>
                </c:pt>
                <c:pt idx="219">
                  <c:v>2025-37</c:v>
                </c:pt>
                <c:pt idx="220">
                  <c:v>2025-38</c:v>
                </c:pt>
                <c:pt idx="221">
                  <c:v>2025-39</c:v>
                </c:pt>
                <c:pt idx="222">
                  <c:v>2025-40</c:v>
                </c:pt>
              </c:strCache>
            </c:strRef>
          </c:cat>
          <c:val>
            <c:numRef>
              <c:f>Sheet1!$B$2:$B$224</c:f>
              <c:numCache>
                <c:formatCode>General</c:formatCode>
                <c:ptCount val="223"/>
                <c:pt idx="0">
                  <c:v>54.030000000000008</c:v>
                </c:pt>
                <c:pt idx="1">
                  <c:v>56.396000000000001</c:v>
                </c:pt>
                <c:pt idx="2">
                  <c:v>54.128</c:v>
                </c:pt>
                <c:pt idx="3">
                  <c:v>52.668000000000006</c:v>
                </c:pt>
                <c:pt idx="4">
                  <c:v>51.410000000000004</c:v>
                </c:pt>
                <c:pt idx="5">
                  <c:v>53.403999999999996</c:v>
                </c:pt>
                <c:pt idx="6">
                  <c:v>55.284000000000006</c:v>
                </c:pt>
                <c:pt idx="7">
                  <c:v>56.620000000000005</c:v>
                </c:pt>
                <c:pt idx="8">
                  <c:v>56.018000000000008</c:v>
                </c:pt>
                <c:pt idx="9">
                  <c:v>56.833999999999989</c:v>
                </c:pt>
                <c:pt idx="10">
                  <c:v>60.853999999999999</c:v>
                </c:pt>
                <c:pt idx="11">
                  <c:v>62.224000000000004</c:v>
                </c:pt>
                <c:pt idx="12">
                  <c:v>59.86</c:v>
                </c:pt>
                <c:pt idx="13">
                  <c:v>60.927999999999997</c:v>
                </c:pt>
                <c:pt idx="14">
                  <c:v>62.537999999999997</c:v>
                </c:pt>
                <c:pt idx="15">
                  <c:v>61.14</c:v>
                </c:pt>
                <c:pt idx="16">
                  <c:v>59.576000000000001</c:v>
                </c:pt>
                <c:pt idx="17">
                  <c:v>57.4</c:v>
                </c:pt>
                <c:pt idx="18">
                  <c:v>59.181999999999995</c:v>
                </c:pt>
                <c:pt idx="19">
                  <c:v>59.089999999999996</c:v>
                </c:pt>
                <c:pt idx="20">
                  <c:v>62.23</c:v>
                </c:pt>
                <c:pt idx="21">
                  <c:v>67.810000000000016</c:v>
                </c:pt>
                <c:pt idx="22">
                  <c:v>71.831999999999994</c:v>
                </c:pt>
                <c:pt idx="23">
                  <c:v>76.894000000000005</c:v>
                </c:pt>
                <c:pt idx="24">
                  <c:v>83.794000000000011</c:v>
                </c:pt>
                <c:pt idx="25">
                  <c:v>80.03</c:v>
                </c:pt>
                <c:pt idx="26">
                  <c:v>77.171999999999997</c:v>
                </c:pt>
                <c:pt idx="27">
                  <c:v>78.945999999999998</c:v>
                </c:pt>
                <c:pt idx="28">
                  <c:v>85.296000000000006</c:v>
                </c:pt>
                <c:pt idx="29">
                  <c:v>80.47</c:v>
                </c:pt>
                <c:pt idx="30">
                  <c:v>82.726000000000013</c:v>
                </c:pt>
                <c:pt idx="31">
                  <c:v>87.45</c:v>
                </c:pt>
                <c:pt idx="32">
                  <c:v>92.385999999999996</c:v>
                </c:pt>
                <c:pt idx="33">
                  <c:v>93.168000000000006</c:v>
                </c:pt>
                <c:pt idx="34">
                  <c:v>89.262000000000015</c:v>
                </c:pt>
                <c:pt idx="35">
                  <c:v>89.533999999999992</c:v>
                </c:pt>
                <c:pt idx="36">
                  <c:v>70.096000000000018</c:v>
                </c:pt>
                <c:pt idx="37">
                  <c:v>70.25</c:v>
                </c:pt>
                <c:pt idx="38">
                  <c:v>78.150000000000006</c:v>
                </c:pt>
                <c:pt idx="39">
                  <c:v>78.16</c:v>
                </c:pt>
                <c:pt idx="40">
                  <c:v>78.921999999999997</c:v>
                </c:pt>
                <c:pt idx="41">
                  <c:v>78.554000000000002</c:v>
                </c:pt>
                <c:pt idx="42">
                  <c:v>78.372500000000002</c:v>
                </c:pt>
                <c:pt idx="43">
                  <c:v>84.378</c:v>
                </c:pt>
                <c:pt idx="44">
                  <c:v>82.46</c:v>
                </c:pt>
                <c:pt idx="45">
                  <c:v>87.570000000000007</c:v>
                </c:pt>
                <c:pt idx="46">
                  <c:v>87.563999999999993</c:v>
                </c:pt>
                <c:pt idx="47">
                  <c:v>85.501999999999995</c:v>
                </c:pt>
                <c:pt idx="48">
                  <c:v>81.610000000000014</c:v>
                </c:pt>
                <c:pt idx="49">
                  <c:v>85.093999999999994</c:v>
                </c:pt>
                <c:pt idx="50">
                  <c:v>80.751999999999995</c:v>
                </c:pt>
                <c:pt idx="51">
                  <c:v>83.082000000000008</c:v>
                </c:pt>
                <c:pt idx="52">
                  <c:v>83.186000000000007</c:v>
                </c:pt>
                <c:pt idx="53">
                  <c:v>86.893999999999991</c:v>
                </c:pt>
                <c:pt idx="54">
                  <c:v>83.35799999999999</c:v>
                </c:pt>
                <c:pt idx="55">
                  <c:v>84.253999999999991</c:v>
                </c:pt>
                <c:pt idx="56">
                  <c:v>80.009999999999991</c:v>
                </c:pt>
                <c:pt idx="57">
                  <c:v>77.001999999999995</c:v>
                </c:pt>
                <c:pt idx="58">
                  <c:v>82.739999999999981</c:v>
                </c:pt>
                <c:pt idx="59">
                  <c:v>86.046000000000006</c:v>
                </c:pt>
                <c:pt idx="60">
                  <c:v>94.144000000000005</c:v>
                </c:pt>
                <c:pt idx="61">
                  <c:v>89.688000000000002</c:v>
                </c:pt>
                <c:pt idx="62">
                  <c:v>80.793999999999997</c:v>
                </c:pt>
                <c:pt idx="63">
                  <c:v>68.996000000000009</c:v>
                </c:pt>
                <c:pt idx="64">
                  <c:v>71.451999999999998</c:v>
                </c:pt>
                <c:pt idx="65">
                  <c:v>69.261999999999986</c:v>
                </c:pt>
                <c:pt idx="66">
                  <c:v>66.951999999999998</c:v>
                </c:pt>
                <c:pt idx="67">
                  <c:v>67.50800000000001</c:v>
                </c:pt>
                <c:pt idx="68">
                  <c:v>67.12</c:v>
                </c:pt>
                <c:pt idx="69">
                  <c:v>67.42</c:v>
                </c:pt>
                <c:pt idx="70">
                  <c:v>77.084000000000003</c:v>
                </c:pt>
                <c:pt idx="71">
                  <c:v>77.025999999999996</c:v>
                </c:pt>
                <c:pt idx="72">
                  <c:v>74.907999999999987</c:v>
                </c:pt>
                <c:pt idx="73">
                  <c:v>73.916000000000011</c:v>
                </c:pt>
                <c:pt idx="74">
                  <c:v>76.158000000000001</c:v>
                </c:pt>
                <c:pt idx="75">
                  <c:v>83.50200000000001</c:v>
                </c:pt>
                <c:pt idx="76">
                  <c:v>87.916000000000011</c:v>
                </c:pt>
                <c:pt idx="77">
                  <c:v>86.948000000000008</c:v>
                </c:pt>
                <c:pt idx="78">
                  <c:v>85.748000000000005</c:v>
                </c:pt>
                <c:pt idx="79">
                  <c:v>82.79249999999999</c:v>
                </c:pt>
                <c:pt idx="80">
                  <c:v>78.034000000000006</c:v>
                </c:pt>
                <c:pt idx="81">
                  <c:v>77.426000000000016</c:v>
                </c:pt>
                <c:pt idx="82">
                  <c:v>79.087999999999994</c:v>
                </c:pt>
                <c:pt idx="83">
                  <c:v>83.046000000000006</c:v>
                </c:pt>
                <c:pt idx="84">
                  <c:v>89.835999999999999</c:v>
                </c:pt>
                <c:pt idx="85">
                  <c:v>88.105999999999995</c:v>
                </c:pt>
                <c:pt idx="86">
                  <c:v>91.421999999999997</c:v>
                </c:pt>
                <c:pt idx="87">
                  <c:v>94.852000000000004</c:v>
                </c:pt>
                <c:pt idx="88">
                  <c:v>93.289999999999992</c:v>
                </c:pt>
                <c:pt idx="89">
                  <c:v>93.844000000000008</c:v>
                </c:pt>
                <c:pt idx="90">
                  <c:v>87.933999999999997</c:v>
                </c:pt>
                <c:pt idx="91">
                  <c:v>86.71</c:v>
                </c:pt>
                <c:pt idx="92">
                  <c:v>87.488</c:v>
                </c:pt>
                <c:pt idx="93">
                  <c:v>93.495000000000005</c:v>
                </c:pt>
                <c:pt idx="94">
                  <c:v>93.145999999999987</c:v>
                </c:pt>
                <c:pt idx="95">
                  <c:v>90.462000000000018</c:v>
                </c:pt>
                <c:pt idx="96">
                  <c:v>84.744</c:v>
                </c:pt>
                <c:pt idx="97">
                  <c:v>83.796000000000006</c:v>
                </c:pt>
                <c:pt idx="98">
                  <c:v>85.64200000000001</c:v>
                </c:pt>
                <c:pt idx="99">
                  <c:v>86.62</c:v>
                </c:pt>
                <c:pt idx="100">
                  <c:v>82.894000000000005</c:v>
                </c:pt>
                <c:pt idx="101">
                  <c:v>78.763999999999996</c:v>
                </c:pt>
                <c:pt idx="102">
                  <c:v>82.046000000000006</c:v>
                </c:pt>
                <c:pt idx="103">
                  <c:v>89.53</c:v>
                </c:pt>
                <c:pt idx="104">
                  <c:v>89.192000000000007</c:v>
                </c:pt>
                <c:pt idx="105">
                  <c:v>86.288000000000011</c:v>
                </c:pt>
                <c:pt idx="106">
                  <c:v>84.945999999999998</c:v>
                </c:pt>
                <c:pt idx="107">
                  <c:v>84.652000000000015</c:v>
                </c:pt>
                <c:pt idx="108">
                  <c:v>87.472000000000008</c:v>
                </c:pt>
                <c:pt idx="109">
                  <c:v>89.153999999999996</c:v>
                </c:pt>
                <c:pt idx="110">
                  <c:v>83.460000000000008</c:v>
                </c:pt>
                <c:pt idx="111">
                  <c:v>83.307999999999993</c:v>
                </c:pt>
                <c:pt idx="112">
                  <c:v>86.748000000000005</c:v>
                </c:pt>
                <c:pt idx="113">
                  <c:v>86.451999999999998</c:v>
                </c:pt>
                <c:pt idx="114">
                  <c:v>84.65</c:v>
                </c:pt>
                <c:pt idx="115">
                  <c:v>82.34</c:v>
                </c:pt>
                <c:pt idx="116">
                  <c:v>81.37</c:v>
                </c:pt>
                <c:pt idx="117">
                  <c:v>82.012</c:v>
                </c:pt>
                <c:pt idx="118">
                  <c:v>82.385999999999996</c:v>
                </c:pt>
                <c:pt idx="119">
                  <c:v>80.146000000000001</c:v>
                </c:pt>
                <c:pt idx="120">
                  <c:v>83.888000000000005</c:v>
                </c:pt>
                <c:pt idx="121">
                  <c:v>81.701999999999998</c:v>
                </c:pt>
                <c:pt idx="122">
                  <c:v>79.534000000000006</c:v>
                </c:pt>
                <c:pt idx="123">
                  <c:v>78.281999999999996</c:v>
                </c:pt>
                <c:pt idx="124">
                  <c:v>76.376000000000005</c:v>
                </c:pt>
                <c:pt idx="125">
                  <c:v>75.876000000000005</c:v>
                </c:pt>
                <c:pt idx="126">
                  <c:v>72.146000000000001</c:v>
                </c:pt>
                <c:pt idx="127">
                  <c:v>69.222000000000008</c:v>
                </c:pt>
                <c:pt idx="128">
                  <c:v>67.506</c:v>
                </c:pt>
                <c:pt idx="129">
                  <c:v>72.51400000000001</c:v>
                </c:pt>
                <c:pt idx="130">
                  <c:v>77.092500000000001</c:v>
                </c:pt>
                <c:pt idx="131">
                  <c:v>74.551999999999992</c:v>
                </c:pt>
                <c:pt idx="132">
                  <c:v>67.213999999999999</c:v>
                </c:pt>
                <c:pt idx="133">
                  <c:v>62.267999999999994</c:v>
                </c:pt>
                <c:pt idx="134">
                  <c:v>61.31</c:v>
                </c:pt>
                <c:pt idx="135">
                  <c:v>61</c:v>
                </c:pt>
                <c:pt idx="136">
                  <c:v>59.68399999999999</c:v>
                </c:pt>
                <c:pt idx="137">
                  <c:v>55.18399999999999</c:v>
                </c:pt>
                <c:pt idx="138">
                  <c:v>51.741999999999997</c:v>
                </c:pt>
                <c:pt idx="139">
                  <c:v>54.239999999999995</c:v>
                </c:pt>
                <c:pt idx="140">
                  <c:v>57.061999999999998</c:v>
                </c:pt>
                <c:pt idx="141">
                  <c:v>55.556000000000004</c:v>
                </c:pt>
                <c:pt idx="142">
                  <c:v>59.084000000000003</c:v>
                </c:pt>
                <c:pt idx="143">
                  <c:v>61.052</c:v>
                </c:pt>
                <c:pt idx="144">
                  <c:v>57.838000000000001</c:v>
                </c:pt>
                <c:pt idx="145">
                  <c:v>64.295999999999992</c:v>
                </c:pt>
                <c:pt idx="146">
                  <c:v>69.044000000000011</c:v>
                </c:pt>
                <c:pt idx="147">
                  <c:v>65.001999999999995</c:v>
                </c:pt>
                <c:pt idx="148">
                  <c:v>67.585999999999999</c:v>
                </c:pt>
                <c:pt idx="149">
                  <c:v>70.484000000000009</c:v>
                </c:pt>
                <c:pt idx="150">
                  <c:v>68.368000000000009</c:v>
                </c:pt>
                <c:pt idx="151">
                  <c:v>73.990000000000009</c:v>
                </c:pt>
                <c:pt idx="152">
                  <c:v>73.292000000000002</c:v>
                </c:pt>
                <c:pt idx="153">
                  <c:v>70.951999999999998</c:v>
                </c:pt>
                <c:pt idx="154">
                  <c:v>68.789999999999992</c:v>
                </c:pt>
                <c:pt idx="155">
                  <c:v>67.400000000000006</c:v>
                </c:pt>
                <c:pt idx="156">
                  <c:v>66.105999999999995</c:v>
                </c:pt>
                <c:pt idx="157">
                  <c:v>68.847999999999999</c:v>
                </c:pt>
                <c:pt idx="158">
                  <c:v>67.501999999999995</c:v>
                </c:pt>
                <c:pt idx="159">
                  <c:v>65.903999999999996</c:v>
                </c:pt>
                <c:pt idx="160">
                  <c:v>65.640000000000015</c:v>
                </c:pt>
                <c:pt idx="161">
                  <c:v>68.701999999999998</c:v>
                </c:pt>
                <c:pt idx="162">
                  <c:v>69.175999999999988</c:v>
                </c:pt>
                <c:pt idx="163">
                  <c:v>71.11</c:v>
                </c:pt>
                <c:pt idx="164">
                  <c:v>71.512</c:v>
                </c:pt>
                <c:pt idx="165">
                  <c:v>70.22</c:v>
                </c:pt>
                <c:pt idx="166">
                  <c:v>67.070000000000007</c:v>
                </c:pt>
                <c:pt idx="167">
                  <c:v>65.097999999999999</c:v>
                </c:pt>
                <c:pt idx="168">
                  <c:v>62.95</c:v>
                </c:pt>
                <c:pt idx="169">
                  <c:v>64.671999999999997</c:v>
                </c:pt>
                <c:pt idx="170">
                  <c:v>62.953999999999994</c:v>
                </c:pt>
                <c:pt idx="171">
                  <c:v>62.414000000000001</c:v>
                </c:pt>
                <c:pt idx="172">
                  <c:v>63.544000000000004</c:v>
                </c:pt>
                <c:pt idx="173">
                  <c:v>64.162000000000006</c:v>
                </c:pt>
                <c:pt idx="174">
                  <c:v>65.335999999999999</c:v>
                </c:pt>
                <c:pt idx="175">
                  <c:v>65.33</c:v>
                </c:pt>
                <c:pt idx="176">
                  <c:v>67.376000000000005</c:v>
                </c:pt>
                <c:pt idx="177">
                  <c:v>68.894000000000005</c:v>
                </c:pt>
                <c:pt idx="178">
                  <c:v>68.683999999999997</c:v>
                </c:pt>
                <c:pt idx="179">
                  <c:v>68.165999999999997</c:v>
                </c:pt>
                <c:pt idx="180">
                  <c:v>66.74199999999999</c:v>
                </c:pt>
                <c:pt idx="181">
                  <c:v>64.311999999999983</c:v>
                </c:pt>
                <c:pt idx="182">
                  <c:v>68.146000000000001</c:v>
                </c:pt>
                <c:pt idx="183">
                  <c:v>73.680000000000007</c:v>
                </c:pt>
                <c:pt idx="184">
                  <c:v>71.866</c:v>
                </c:pt>
                <c:pt idx="185">
                  <c:v>75.846000000000004</c:v>
                </c:pt>
                <c:pt idx="186">
                  <c:v>78.22</c:v>
                </c:pt>
                <c:pt idx="187">
                  <c:v>79.808000000000007</c:v>
                </c:pt>
                <c:pt idx="188">
                  <c:v>79.557999999999993</c:v>
                </c:pt>
                <c:pt idx="189">
                  <c:v>78.853999999999999</c:v>
                </c:pt>
                <c:pt idx="190">
                  <c:v>72.929999999999993</c:v>
                </c:pt>
                <c:pt idx="191">
                  <c:v>70.527999999999992</c:v>
                </c:pt>
                <c:pt idx="192">
                  <c:v>67.558000000000007</c:v>
                </c:pt>
                <c:pt idx="193">
                  <c:v>68.272000000000006</c:v>
                </c:pt>
                <c:pt idx="194">
                  <c:v>70.415999999999997</c:v>
                </c:pt>
                <c:pt idx="195">
                  <c:v>68.626000000000005</c:v>
                </c:pt>
                <c:pt idx="196">
                  <c:v>66.082000000000008</c:v>
                </c:pt>
                <c:pt idx="197">
                  <c:v>61.554000000000009</c:v>
                </c:pt>
                <c:pt idx="198">
                  <c:v>65.317499999999995</c:v>
                </c:pt>
                <c:pt idx="199">
                  <c:v>64.974999999999994</c:v>
                </c:pt>
                <c:pt idx="200">
                  <c:v>65.537999999999997</c:v>
                </c:pt>
                <c:pt idx="201">
                  <c:v>68.804000000000002</c:v>
                </c:pt>
                <c:pt idx="202">
                  <c:v>71.554000000000002</c:v>
                </c:pt>
                <c:pt idx="203">
                  <c:v>71.14200000000001</c:v>
                </c:pt>
                <c:pt idx="204">
                  <c:v>70.84</c:v>
                </c:pt>
                <c:pt idx="205">
                  <c:v>71.652000000000015</c:v>
                </c:pt>
                <c:pt idx="206">
                  <c:v>73.690000000000012</c:v>
                </c:pt>
                <c:pt idx="207">
                  <c:v>73.218000000000004</c:v>
                </c:pt>
                <c:pt idx="208">
                  <c:v>71.037999999999982</c:v>
                </c:pt>
                <c:pt idx="209">
                  <c:v>70.347999999999999</c:v>
                </c:pt>
                <c:pt idx="210">
                  <c:v>69.989999999999995</c:v>
                </c:pt>
                <c:pt idx="211">
                  <c:v>70.058000000000007</c:v>
                </c:pt>
                <c:pt idx="212">
                  <c:v>69.445999999999998</c:v>
                </c:pt>
                <c:pt idx="213">
                  <c:v>71.445999999999998</c:v>
                </c:pt>
                <c:pt idx="214">
                  <c:v>71.097999999999999</c:v>
                </c:pt>
                <c:pt idx="215">
                  <c:v>70.872</c:v>
                </c:pt>
                <c:pt idx="216">
                  <c:v>71.460000000000008</c:v>
                </c:pt>
                <c:pt idx="217">
                  <c:v>71.990000000000009</c:v>
                </c:pt>
                <c:pt idx="218">
                  <c:v>74.396000000000001</c:v>
                </c:pt>
                <c:pt idx="219">
                  <c:v>76.097999999999999</c:v>
                </c:pt>
                <c:pt idx="220">
                  <c:v>76.931999999999988</c:v>
                </c:pt>
                <c:pt idx="221">
                  <c:v>75.762000000000015</c:v>
                </c:pt>
                <c:pt idx="222">
                  <c:v>76.804000000000002</c:v>
                </c:pt>
              </c:numCache>
            </c:numRef>
          </c:val>
          <c:smooth val="0"/>
          <c:extLst>
            <c:ext xmlns:c16="http://schemas.microsoft.com/office/drawing/2014/chart" uri="{C3380CC4-5D6E-409C-BE32-E72D297353CC}">
              <c16:uniqueId val="{00000000-92B3-4B68-9C40-F703F617E7DB}"/>
            </c:ext>
          </c:extLst>
        </c:ser>
        <c:dLbls>
          <c:showLegendKey val="0"/>
          <c:showVal val="0"/>
          <c:showCatName val="0"/>
          <c:showSerName val="0"/>
          <c:showPercent val="0"/>
          <c:showBubbleSize val="0"/>
        </c:dLbls>
        <c:marker val="1"/>
        <c:smooth val="0"/>
        <c:axId val="1424331792"/>
        <c:axId val="1424333712"/>
      </c:lineChart>
      <c:catAx>
        <c:axId val="14243317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crossAx val="1424333712"/>
        <c:crosses val="autoZero"/>
        <c:auto val="1"/>
        <c:lblAlgn val="ctr"/>
        <c:lblOffset val="100"/>
        <c:noMultiLvlLbl val="0"/>
      </c:catAx>
      <c:valAx>
        <c:axId val="14243337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rgbClr val="8445FF"/>
                </a:solidFill>
                <a:latin typeface="+mn-lt"/>
                <a:ea typeface="+mn-ea"/>
                <a:cs typeface="+mn-cs"/>
              </a:defRPr>
            </a:pPr>
            <a:endParaRPr lang="en-BE"/>
          </a:p>
        </c:txPr>
        <c:crossAx val="1424331792"/>
        <c:crosses val="autoZero"/>
        <c:crossBetween val="between"/>
      </c:valAx>
      <c:valAx>
        <c:axId val="1761186239"/>
        <c:scaling>
          <c:orientation val="minMax"/>
        </c:scaling>
        <c:delete val="0"/>
        <c:axPos val="r"/>
        <c:numFmt formatCode="_-* #,##0_-;\-* #,##0_-;_-* &quot;-&quot;??_-;_-@_-"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BE"/>
          </a:p>
        </c:txPr>
        <c:crossAx val="1761186719"/>
        <c:crosses val="max"/>
        <c:crossBetween val="between"/>
      </c:valAx>
      <c:catAx>
        <c:axId val="1761186719"/>
        <c:scaling>
          <c:orientation val="minMax"/>
        </c:scaling>
        <c:delete val="1"/>
        <c:axPos val="b"/>
        <c:numFmt formatCode="General" sourceLinked="1"/>
        <c:majorTickMark val="out"/>
        <c:minorTickMark val="none"/>
        <c:tickLblPos val="nextTo"/>
        <c:crossAx val="1761186239"/>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B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BE"/>
    </a:p>
  </c:txPr>
  <c:externalData r:id="rId3">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924169639107296E-2"/>
          <c:y val="2.7596458871786324E-2"/>
          <c:w val="0.93181835128804869"/>
          <c:h val="0.73782074963251576"/>
        </c:manualLayout>
      </c:layout>
      <c:lineChart>
        <c:grouping val="standard"/>
        <c:varyColors val="0"/>
        <c:ser>
          <c:idx val="0"/>
          <c:order val="0"/>
          <c:tx>
            <c:strRef>
              <c:f>Sheet1!$B$1</c:f>
              <c:strCache>
                <c:ptCount val="1"/>
                <c:pt idx="0">
                  <c:v>Bloomberg</c:v>
                </c:pt>
              </c:strCache>
            </c:strRef>
          </c:tx>
          <c:spPr>
            <a:ln w="28575" cap="rnd">
              <a:solidFill>
                <a:schemeClr val="accent1"/>
              </a:solidFill>
              <a:round/>
            </a:ln>
            <a:effectLst/>
          </c:spPr>
          <c:marker>
            <c:symbol val="none"/>
          </c:marker>
          <c:cat>
            <c:numRef>
              <c:f>Sheet1!$A$2:$A$7</c:f>
              <c:numCache>
                <c:formatCode>General</c:formatCode>
                <c:ptCount val="6"/>
                <c:pt idx="0">
                  <c:v>2025</c:v>
                </c:pt>
                <c:pt idx="1">
                  <c:v>2026</c:v>
                </c:pt>
                <c:pt idx="2">
                  <c:v>2027</c:v>
                </c:pt>
                <c:pt idx="3">
                  <c:v>2028</c:v>
                </c:pt>
                <c:pt idx="4">
                  <c:v>2029</c:v>
                </c:pt>
                <c:pt idx="5">
                  <c:v>2030</c:v>
                </c:pt>
              </c:numCache>
            </c:numRef>
          </c:cat>
          <c:val>
            <c:numRef>
              <c:f>Sheet1!$B$2:$B$7</c:f>
              <c:numCache>
                <c:formatCode>General</c:formatCode>
                <c:ptCount val="6"/>
                <c:pt idx="1">
                  <c:v>88</c:v>
                </c:pt>
                <c:pt idx="2">
                  <c:v>104</c:v>
                </c:pt>
                <c:pt idx="3">
                  <c:v>112</c:v>
                </c:pt>
                <c:pt idx="4">
                  <c:v>131</c:v>
                </c:pt>
                <c:pt idx="5">
                  <c:v>147</c:v>
                </c:pt>
              </c:numCache>
            </c:numRef>
          </c:val>
          <c:smooth val="0"/>
          <c:extLst>
            <c:ext xmlns:c16="http://schemas.microsoft.com/office/drawing/2014/chart" uri="{C3380CC4-5D6E-409C-BE32-E72D297353CC}">
              <c16:uniqueId val="{00000000-857B-473B-8F87-20C00AC4EC33}"/>
            </c:ext>
          </c:extLst>
        </c:ser>
        <c:ser>
          <c:idx val="1"/>
          <c:order val="1"/>
          <c:tx>
            <c:strRef>
              <c:f>Sheet1!$C$1</c:f>
              <c:strCache>
                <c:ptCount val="1"/>
                <c:pt idx="0">
                  <c:v>Cake/KOBiZE</c:v>
                </c:pt>
              </c:strCache>
            </c:strRef>
          </c:tx>
          <c:spPr>
            <a:ln w="28575" cap="rnd">
              <a:solidFill>
                <a:schemeClr val="accent3"/>
              </a:solidFill>
              <a:round/>
            </a:ln>
            <a:effectLst/>
          </c:spPr>
          <c:marker>
            <c:symbol val="none"/>
          </c:marker>
          <c:cat>
            <c:numRef>
              <c:f>Sheet1!$A$2:$A$7</c:f>
              <c:numCache>
                <c:formatCode>General</c:formatCode>
                <c:ptCount val="6"/>
                <c:pt idx="0">
                  <c:v>2025</c:v>
                </c:pt>
                <c:pt idx="1">
                  <c:v>2026</c:v>
                </c:pt>
                <c:pt idx="2">
                  <c:v>2027</c:v>
                </c:pt>
                <c:pt idx="3">
                  <c:v>2028</c:v>
                </c:pt>
                <c:pt idx="4">
                  <c:v>2029</c:v>
                </c:pt>
                <c:pt idx="5">
                  <c:v>2030</c:v>
                </c:pt>
              </c:numCache>
            </c:numRef>
          </c:cat>
          <c:val>
            <c:numRef>
              <c:f>Sheet1!$C$2:$C$7</c:f>
              <c:numCache>
                <c:formatCode>General</c:formatCode>
                <c:ptCount val="6"/>
                <c:pt idx="0">
                  <c:v>80</c:v>
                </c:pt>
                <c:pt idx="1">
                  <c:v>93</c:v>
                </c:pt>
                <c:pt idx="2">
                  <c:v>106</c:v>
                </c:pt>
                <c:pt idx="3">
                  <c:v>119</c:v>
                </c:pt>
                <c:pt idx="4">
                  <c:v>132</c:v>
                </c:pt>
                <c:pt idx="5">
                  <c:v>145</c:v>
                </c:pt>
              </c:numCache>
            </c:numRef>
          </c:val>
          <c:smooth val="0"/>
          <c:extLst>
            <c:ext xmlns:c16="http://schemas.microsoft.com/office/drawing/2014/chart" uri="{C3380CC4-5D6E-409C-BE32-E72D297353CC}">
              <c16:uniqueId val="{00000001-857B-473B-8F87-20C00AC4EC33}"/>
            </c:ext>
          </c:extLst>
        </c:ser>
        <c:ser>
          <c:idx val="2"/>
          <c:order val="2"/>
          <c:tx>
            <c:strRef>
              <c:f>Sheet1!$D$1</c:f>
              <c:strCache>
                <c:ptCount val="1"/>
                <c:pt idx="0">
                  <c:v>Capital Economics</c:v>
                </c:pt>
              </c:strCache>
            </c:strRef>
          </c:tx>
          <c:spPr>
            <a:ln w="28575" cap="rnd">
              <a:solidFill>
                <a:schemeClr val="accent5"/>
              </a:solidFill>
              <a:round/>
            </a:ln>
            <a:effectLst/>
          </c:spPr>
          <c:marker>
            <c:symbol val="none"/>
          </c:marker>
          <c:cat>
            <c:numRef>
              <c:f>Sheet1!$A$2:$A$7</c:f>
              <c:numCache>
                <c:formatCode>General</c:formatCode>
                <c:ptCount val="6"/>
                <c:pt idx="0">
                  <c:v>2025</c:v>
                </c:pt>
                <c:pt idx="1">
                  <c:v>2026</c:v>
                </c:pt>
                <c:pt idx="2">
                  <c:v>2027</c:v>
                </c:pt>
                <c:pt idx="3">
                  <c:v>2028</c:v>
                </c:pt>
                <c:pt idx="4">
                  <c:v>2029</c:v>
                </c:pt>
                <c:pt idx="5">
                  <c:v>2030</c:v>
                </c:pt>
              </c:numCache>
            </c:numRef>
          </c:cat>
          <c:val>
            <c:numRef>
              <c:f>Sheet1!$D$2:$D$7</c:f>
              <c:numCache>
                <c:formatCode>General</c:formatCode>
                <c:ptCount val="6"/>
                <c:pt idx="0">
                  <c:v>75</c:v>
                </c:pt>
                <c:pt idx="1">
                  <c:v>80</c:v>
                </c:pt>
                <c:pt idx="2">
                  <c:v>90</c:v>
                </c:pt>
                <c:pt idx="3">
                  <c:v>115</c:v>
                </c:pt>
                <c:pt idx="4">
                  <c:v>125</c:v>
                </c:pt>
                <c:pt idx="5">
                  <c:v>145</c:v>
                </c:pt>
              </c:numCache>
            </c:numRef>
          </c:val>
          <c:smooth val="0"/>
          <c:extLst>
            <c:ext xmlns:c16="http://schemas.microsoft.com/office/drawing/2014/chart" uri="{C3380CC4-5D6E-409C-BE32-E72D297353CC}">
              <c16:uniqueId val="{00000002-857B-473B-8F87-20C00AC4EC33}"/>
            </c:ext>
          </c:extLst>
        </c:ser>
        <c:ser>
          <c:idx val="3"/>
          <c:order val="3"/>
          <c:tx>
            <c:strRef>
              <c:f>Sheet1!$E$1</c:f>
              <c:strCache>
                <c:ptCount val="1"/>
                <c:pt idx="0">
                  <c:v>Commerzbank</c:v>
                </c:pt>
              </c:strCache>
            </c:strRef>
          </c:tx>
          <c:spPr>
            <a:ln w="28575" cap="rnd">
              <a:solidFill>
                <a:schemeClr val="accent1">
                  <a:lumMod val="60000"/>
                </a:schemeClr>
              </a:solidFill>
              <a:round/>
            </a:ln>
            <a:effectLst/>
          </c:spPr>
          <c:marker>
            <c:symbol val="none"/>
          </c:marker>
          <c:cat>
            <c:numRef>
              <c:f>Sheet1!$A$2:$A$7</c:f>
              <c:numCache>
                <c:formatCode>General</c:formatCode>
                <c:ptCount val="6"/>
                <c:pt idx="0">
                  <c:v>2025</c:v>
                </c:pt>
                <c:pt idx="1">
                  <c:v>2026</c:v>
                </c:pt>
                <c:pt idx="2">
                  <c:v>2027</c:v>
                </c:pt>
                <c:pt idx="3">
                  <c:v>2028</c:v>
                </c:pt>
                <c:pt idx="4">
                  <c:v>2029</c:v>
                </c:pt>
                <c:pt idx="5">
                  <c:v>2030</c:v>
                </c:pt>
              </c:numCache>
            </c:numRef>
          </c:cat>
          <c:val>
            <c:numRef>
              <c:f>Sheet1!$E$2:$E$7</c:f>
              <c:numCache>
                <c:formatCode>General</c:formatCode>
                <c:ptCount val="6"/>
                <c:pt idx="0">
                  <c:v>75</c:v>
                </c:pt>
                <c:pt idx="1">
                  <c:v>85</c:v>
                </c:pt>
              </c:numCache>
            </c:numRef>
          </c:val>
          <c:smooth val="0"/>
          <c:extLst>
            <c:ext xmlns:c16="http://schemas.microsoft.com/office/drawing/2014/chart" uri="{C3380CC4-5D6E-409C-BE32-E72D297353CC}">
              <c16:uniqueId val="{00000003-857B-473B-8F87-20C00AC4EC33}"/>
            </c:ext>
          </c:extLst>
        </c:ser>
        <c:ser>
          <c:idx val="4"/>
          <c:order val="4"/>
          <c:tx>
            <c:strRef>
              <c:f>Sheet1!$F$1</c:f>
              <c:strCache>
                <c:ptCount val="1"/>
                <c:pt idx="0">
                  <c:v>Enerdata</c:v>
                </c:pt>
              </c:strCache>
            </c:strRef>
          </c:tx>
          <c:spPr>
            <a:ln w="28575" cap="rnd">
              <a:solidFill>
                <a:schemeClr val="accent3">
                  <a:lumMod val="60000"/>
                </a:schemeClr>
              </a:solidFill>
              <a:round/>
            </a:ln>
            <a:effectLst/>
          </c:spPr>
          <c:marker>
            <c:symbol val="none"/>
          </c:marker>
          <c:cat>
            <c:numRef>
              <c:f>Sheet1!$A$2:$A$7</c:f>
              <c:numCache>
                <c:formatCode>General</c:formatCode>
                <c:ptCount val="6"/>
                <c:pt idx="0">
                  <c:v>2025</c:v>
                </c:pt>
                <c:pt idx="1">
                  <c:v>2026</c:v>
                </c:pt>
                <c:pt idx="2">
                  <c:v>2027</c:v>
                </c:pt>
                <c:pt idx="3">
                  <c:v>2028</c:v>
                </c:pt>
                <c:pt idx="4">
                  <c:v>2029</c:v>
                </c:pt>
                <c:pt idx="5">
                  <c:v>2030</c:v>
                </c:pt>
              </c:numCache>
            </c:numRef>
          </c:cat>
          <c:val>
            <c:numRef>
              <c:f>Sheet1!$F$2:$F$7</c:f>
              <c:numCache>
                <c:formatCode>General</c:formatCode>
                <c:ptCount val="6"/>
                <c:pt idx="0">
                  <c:v>78</c:v>
                </c:pt>
                <c:pt idx="1">
                  <c:v>89.4</c:v>
                </c:pt>
                <c:pt idx="2">
                  <c:v>100.80000000000001</c:v>
                </c:pt>
                <c:pt idx="3">
                  <c:v>112.20000000000002</c:v>
                </c:pt>
                <c:pt idx="4">
                  <c:v>123.60000000000002</c:v>
                </c:pt>
                <c:pt idx="5">
                  <c:v>135</c:v>
                </c:pt>
              </c:numCache>
            </c:numRef>
          </c:val>
          <c:smooth val="0"/>
          <c:extLst>
            <c:ext xmlns:c16="http://schemas.microsoft.com/office/drawing/2014/chart" uri="{C3380CC4-5D6E-409C-BE32-E72D297353CC}">
              <c16:uniqueId val="{00000004-857B-473B-8F87-20C00AC4EC33}"/>
            </c:ext>
          </c:extLst>
        </c:ser>
        <c:ser>
          <c:idx val="5"/>
          <c:order val="5"/>
          <c:tx>
            <c:strRef>
              <c:f>Sheet1!$G$1</c:f>
              <c:strCache>
                <c:ptCount val="1"/>
                <c:pt idx="0">
                  <c:v>Energy Aspects</c:v>
                </c:pt>
              </c:strCache>
            </c:strRef>
          </c:tx>
          <c:spPr>
            <a:ln w="28575" cap="rnd">
              <a:solidFill>
                <a:schemeClr val="accent5">
                  <a:lumMod val="60000"/>
                </a:schemeClr>
              </a:solidFill>
              <a:round/>
            </a:ln>
            <a:effectLst/>
          </c:spPr>
          <c:marker>
            <c:symbol val="none"/>
          </c:marker>
          <c:cat>
            <c:numRef>
              <c:f>Sheet1!$A$2:$A$7</c:f>
              <c:numCache>
                <c:formatCode>General</c:formatCode>
                <c:ptCount val="6"/>
                <c:pt idx="0">
                  <c:v>2025</c:v>
                </c:pt>
                <c:pt idx="1">
                  <c:v>2026</c:v>
                </c:pt>
                <c:pt idx="2">
                  <c:v>2027</c:v>
                </c:pt>
                <c:pt idx="3">
                  <c:v>2028</c:v>
                </c:pt>
                <c:pt idx="4">
                  <c:v>2029</c:v>
                </c:pt>
                <c:pt idx="5">
                  <c:v>2030</c:v>
                </c:pt>
              </c:numCache>
            </c:numRef>
          </c:cat>
          <c:val>
            <c:numRef>
              <c:f>Sheet1!$G$2:$G$7</c:f>
              <c:numCache>
                <c:formatCode>General</c:formatCode>
                <c:ptCount val="6"/>
                <c:pt idx="0">
                  <c:v>84</c:v>
                </c:pt>
                <c:pt idx="1">
                  <c:v>97</c:v>
                </c:pt>
                <c:pt idx="2">
                  <c:v>113</c:v>
                </c:pt>
                <c:pt idx="3">
                  <c:v>115</c:v>
                </c:pt>
                <c:pt idx="4">
                  <c:v>116</c:v>
                </c:pt>
                <c:pt idx="5">
                  <c:v>116</c:v>
                </c:pt>
              </c:numCache>
            </c:numRef>
          </c:val>
          <c:smooth val="0"/>
          <c:extLst>
            <c:ext xmlns:c16="http://schemas.microsoft.com/office/drawing/2014/chart" uri="{C3380CC4-5D6E-409C-BE32-E72D297353CC}">
              <c16:uniqueId val="{00000005-857B-473B-8F87-20C00AC4EC33}"/>
            </c:ext>
          </c:extLst>
        </c:ser>
        <c:ser>
          <c:idx val="6"/>
          <c:order val="6"/>
          <c:tx>
            <c:strRef>
              <c:f>Sheet1!$H$1</c:f>
              <c:strCache>
                <c:ptCount val="1"/>
                <c:pt idx="0">
                  <c:v>Engie</c:v>
                </c:pt>
              </c:strCache>
            </c:strRef>
          </c:tx>
          <c:spPr>
            <a:ln w="28575" cap="rnd">
              <a:solidFill>
                <a:schemeClr val="accent1">
                  <a:lumMod val="80000"/>
                  <a:lumOff val="20000"/>
                </a:schemeClr>
              </a:solidFill>
              <a:round/>
            </a:ln>
            <a:effectLst/>
          </c:spPr>
          <c:marker>
            <c:symbol val="none"/>
          </c:marker>
          <c:cat>
            <c:numRef>
              <c:f>Sheet1!$A$2:$A$7</c:f>
              <c:numCache>
                <c:formatCode>General</c:formatCode>
                <c:ptCount val="6"/>
                <c:pt idx="0">
                  <c:v>2025</c:v>
                </c:pt>
                <c:pt idx="1">
                  <c:v>2026</c:v>
                </c:pt>
                <c:pt idx="2">
                  <c:v>2027</c:v>
                </c:pt>
                <c:pt idx="3">
                  <c:v>2028</c:v>
                </c:pt>
                <c:pt idx="4">
                  <c:v>2029</c:v>
                </c:pt>
                <c:pt idx="5">
                  <c:v>2030</c:v>
                </c:pt>
              </c:numCache>
            </c:numRef>
          </c:cat>
          <c:val>
            <c:numRef>
              <c:f>Sheet1!$H$2:$H$7</c:f>
              <c:numCache>
                <c:formatCode>General</c:formatCode>
                <c:ptCount val="6"/>
                <c:pt idx="0">
                  <c:v>75</c:v>
                </c:pt>
                <c:pt idx="1">
                  <c:v>82</c:v>
                </c:pt>
                <c:pt idx="2">
                  <c:v>91</c:v>
                </c:pt>
                <c:pt idx="3">
                  <c:v>101</c:v>
                </c:pt>
                <c:pt idx="4">
                  <c:v>108</c:v>
                </c:pt>
                <c:pt idx="5">
                  <c:v>115</c:v>
                </c:pt>
              </c:numCache>
            </c:numRef>
          </c:val>
          <c:smooth val="0"/>
          <c:extLst>
            <c:ext xmlns:c16="http://schemas.microsoft.com/office/drawing/2014/chart" uri="{C3380CC4-5D6E-409C-BE32-E72D297353CC}">
              <c16:uniqueId val="{00000006-857B-473B-8F87-20C00AC4EC33}"/>
            </c:ext>
          </c:extLst>
        </c:ser>
        <c:ser>
          <c:idx val="7"/>
          <c:order val="7"/>
          <c:tx>
            <c:strRef>
              <c:f>Sheet1!$I$1</c:f>
              <c:strCache>
                <c:ptCount val="1"/>
                <c:pt idx="0">
                  <c:v>LSEG</c:v>
                </c:pt>
              </c:strCache>
            </c:strRef>
          </c:tx>
          <c:spPr>
            <a:ln w="28575" cap="rnd">
              <a:solidFill>
                <a:schemeClr val="accent3">
                  <a:lumMod val="80000"/>
                  <a:lumOff val="20000"/>
                </a:schemeClr>
              </a:solidFill>
              <a:round/>
            </a:ln>
            <a:effectLst/>
          </c:spPr>
          <c:marker>
            <c:symbol val="none"/>
          </c:marker>
          <c:cat>
            <c:numRef>
              <c:f>Sheet1!$A$2:$A$7</c:f>
              <c:numCache>
                <c:formatCode>General</c:formatCode>
                <c:ptCount val="6"/>
                <c:pt idx="0">
                  <c:v>2025</c:v>
                </c:pt>
                <c:pt idx="1">
                  <c:v>2026</c:v>
                </c:pt>
                <c:pt idx="2">
                  <c:v>2027</c:v>
                </c:pt>
                <c:pt idx="3">
                  <c:v>2028</c:v>
                </c:pt>
                <c:pt idx="4">
                  <c:v>2029</c:v>
                </c:pt>
                <c:pt idx="5">
                  <c:v>2030</c:v>
                </c:pt>
              </c:numCache>
            </c:numRef>
          </c:cat>
          <c:val>
            <c:numRef>
              <c:f>Sheet1!$I$2:$I$7</c:f>
              <c:numCache>
                <c:formatCode>General</c:formatCode>
                <c:ptCount val="6"/>
                <c:pt idx="0">
                  <c:v>78</c:v>
                </c:pt>
                <c:pt idx="1">
                  <c:v>82.4</c:v>
                </c:pt>
                <c:pt idx="2">
                  <c:v>90.8</c:v>
                </c:pt>
                <c:pt idx="3">
                  <c:v>96.2</c:v>
                </c:pt>
                <c:pt idx="4">
                  <c:v>102.8</c:v>
                </c:pt>
                <c:pt idx="5">
                  <c:v>114.4</c:v>
                </c:pt>
              </c:numCache>
            </c:numRef>
          </c:val>
          <c:smooth val="0"/>
          <c:extLst>
            <c:ext xmlns:c16="http://schemas.microsoft.com/office/drawing/2014/chart" uri="{C3380CC4-5D6E-409C-BE32-E72D297353CC}">
              <c16:uniqueId val="{00000007-857B-473B-8F87-20C00AC4EC33}"/>
            </c:ext>
          </c:extLst>
        </c:ser>
        <c:ser>
          <c:idx val="8"/>
          <c:order val="8"/>
          <c:tx>
            <c:strRef>
              <c:f>Sheet1!$J$1</c:f>
              <c:strCache>
                <c:ptCount val="1"/>
                <c:pt idx="0">
                  <c:v>Macquarie</c:v>
                </c:pt>
              </c:strCache>
            </c:strRef>
          </c:tx>
          <c:spPr>
            <a:ln w="28575" cap="rnd">
              <a:solidFill>
                <a:schemeClr val="accent5">
                  <a:lumMod val="80000"/>
                  <a:lumOff val="20000"/>
                </a:schemeClr>
              </a:solidFill>
              <a:round/>
            </a:ln>
            <a:effectLst/>
          </c:spPr>
          <c:marker>
            <c:symbol val="none"/>
          </c:marker>
          <c:cat>
            <c:numRef>
              <c:f>Sheet1!$A$2:$A$7</c:f>
              <c:numCache>
                <c:formatCode>General</c:formatCode>
                <c:ptCount val="6"/>
                <c:pt idx="0">
                  <c:v>2025</c:v>
                </c:pt>
                <c:pt idx="1">
                  <c:v>2026</c:v>
                </c:pt>
                <c:pt idx="2">
                  <c:v>2027</c:v>
                </c:pt>
                <c:pt idx="3">
                  <c:v>2028</c:v>
                </c:pt>
                <c:pt idx="4">
                  <c:v>2029</c:v>
                </c:pt>
                <c:pt idx="5">
                  <c:v>2030</c:v>
                </c:pt>
              </c:numCache>
            </c:numRef>
          </c:cat>
          <c:val>
            <c:numRef>
              <c:f>Sheet1!$J$2:$J$7</c:f>
              <c:numCache>
                <c:formatCode>General</c:formatCode>
                <c:ptCount val="6"/>
                <c:pt idx="0">
                  <c:v>80</c:v>
                </c:pt>
                <c:pt idx="1">
                  <c:v>90</c:v>
                </c:pt>
                <c:pt idx="2">
                  <c:v>100</c:v>
                </c:pt>
                <c:pt idx="3">
                  <c:v>90</c:v>
                </c:pt>
                <c:pt idx="4">
                  <c:v>90</c:v>
                </c:pt>
                <c:pt idx="5">
                  <c:v>120</c:v>
                </c:pt>
              </c:numCache>
            </c:numRef>
          </c:val>
          <c:smooth val="0"/>
          <c:extLst>
            <c:ext xmlns:c16="http://schemas.microsoft.com/office/drawing/2014/chart" uri="{C3380CC4-5D6E-409C-BE32-E72D297353CC}">
              <c16:uniqueId val="{00000008-857B-473B-8F87-20C00AC4EC33}"/>
            </c:ext>
          </c:extLst>
        </c:ser>
        <c:ser>
          <c:idx val="9"/>
          <c:order val="9"/>
          <c:tx>
            <c:strRef>
              <c:f>Sheet1!$K$1</c:f>
              <c:strCache>
                <c:ptCount val="1"/>
                <c:pt idx="0">
                  <c:v>Morgan Stanley</c:v>
                </c:pt>
              </c:strCache>
            </c:strRef>
          </c:tx>
          <c:spPr>
            <a:ln w="28575" cap="rnd">
              <a:solidFill>
                <a:schemeClr val="accent1">
                  <a:lumMod val="80000"/>
                </a:schemeClr>
              </a:solidFill>
              <a:round/>
            </a:ln>
            <a:effectLst/>
          </c:spPr>
          <c:marker>
            <c:symbol val="none"/>
          </c:marker>
          <c:cat>
            <c:numRef>
              <c:f>Sheet1!$A$2:$A$7</c:f>
              <c:numCache>
                <c:formatCode>General</c:formatCode>
                <c:ptCount val="6"/>
                <c:pt idx="0">
                  <c:v>2025</c:v>
                </c:pt>
                <c:pt idx="1">
                  <c:v>2026</c:v>
                </c:pt>
                <c:pt idx="2">
                  <c:v>2027</c:v>
                </c:pt>
                <c:pt idx="3">
                  <c:v>2028</c:v>
                </c:pt>
                <c:pt idx="4">
                  <c:v>2029</c:v>
                </c:pt>
                <c:pt idx="5">
                  <c:v>2030</c:v>
                </c:pt>
              </c:numCache>
            </c:numRef>
          </c:cat>
          <c:val>
            <c:numRef>
              <c:f>Sheet1!$K$2:$K$7</c:f>
              <c:numCache>
                <c:formatCode>General</c:formatCode>
                <c:ptCount val="6"/>
                <c:pt idx="0">
                  <c:v>73</c:v>
                </c:pt>
                <c:pt idx="1">
                  <c:v>97</c:v>
                </c:pt>
                <c:pt idx="2">
                  <c:v>116</c:v>
                </c:pt>
                <c:pt idx="3">
                  <c:v>121</c:v>
                </c:pt>
                <c:pt idx="4">
                  <c:v>124</c:v>
                </c:pt>
                <c:pt idx="5">
                  <c:v>124</c:v>
                </c:pt>
              </c:numCache>
            </c:numRef>
          </c:val>
          <c:smooth val="0"/>
          <c:extLst>
            <c:ext xmlns:c16="http://schemas.microsoft.com/office/drawing/2014/chart" uri="{C3380CC4-5D6E-409C-BE32-E72D297353CC}">
              <c16:uniqueId val="{00000009-857B-473B-8F87-20C00AC4EC33}"/>
            </c:ext>
          </c:extLst>
        </c:ser>
        <c:ser>
          <c:idx val="10"/>
          <c:order val="10"/>
          <c:tx>
            <c:strRef>
              <c:f>Sheet1!$L$1</c:f>
              <c:strCache>
                <c:ptCount val="1"/>
                <c:pt idx="0">
                  <c:v>Pact Capital</c:v>
                </c:pt>
              </c:strCache>
            </c:strRef>
          </c:tx>
          <c:spPr>
            <a:ln w="28575" cap="rnd">
              <a:solidFill>
                <a:schemeClr val="accent3">
                  <a:lumMod val="80000"/>
                </a:schemeClr>
              </a:solidFill>
              <a:round/>
            </a:ln>
            <a:effectLst/>
          </c:spPr>
          <c:marker>
            <c:symbol val="none"/>
          </c:marker>
          <c:cat>
            <c:numRef>
              <c:f>Sheet1!$A$2:$A$7</c:f>
              <c:numCache>
                <c:formatCode>General</c:formatCode>
                <c:ptCount val="6"/>
                <c:pt idx="0">
                  <c:v>2025</c:v>
                </c:pt>
                <c:pt idx="1">
                  <c:v>2026</c:v>
                </c:pt>
                <c:pt idx="2">
                  <c:v>2027</c:v>
                </c:pt>
                <c:pt idx="3">
                  <c:v>2028</c:v>
                </c:pt>
                <c:pt idx="4">
                  <c:v>2029</c:v>
                </c:pt>
                <c:pt idx="5">
                  <c:v>2030</c:v>
                </c:pt>
              </c:numCache>
            </c:numRef>
          </c:cat>
          <c:val>
            <c:numRef>
              <c:f>Sheet1!$L$2:$L$7</c:f>
              <c:numCache>
                <c:formatCode>General</c:formatCode>
                <c:ptCount val="6"/>
                <c:pt idx="0">
                  <c:v>77.95</c:v>
                </c:pt>
                <c:pt idx="1">
                  <c:v>84.5</c:v>
                </c:pt>
                <c:pt idx="2">
                  <c:v>92.6</c:v>
                </c:pt>
                <c:pt idx="3">
                  <c:v>100.8</c:v>
                </c:pt>
                <c:pt idx="4">
                  <c:v>108.9</c:v>
                </c:pt>
                <c:pt idx="5">
                  <c:v>117.4</c:v>
                </c:pt>
              </c:numCache>
            </c:numRef>
          </c:val>
          <c:smooth val="0"/>
          <c:extLst>
            <c:ext xmlns:c16="http://schemas.microsoft.com/office/drawing/2014/chart" uri="{C3380CC4-5D6E-409C-BE32-E72D297353CC}">
              <c16:uniqueId val="{0000000A-857B-473B-8F87-20C00AC4EC33}"/>
            </c:ext>
          </c:extLst>
        </c:ser>
        <c:ser>
          <c:idx val="11"/>
          <c:order val="11"/>
          <c:tx>
            <c:strRef>
              <c:f>Sheet1!$M$1</c:f>
              <c:strCache>
                <c:ptCount val="1"/>
                <c:pt idx="0">
                  <c:v>Vertis</c:v>
                </c:pt>
              </c:strCache>
            </c:strRef>
          </c:tx>
          <c:spPr>
            <a:ln w="28575" cap="rnd">
              <a:solidFill>
                <a:schemeClr val="accent5">
                  <a:lumMod val="80000"/>
                </a:schemeClr>
              </a:solidFill>
              <a:round/>
            </a:ln>
            <a:effectLst/>
          </c:spPr>
          <c:marker>
            <c:symbol val="none"/>
          </c:marker>
          <c:cat>
            <c:numRef>
              <c:f>Sheet1!$A$2:$A$7</c:f>
              <c:numCache>
                <c:formatCode>General</c:formatCode>
                <c:ptCount val="6"/>
                <c:pt idx="0">
                  <c:v>2025</c:v>
                </c:pt>
                <c:pt idx="1">
                  <c:v>2026</c:v>
                </c:pt>
                <c:pt idx="2">
                  <c:v>2027</c:v>
                </c:pt>
                <c:pt idx="3">
                  <c:v>2028</c:v>
                </c:pt>
                <c:pt idx="4">
                  <c:v>2029</c:v>
                </c:pt>
                <c:pt idx="5">
                  <c:v>2030</c:v>
                </c:pt>
              </c:numCache>
            </c:numRef>
          </c:cat>
          <c:val>
            <c:numRef>
              <c:f>Sheet1!$M$2:$M$7</c:f>
              <c:numCache>
                <c:formatCode>General</c:formatCode>
                <c:ptCount val="6"/>
                <c:pt idx="0">
                  <c:v>77.099999999999994</c:v>
                </c:pt>
                <c:pt idx="1">
                  <c:v>91.9</c:v>
                </c:pt>
                <c:pt idx="2">
                  <c:v>110.5</c:v>
                </c:pt>
                <c:pt idx="3">
                  <c:v>117.5</c:v>
                </c:pt>
                <c:pt idx="4">
                  <c:v>123.1</c:v>
                </c:pt>
                <c:pt idx="5">
                  <c:v>135.4</c:v>
                </c:pt>
              </c:numCache>
            </c:numRef>
          </c:val>
          <c:smooth val="0"/>
          <c:extLst>
            <c:ext xmlns:c16="http://schemas.microsoft.com/office/drawing/2014/chart" uri="{C3380CC4-5D6E-409C-BE32-E72D297353CC}">
              <c16:uniqueId val="{00000000-B0D9-44D4-8617-409D4C2EE403}"/>
            </c:ext>
          </c:extLst>
        </c:ser>
        <c:ser>
          <c:idx val="12"/>
          <c:order val="12"/>
          <c:tx>
            <c:strRef>
              <c:f>Sheet1!$N$1</c:f>
              <c:strCache>
                <c:ptCount val="1"/>
                <c:pt idx="0">
                  <c:v>Veyt</c:v>
                </c:pt>
              </c:strCache>
            </c:strRef>
          </c:tx>
          <c:spPr>
            <a:ln w="28575" cap="rnd">
              <a:solidFill>
                <a:schemeClr val="accent1">
                  <a:lumMod val="60000"/>
                  <a:lumOff val="40000"/>
                </a:schemeClr>
              </a:solidFill>
              <a:round/>
            </a:ln>
            <a:effectLst/>
          </c:spPr>
          <c:marker>
            <c:symbol val="none"/>
          </c:marker>
          <c:cat>
            <c:numRef>
              <c:f>Sheet1!$A$2:$A$7</c:f>
              <c:numCache>
                <c:formatCode>General</c:formatCode>
                <c:ptCount val="6"/>
                <c:pt idx="0">
                  <c:v>2025</c:v>
                </c:pt>
                <c:pt idx="1">
                  <c:v>2026</c:v>
                </c:pt>
                <c:pt idx="2">
                  <c:v>2027</c:v>
                </c:pt>
                <c:pt idx="3">
                  <c:v>2028</c:v>
                </c:pt>
                <c:pt idx="4">
                  <c:v>2029</c:v>
                </c:pt>
                <c:pt idx="5">
                  <c:v>2030</c:v>
                </c:pt>
              </c:numCache>
            </c:numRef>
          </c:cat>
          <c:val>
            <c:numRef>
              <c:f>Sheet1!$N$2:$N$7</c:f>
              <c:numCache>
                <c:formatCode>General</c:formatCode>
                <c:ptCount val="6"/>
                <c:pt idx="1">
                  <c:v>110</c:v>
                </c:pt>
                <c:pt idx="2">
                  <c:v>131.5</c:v>
                </c:pt>
                <c:pt idx="3">
                  <c:v>153</c:v>
                </c:pt>
                <c:pt idx="4">
                  <c:v>174.5</c:v>
                </c:pt>
                <c:pt idx="5">
                  <c:v>196</c:v>
                </c:pt>
              </c:numCache>
            </c:numRef>
          </c:val>
          <c:smooth val="0"/>
          <c:extLst>
            <c:ext xmlns:c16="http://schemas.microsoft.com/office/drawing/2014/chart" uri="{C3380CC4-5D6E-409C-BE32-E72D297353CC}">
              <c16:uniqueId val="{00000001-B0D9-44D4-8617-409D4C2EE403}"/>
            </c:ext>
          </c:extLst>
        </c:ser>
        <c:ser>
          <c:idx val="13"/>
          <c:order val="13"/>
          <c:tx>
            <c:strRef>
              <c:f>Sheet1!$O$1</c:f>
              <c:strCache>
                <c:ptCount val="1"/>
                <c:pt idx="0">
                  <c:v>Volue</c:v>
                </c:pt>
              </c:strCache>
            </c:strRef>
          </c:tx>
          <c:spPr>
            <a:ln w="28575" cap="rnd">
              <a:solidFill>
                <a:schemeClr val="accent3">
                  <a:lumMod val="60000"/>
                  <a:lumOff val="40000"/>
                </a:schemeClr>
              </a:solidFill>
              <a:round/>
            </a:ln>
            <a:effectLst/>
          </c:spPr>
          <c:marker>
            <c:symbol val="none"/>
          </c:marker>
          <c:cat>
            <c:numRef>
              <c:f>Sheet1!$A$2:$A$7</c:f>
              <c:numCache>
                <c:formatCode>General</c:formatCode>
                <c:ptCount val="6"/>
                <c:pt idx="0">
                  <c:v>2025</c:v>
                </c:pt>
                <c:pt idx="1">
                  <c:v>2026</c:v>
                </c:pt>
                <c:pt idx="2">
                  <c:v>2027</c:v>
                </c:pt>
                <c:pt idx="3">
                  <c:v>2028</c:v>
                </c:pt>
                <c:pt idx="4">
                  <c:v>2029</c:v>
                </c:pt>
                <c:pt idx="5">
                  <c:v>2030</c:v>
                </c:pt>
              </c:numCache>
            </c:numRef>
          </c:cat>
          <c:val>
            <c:numRef>
              <c:f>Sheet1!$O$2:$O$7</c:f>
              <c:numCache>
                <c:formatCode>General</c:formatCode>
                <c:ptCount val="6"/>
                <c:pt idx="0">
                  <c:v>72</c:v>
                </c:pt>
                <c:pt idx="1">
                  <c:v>76</c:v>
                </c:pt>
                <c:pt idx="2">
                  <c:v>88</c:v>
                </c:pt>
              </c:numCache>
            </c:numRef>
          </c:val>
          <c:smooth val="0"/>
          <c:extLst>
            <c:ext xmlns:c16="http://schemas.microsoft.com/office/drawing/2014/chart" uri="{C3380CC4-5D6E-409C-BE32-E72D297353CC}">
              <c16:uniqueId val="{00000002-B0D9-44D4-8617-409D4C2EE403}"/>
            </c:ext>
          </c:extLst>
        </c:ser>
        <c:ser>
          <c:idx val="14"/>
          <c:order val="14"/>
          <c:tx>
            <c:strRef>
              <c:f>Sheet1!$P$1</c:f>
              <c:strCache>
                <c:ptCount val="1"/>
                <c:pt idx="0">
                  <c:v>Median all analysts</c:v>
                </c:pt>
              </c:strCache>
            </c:strRef>
          </c:tx>
          <c:spPr>
            <a:ln w="57150" cap="rnd">
              <a:solidFill>
                <a:srgbClr val="8445FF"/>
              </a:solidFill>
              <a:round/>
            </a:ln>
            <a:effectLst/>
          </c:spPr>
          <c:marker>
            <c:symbol val="none"/>
          </c:marker>
          <c:cat>
            <c:numRef>
              <c:f>Sheet1!$A$2:$A$7</c:f>
              <c:numCache>
                <c:formatCode>General</c:formatCode>
                <c:ptCount val="6"/>
                <c:pt idx="0">
                  <c:v>2025</c:v>
                </c:pt>
                <c:pt idx="1">
                  <c:v>2026</c:v>
                </c:pt>
                <c:pt idx="2">
                  <c:v>2027</c:v>
                </c:pt>
                <c:pt idx="3">
                  <c:v>2028</c:v>
                </c:pt>
                <c:pt idx="4">
                  <c:v>2029</c:v>
                </c:pt>
                <c:pt idx="5">
                  <c:v>2030</c:v>
                </c:pt>
              </c:numCache>
            </c:numRef>
          </c:cat>
          <c:val>
            <c:numRef>
              <c:f>Sheet1!$P$2:$P$7</c:f>
              <c:numCache>
                <c:formatCode>General</c:formatCode>
                <c:ptCount val="6"/>
                <c:pt idx="0">
                  <c:v>77.525000000000006</c:v>
                </c:pt>
                <c:pt idx="1">
                  <c:v>88.7</c:v>
                </c:pt>
                <c:pt idx="2">
                  <c:v>100.80000000000001</c:v>
                </c:pt>
                <c:pt idx="3">
                  <c:v>113.60000000000001</c:v>
                </c:pt>
                <c:pt idx="4">
                  <c:v>123.35000000000001</c:v>
                </c:pt>
                <c:pt idx="5">
                  <c:v>129.5</c:v>
                </c:pt>
              </c:numCache>
            </c:numRef>
          </c:val>
          <c:smooth val="0"/>
          <c:extLst>
            <c:ext xmlns:c16="http://schemas.microsoft.com/office/drawing/2014/chart" uri="{C3380CC4-5D6E-409C-BE32-E72D297353CC}">
              <c16:uniqueId val="{00000003-B0D9-44D4-8617-409D4C2EE403}"/>
            </c:ext>
          </c:extLst>
        </c:ser>
        <c:ser>
          <c:idx val="15"/>
          <c:order val="15"/>
          <c:tx>
            <c:strRef>
              <c:f>Sheet1!$Q$1</c:f>
              <c:strCache>
                <c:ptCount val="1"/>
                <c:pt idx="0">
                  <c:v>Forwards 15/10/25</c:v>
                </c:pt>
              </c:strCache>
            </c:strRef>
          </c:tx>
          <c:spPr>
            <a:ln w="57150" cap="rnd">
              <a:solidFill>
                <a:schemeClr val="tx1"/>
              </a:solidFill>
              <a:round/>
            </a:ln>
            <a:effectLst/>
          </c:spPr>
          <c:marker>
            <c:symbol val="none"/>
          </c:marker>
          <c:cat>
            <c:numRef>
              <c:f>Sheet1!$A$2:$A$7</c:f>
              <c:numCache>
                <c:formatCode>General</c:formatCode>
                <c:ptCount val="6"/>
                <c:pt idx="0">
                  <c:v>2025</c:v>
                </c:pt>
                <c:pt idx="1">
                  <c:v>2026</c:v>
                </c:pt>
                <c:pt idx="2">
                  <c:v>2027</c:v>
                </c:pt>
                <c:pt idx="3">
                  <c:v>2028</c:v>
                </c:pt>
                <c:pt idx="4">
                  <c:v>2029</c:v>
                </c:pt>
                <c:pt idx="5">
                  <c:v>2030</c:v>
                </c:pt>
              </c:numCache>
            </c:numRef>
          </c:cat>
          <c:val>
            <c:numRef>
              <c:f>Sheet1!$Q$2:$Q$7</c:f>
              <c:numCache>
                <c:formatCode>General</c:formatCode>
                <c:ptCount val="6"/>
                <c:pt idx="0">
                  <c:v>77.900000000000006</c:v>
                </c:pt>
                <c:pt idx="1">
                  <c:v>79.92</c:v>
                </c:pt>
                <c:pt idx="2">
                  <c:v>82.19</c:v>
                </c:pt>
                <c:pt idx="3">
                  <c:v>84.87</c:v>
                </c:pt>
                <c:pt idx="4">
                  <c:v>87.6</c:v>
                </c:pt>
                <c:pt idx="5">
                  <c:v>90.83</c:v>
                </c:pt>
              </c:numCache>
            </c:numRef>
          </c:val>
          <c:smooth val="0"/>
          <c:extLst>
            <c:ext xmlns:c16="http://schemas.microsoft.com/office/drawing/2014/chart" uri="{C3380CC4-5D6E-409C-BE32-E72D297353CC}">
              <c16:uniqueId val="{00000004-B0D9-44D4-8617-409D4C2EE403}"/>
            </c:ext>
          </c:extLst>
        </c:ser>
        <c:dLbls>
          <c:showLegendKey val="0"/>
          <c:showVal val="0"/>
          <c:showCatName val="0"/>
          <c:showSerName val="0"/>
          <c:showPercent val="0"/>
          <c:showBubbleSize val="0"/>
        </c:dLbls>
        <c:smooth val="0"/>
        <c:axId val="614517176"/>
        <c:axId val="614513240"/>
      </c:lineChart>
      <c:catAx>
        <c:axId val="6145171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614513240"/>
        <c:crosses val="autoZero"/>
        <c:auto val="1"/>
        <c:lblAlgn val="ctr"/>
        <c:lblOffset val="100"/>
        <c:noMultiLvlLbl val="0"/>
      </c:catAx>
      <c:valAx>
        <c:axId val="614513240"/>
        <c:scaling>
          <c:orientation val="minMax"/>
          <c:max val="2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614517176"/>
        <c:crosses val="autoZero"/>
        <c:crossBetween val="between"/>
      </c:valAx>
      <c:spPr>
        <a:noFill/>
        <a:ln>
          <a:noFill/>
        </a:ln>
        <a:effectLst/>
      </c:spPr>
    </c:plotArea>
    <c:legend>
      <c:legendPos val="b"/>
      <c:layout>
        <c:manualLayout>
          <c:xMode val="edge"/>
          <c:yMode val="edge"/>
          <c:x val="3.3227398849354869E-2"/>
          <c:y val="0.85222471881540462"/>
          <c:w val="0.85040638300484006"/>
          <c:h val="0.1477752811845954"/>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nl-B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BE"/>
    </a:p>
  </c:txPr>
  <c:externalData r:id="rId3">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Total demand</c:v>
                </c:pt>
              </c:strCache>
            </c:strRef>
          </c:tx>
          <c:spPr>
            <a:ln w="28575" cap="rnd">
              <a:solidFill>
                <a:schemeClr val="tx1">
                  <a:lumMod val="50000"/>
                  <a:lumOff val="50000"/>
                </a:schemeClr>
              </a:solidFill>
              <a:round/>
            </a:ln>
            <a:effectLst/>
          </c:spPr>
          <c:marker>
            <c:symbol val="none"/>
          </c:marker>
          <c:cat>
            <c:numRef>
              <c:f>Sheet1!$A$2:$A$7</c:f>
              <c:numCache>
                <c:formatCode>General</c:formatCode>
                <c:ptCount val="6"/>
                <c:pt idx="0">
                  <c:v>2025</c:v>
                </c:pt>
                <c:pt idx="1">
                  <c:v>2026</c:v>
                </c:pt>
                <c:pt idx="2">
                  <c:v>2027</c:v>
                </c:pt>
                <c:pt idx="3">
                  <c:v>2028</c:v>
                </c:pt>
                <c:pt idx="4">
                  <c:v>2029</c:v>
                </c:pt>
                <c:pt idx="5">
                  <c:v>2030</c:v>
                </c:pt>
              </c:numCache>
            </c:numRef>
          </c:cat>
          <c:val>
            <c:numRef>
              <c:f>Sheet1!$B$2:$B$7</c:f>
              <c:numCache>
                <c:formatCode>General</c:formatCode>
                <c:ptCount val="6"/>
                <c:pt idx="0">
                  <c:v>992.4</c:v>
                </c:pt>
                <c:pt idx="1">
                  <c:v>966.19999999999993</c:v>
                </c:pt>
                <c:pt idx="2">
                  <c:v>931</c:v>
                </c:pt>
                <c:pt idx="3">
                  <c:v>897.5</c:v>
                </c:pt>
                <c:pt idx="4">
                  <c:v>842.7</c:v>
                </c:pt>
                <c:pt idx="5">
                  <c:v>809.1</c:v>
                </c:pt>
              </c:numCache>
            </c:numRef>
          </c:val>
          <c:smooth val="0"/>
          <c:extLst>
            <c:ext xmlns:c16="http://schemas.microsoft.com/office/drawing/2014/chart" uri="{C3380CC4-5D6E-409C-BE32-E72D297353CC}">
              <c16:uniqueId val="{00000000-1B1B-46EA-9C7F-70041EA7363A}"/>
            </c:ext>
          </c:extLst>
        </c:ser>
        <c:ser>
          <c:idx val="1"/>
          <c:order val="1"/>
          <c:tx>
            <c:strRef>
              <c:f>Sheet1!$C$1</c:f>
              <c:strCache>
                <c:ptCount val="1"/>
                <c:pt idx="0">
                  <c:v>Supply (free allocation and auctions)</c:v>
                </c:pt>
              </c:strCache>
            </c:strRef>
          </c:tx>
          <c:spPr>
            <a:ln w="28575" cap="rnd">
              <a:solidFill>
                <a:schemeClr val="accent1">
                  <a:lumMod val="60000"/>
                  <a:lumOff val="40000"/>
                </a:schemeClr>
              </a:solidFill>
              <a:round/>
            </a:ln>
            <a:effectLst/>
          </c:spPr>
          <c:marker>
            <c:symbol val="none"/>
          </c:marker>
          <c:cat>
            <c:numRef>
              <c:f>Sheet1!$A$2:$A$7</c:f>
              <c:numCache>
                <c:formatCode>General</c:formatCode>
                <c:ptCount val="6"/>
                <c:pt idx="0">
                  <c:v>2025</c:v>
                </c:pt>
                <c:pt idx="1">
                  <c:v>2026</c:v>
                </c:pt>
                <c:pt idx="2">
                  <c:v>2027</c:v>
                </c:pt>
                <c:pt idx="3">
                  <c:v>2028</c:v>
                </c:pt>
                <c:pt idx="4">
                  <c:v>2029</c:v>
                </c:pt>
                <c:pt idx="5">
                  <c:v>2030</c:v>
                </c:pt>
              </c:numCache>
            </c:numRef>
          </c:cat>
          <c:val>
            <c:numRef>
              <c:f>Sheet1!$C$2:$C$7</c:f>
              <c:numCache>
                <c:formatCode>General</c:formatCode>
                <c:ptCount val="6"/>
                <c:pt idx="0">
                  <c:v>1153.1603420000001</c:v>
                </c:pt>
                <c:pt idx="1">
                  <c:v>1015.969975</c:v>
                </c:pt>
                <c:pt idx="2">
                  <c:v>845.54000599999995</c:v>
                </c:pt>
                <c:pt idx="3">
                  <c:v>849.87003800000002</c:v>
                </c:pt>
                <c:pt idx="4">
                  <c:v>832.39996900000006</c:v>
                </c:pt>
                <c:pt idx="5">
                  <c:v>692.5</c:v>
                </c:pt>
              </c:numCache>
            </c:numRef>
          </c:val>
          <c:smooth val="0"/>
          <c:extLst>
            <c:ext xmlns:c16="http://schemas.microsoft.com/office/drawing/2014/chart" uri="{C3380CC4-5D6E-409C-BE32-E72D297353CC}">
              <c16:uniqueId val="{00000001-1B1B-46EA-9C7F-70041EA7363A}"/>
            </c:ext>
          </c:extLst>
        </c:ser>
        <c:dLbls>
          <c:showLegendKey val="0"/>
          <c:showVal val="0"/>
          <c:showCatName val="0"/>
          <c:showSerName val="0"/>
          <c:showPercent val="0"/>
          <c:showBubbleSize val="0"/>
        </c:dLbls>
        <c:smooth val="0"/>
        <c:axId val="1168863967"/>
        <c:axId val="1168865887"/>
      </c:lineChart>
      <c:catAx>
        <c:axId val="116886396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crossAx val="1168865887"/>
        <c:crosses val="autoZero"/>
        <c:auto val="1"/>
        <c:lblAlgn val="ctr"/>
        <c:lblOffset val="100"/>
        <c:noMultiLvlLbl val="0"/>
      </c:catAx>
      <c:valAx>
        <c:axId val="1168865887"/>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crossAx val="116886396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B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rgbClr val="8345FE"/>
            </a:solidFill>
            <a:ln>
              <a:noFill/>
            </a:ln>
            <a:effectLst/>
          </c:spPr>
          <c:invertIfNegative val="0"/>
          <c:cat>
            <c:strRef>
              <c:f>Sheet1!$A$2:$A$9</c:f>
              <c:strCache>
                <c:ptCount val="8"/>
                <c:pt idx="0">
                  <c:v>Dow Jones Index</c:v>
                </c:pt>
                <c:pt idx="1">
                  <c:v>Brent Oil</c:v>
                </c:pt>
                <c:pt idx="2">
                  <c:v>Gold</c:v>
                </c:pt>
                <c:pt idx="3">
                  <c:v>Coal</c:v>
                </c:pt>
                <c:pt idx="4">
                  <c:v>BE Power</c:v>
                </c:pt>
                <c:pt idx="5">
                  <c:v>CO2 EUA</c:v>
                </c:pt>
                <c:pt idx="6">
                  <c:v>Bitcoin</c:v>
                </c:pt>
                <c:pt idx="7">
                  <c:v>TTF Gas</c:v>
                </c:pt>
              </c:strCache>
            </c:strRef>
          </c:cat>
          <c:val>
            <c:numRef>
              <c:f>Sheet1!$B$2:$B$9</c:f>
              <c:numCache>
                <c:formatCode>0.00%</c:formatCode>
                <c:ptCount val="8"/>
                <c:pt idx="0">
                  <c:v>1.7129891543569784E-2</c:v>
                </c:pt>
                <c:pt idx="1">
                  <c:v>2.262675274880362E-2</c:v>
                </c:pt>
                <c:pt idx="2">
                  <c:v>2.3878760878236104E-2</c:v>
                </c:pt>
                <c:pt idx="3">
                  <c:v>2.3918746202408546E-2</c:v>
                </c:pt>
                <c:pt idx="4">
                  <c:v>2.4225552655405096E-2</c:v>
                </c:pt>
                <c:pt idx="5">
                  <c:v>2.924743287870038E-2</c:v>
                </c:pt>
                <c:pt idx="6" formatCode="General">
                  <c:v>3.4652990230348325E-2</c:v>
                </c:pt>
                <c:pt idx="7">
                  <c:v>3.6310819189672119E-2</c:v>
                </c:pt>
              </c:numCache>
            </c:numRef>
          </c:val>
          <c:extLst>
            <c:ext xmlns:c16="http://schemas.microsoft.com/office/drawing/2014/chart" uri="{C3380CC4-5D6E-409C-BE32-E72D297353CC}">
              <c16:uniqueId val="{00000000-F842-4B34-852E-657541DBBDAE}"/>
            </c:ext>
          </c:extLst>
        </c:ser>
        <c:dLbls>
          <c:showLegendKey val="0"/>
          <c:showVal val="0"/>
          <c:showCatName val="0"/>
          <c:showSerName val="0"/>
          <c:showPercent val="0"/>
          <c:showBubbleSize val="0"/>
        </c:dLbls>
        <c:gapWidth val="50"/>
        <c:axId val="1060025088"/>
        <c:axId val="1060024128"/>
      </c:barChart>
      <c:catAx>
        <c:axId val="106002508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crossAx val="1060024128"/>
        <c:crosses val="autoZero"/>
        <c:auto val="1"/>
        <c:lblAlgn val="ctr"/>
        <c:lblOffset val="100"/>
        <c:noMultiLvlLbl val="0"/>
      </c:catAx>
      <c:valAx>
        <c:axId val="1060024128"/>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crossAx val="1060025088"/>
        <c:crosses val="autoZero"/>
        <c:crossBetween val="between"/>
        <c:majorUnit val="1.0000000000000002E-2"/>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BE"/>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Belgium</c:v>
                </c:pt>
              </c:strCache>
            </c:strRef>
          </c:tx>
          <c:spPr>
            <a:ln w="28575" cap="rnd">
              <a:solidFill>
                <a:srgbClr val="8345FE"/>
              </a:solidFill>
              <a:round/>
            </a:ln>
            <a:effectLst/>
          </c:spPr>
          <c:marker>
            <c:symbol val="none"/>
          </c:marker>
          <c:cat>
            <c:strRef>
              <c:f>Sheet1!$A$2:$A$71</c:f>
              <c:strCache>
                <c:ptCount val="70"/>
                <c:pt idx="0">
                  <c:v>jan/20</c:v>
                </c:pt>
                <c:pt idx="1">
                  <c:v>feb/20</c:v>
                </c:pt>
                <c:pt idx="2">
                  <c:v>mrt/20</c:v>
                </c:pt>
                <c:pt idx="3">
                  <c:v>apr/20</c:v>
                </c:pt>
                <c:pt idx="4">
                  <c:v>mei/20</c:v>
                </c:pt>
                <c:pt idx="5">
                  <c:v>jun/20</c:v>
                </c:pt>
                <c:pt idx="6">
                  <c:v>jul/20</c:v>
                </c:pt>
                <c:pt idx="7">
                  <c:v>aug/20</c:v>
                </c:pt>
                <c:pt idx="8">
                  <c:v>sep/20</c:v>
                </c:pt>
                <c:pt idx="9">
                  <c:v>okt/20</c:v>
                </c:pt>
                <c:pt idx="10">
                  <c:v>nov/20</c:v>
                </c:pt>
                <c:pt idx="11">
                  <c:v>dec/20</c:v>
                </c:pt>
                <c:pt idx="12">
                  <c:v>jan/21</c:v>
                </c:pt>
                <c:pt idx="13">
                  <c:v>feb/21</c:v>
                </c:pt>
                <c:pt idx="14">
                  <c:v>mrt/21</c:v>
                </c:pt>
                <c:pt idx="15">
                  <c:v>apr/21</c:v>
                </c:pt>
                <c:pt idx="16">
                  <c:v>mei/21</c:v>
                </c:pt>
                <c:pt idx="17">
                  <c:v>jun/21</c:v>
                </c:pt>
                <c:pt idx="18">
                  <c:v>jul/21</c:v>
                </c:pt>
                <c:pt idx="19">
                  <c:v>aug/21</c:v>
                </c:pt>
                <c:pt idx="20">
                  <c:v>sep/21</c:v>
                </c:pt>
                <c:pt idx="21">
                  <c:v>okt/21</c:v>
                </c:pt>
                <c:pt idx="22">
                  <c:v>nov/21</c:v>
                </c:pt>
                <c:pt idx="23">
                  <c:v>dec/21</c:v>
                </c:pt>
                <c:pt idx="24">
                  <c:v>jan/22</c:v>
                </c:pt>
                <c:pt idx="25">
                  <c:v>feb/22</c:v>
                </c:pt>
                <c:pt idx="26">
                  <c:v>mrt/22</c:v>
                </c:pt>
                <c:pt idx="27">
                  <c:v>apr/22</c:v>
                </c:pt>
                <c:pt idx="28">
                  <c:v>mei/22</c:v>
                </c:pt>
                <c:pt idx="29">
                  <c:v>jun/22</c:v>
                </c:pt>
                <c:pt idx="30">
                  <c:v>jul/22</c:v>
                </c:pt>
                <c:pt idx="31">
                  <c:v>aug/22</c:v>
                </c:pt>
                <c:pt idx="32">
                  <c:v>sep/22</c:v>
                </c:pt>
                <c:pt idx="33">
                  <c:v>okt/22</c:v>
                </c:pt>
                <c:pt idx="34">
                  <c:v>nov/22</c:v>
                </c:pt>
                <c:pt idx="35">
                  <c:v>dec/22</c:v>
                </c:pt>
                <c:pt idx="36">
                  <c:v>jan/23</c:v>
                </c:pt>
                <c:pt idx="37">
                  <c:v>feb/23</c:v>
                </c:pt>
                <c:pt idx="38">
                  <c:v>mrt/23</c:v>
                </c:pt>
                <c:pt idx="39">
                  <c:v>apr/23</c:v>
                </c:pt>
                <c:pt idx="40">
                  <c:v>mei/23</c:v>
                </c:pt>
                <c:pt idx="41">
                  <c:v>jun/23</c:v>
                </c:pt>
                <c:pt idx="42">
                  <c:v>jul/23</c:v>
                </c:pt>
                <c:pt idx="43">
                  <c:v>aug/23</c:v>
                </c:pt>
                <c:pt idx="44">
                  <c:v>sep/23</c:v>
                </c:pt>
                <c:pt idx="45">
                  <c:v>okt/23</c:v>
                </c:pt>
                <c:pt idx="46">
                  <c:v>nov/23</c:v>
                </c:pt>
                <c:pt idx="47">
                  <c:v>dec/23</c:v>
                </c:pt>
                <c:pt idx="48">
                  <c:v>jan/24</c:v>
                </c:pt>
                <c:pt idx="49">
                  <c:v>feb/24</c:v>
                </c:pt>
                <c:pt idx="50">
                  <c:v>mrt/24</c:v>
                </c:pt>
                <c:pt idx="51">
                  <c:v>apr/24</c:v>
                </c:pt>
                <c:pt idx="52">
                  <c:v>mei/24</c:v>
                </c:pt>
                <c:pt idx="53">
                  <c:v>jun/24</c:v>
                </c:pt>
                <c:pt idx="54">
                  <c:v>jul/24</c:v>
                </c:pt>
                <c:pt idx="55">
                  <c:v>aug/24</c:v>
                </c:pt>
                <c:pt idx="56">
                  <c:v>sep/24</c:v>
                </c:pt>
                <c:pt idx="57">
                  <c:v>Oct/24</c:v>
                </c:pt>
                <c:pt idx="58">
                  <c:v>nov/24</c:v>
                </c:pt>
                <c:pt idx="59">
                  <c:v>dec/24</c:v>
                </c:pt>
                <c:pt idx="60">
                  <c:v>jan/25</c:v>
                </c:pt>
                <c:pt idx="61">
                  <c:v>feb/25</c:v>
                </c:pt>
                <c:pt idx="62">
                  <c:v>mrt/25</c:v>
                </c:pt>
                <c:pt idx="63">
                  <c:v>apr/25</c:v>
                </c:pt>
                <c:pt idx="64">
                  <c:v>mei/25</c:v>
                </c:pt>
                <c:pt idx="65">
                  <c:v>jun/25</c:v>
                </c:pt>
                <c:pt idx="66">
                  <c:v>jul/25</c:v>
                </c:pt>
                <c:pt idx="67">
                  <c:v>aug/25</c:v>
                </c:pt>
                <c:pt idx="68">
                  <c:v>sep/25</c:v>
                </c:pt>
                <c:pt idx="69">
                  <c:v>okt/25</c:v>
                </c:pt>
              </c:strCache>
            </c:strRef>
          </c:cat>
          <c:val>
            <c:numRef>
              <c:f>Sheet1!$B$2:$B$71</c:f>
              <c:numCache>
                <c:formatCode>General</c:formatCode>
                <c:ptCount val="70"/>
                <c:pt idx="0">
                  <c:v>11.276322580645163</c:v>
                </c:pt>
                <c:pt idx="1">
                  <c:v>9.3500344827586215</c:v>
                </c:pt>
                <c:pt idx="2">
                  <c:v>8.6059999999999999</c:v>
                </c:pt>
                <c:pt idx="3">
                  <c:v>6.5695999999999977</c:v>
                </c:pt>
                <c:pt idx="4">
                  <c:v>4.5879354838709681</c:v>
                </c:pt>
                <c:pt idx="5">
                  <c:v>4.9512</c:v>
                </c:pt>
                <c:pt idx="6">
                  <c:v>4.8408709677419361</c:v>
                </c:pt>
                <c:pt idx="7">
                  <c:v>7.2420322580645164</c:v>
                </c:pt>
                <c:pt idx="8">
                  <c:v>11.075833333333332</c:v>
                </c:pt>
                <c:pt idx="9">
                  <c:v>13.832709677419356</c:v>
                </c:pt>
                <c:pt idx="10">
                  <c:v>13.668066666666666</c:v>
                </c:pt>
                <c:pt idx="11">
                  <c:v>16.080064516129031</c:v>
                </c:pt>
                <c:pt idx="12">
                  <c:v>20.399000000000004</c:v>
                </c:pt>
                <c:pt idx="13">
                  <c:v>17.501714285714289</c:v>
                </c:pt>
                <c:pt idx="14">
                  <c:v>17.69829032258064</c:v>
                </c:pt>
                <c:pt idx="15">
                  <c:v>20.380965517241375</c:v>
                </c:pt>
                <c:pt idx="16">
                  <c:v>25.09261290322581</c:v>
                </c:pt>
                <c:pt idx="17">
                  <c:v>28.81423333333333</c:v>
                </c:pt>
                <c:pt idx="18">
                  <c:v>36.04051612903227</c:v>
                </c:pt>
                <c:pt idx="19">
                  <c:v>43.844322580645169</c:v>
                </c:pt>
                <c:pt idx="20">
                  <c:v>62.375499999999995</c:v>
                </c:pt>
                <c:pt idx="21">
                  <c:v>86.477709677419355</c:v>
                </c:pt>
                <c:pt idx="22">
                  <c:v>80.334433333333351</c:v>
                </c:pt>
                <c:pt idx="23">
                  <c:v>113.35912903225805</c:v>
                </c:pt>
                <c:pt idx="24">
                  <c:v>83.429709677419353</c:v>
                </c:pt>
                <c:pt idx="25">
                  <c:v>79.903678571428571</c:v>
                </c:pt>
                <c:pt idx="26">
                  <c:v>126.58300000000001</c:v>
                </c:pt>
                <c:pt idx="27">
                  <c:v>100.04403333333333</c:v>
                </c:pt>
                <c:pt idx="28">
                  <c:v>88.541354838709665</c:v>
                </c:pt>
                <c:pt idx="29">
                  <c:v>100.84443333333334</c:v>
                </c:pt>
                <c:pt idx="30">
                  <c:v>167.34803225806453</c:v>
                </c:pt>
                <c:pt idx="31">
                  <c:v>233.70816129032266</c:v>
                </c:pt>
                <c:pt idx="32">
                  <c:v>188.27350000000004</c:v>
                </c:pt>
                <c:pt idx="33">
                  <c:v>76.029580645161275</c:v>
                </c:pt>
                <c:pt idx="34">
                  <c:v>89.636200000000002</c:v>
                </c:pt>
                <c:pt idx="35">
                  <c:v>115.09145161290323</c:v>
                </c:pt>
                <c:pt idx="36">
                  <c:v>62.843548387096767</c:v>
                </c:pt>
                <c:pt idx="37">
                  <c:v>53.659749999999995</c:v>
                </c:pt>
                <c:pt idx="38">
                  <c:v>44.856999999999999</c:v>
                </c:pt>
                <c:pt idx="39">
                  <c:v>42.708133333333336</c:v>
                </c:pt>
                <c:pt idx="40">
                  <c:v>31.274032258064519</c:v>
                </c:pt>
                <c:pt idx="41">
                  <c:v>31.581866666666677</c:v>
                </c:pt>
                <c:pt idx="42">
                  <c:v>29.368741935483872</c:v>
                </c:pt>
                <c:pt idx="43">
                  <c:v>32.954064516129037</c:v>
                </c:pt>
                <c:pt idx="44">
                  <c:v>36.185700000000004</c:v>
                </c:pt>
                <c:pt idx="45">
                  <c:v>43.326709677419352</c:v>
                </c:pt>
                <c:pt idx="46">
                  <c:v>43.240466666666677</c:v>
                </c:pt>
                <c:pt idx="47">
                  <c:v>35.308967741935469</c:v>
                </c:pt>
                <c:pt idx="48">
                  <c:v>29.94</c:v>
                </c:pt>
                <c:pt idx="49">
                  <c:v>25.81</c:v>
                </c:pt>
                <c:pt idx="50">
                  <c:v>26.59</c:v>
                </c:pt>
                <c:pt idx="51">
                  <c:v>28.98</c:v>
                </c:pt>
                <c:pt idx="52">
                  <c:v>31.37</c:v>
                </c:pt>
                <c:pt idx="53">
                  <c:v>34.17</c:v>
                </c:pt>
                <c:pt idx="54">
                  <c:v>32.14</c:v>
                </c:pt>
                <c:pt idx="55">
                  <c:v>37.6</c:v>
                </c:pt>
                <c:pt idx="56">
                  <c:v>36.270000000000003</c:v>
                </c:pt>
                <c:pt idx="57">
                  <c:v>40.119999999999997</c:v>
                </c:pt>
                <c:pt idx="58">
                  <c:v>43.66</c:v>
                </c:pt>
                <c:pt idx="59">
                  <c:v>44.78</c:v>
                </c:pt>
                <c:pt idx="60">
                  <c:v>48.37</c:v>
                </c:pt>
                <c:pt idx="61">
                  <c:v>50.97</c:v>
                </c:pt>
                <c:pt idx="62">
                  <c:v>41.67</c:v>
                </c:pt>
                <c:pt idx="63">
                  <c:v>35.22</c:v>
                </c:pt>
                <c:pt idx="64">
                  <c:v>34.869999999999997</c:v>
                </c:pt>
                <c:pt idx="65">
                  <c:v>36.33</c:v>
                </c:pt>
                <c:pt idx="66">
                  <c:v>33.229999999999997</c:v>
                </c:pt>
                <c:pt idx="67">
                  <c:v>32.19</c:v>
                </c:pt>
                <c:pt idx="68">
                  <c:v>31.45</c:v>
                </c:pt>
                <c:pt idx="69">
                  <c:v>31.98</c:v>
                </c:pt>
              </c:numCache>
            </c:numRef>
          </c:val>
          <c:smooth val="0"/>
          <c:extLst>
            <c:ext xmlns:c16="http://schemas.microsoft.com/office/drawing/2014/chart" uri="{C3380CC4-5D6E-409C-BE32-E72D297353CC}">
              <c16:uniqueId val="{00000000-E758-4D93-BAFA-7F70C7759A76}"/>
            </c:ext>
          </c:extLst>
        </c:ser>
        <c:dLbls>
          <c:showLegendKey val="0"/>
          <c:showVal val="0"/>
          <c:showCatName val="0"/>
          <c:showSerName val="0"/>
          <c:showPercent val="0"/>
          <c:showBubbleSize val="0"/>
        </c:dLbls>
        <c:smooth val="0"/>
        <c:axId val="819799976"/>
        <c:axId val="819802272"/>
      </c:lineChart>
      <c:catAx>
        <c:axId val="8197999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819802272"/>
        <c:crosses val="autoZero"/>
        <c:auto val="1"/>
        <c:lblAlgn val="ctr"/>
        <c:lblOffset val="100"/>
        <c:noMultiLvlLbl val="1"/>
      </c:catAx>
      <c:valAx>
        <c:axId val="8198022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819799976"/>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BE"/>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2023</c:v>
                </c:pt>
              </c:strCache>
            </c:strRef>
          </c:tx>
          <c:spPr>
            <a:ln w="28575" cap="rnd">
              <a:solidFill>
                <a:schemeClr val="bg1">
                  <a:lumMod val="85000"/>
                </a:schemeClr>
              </a:solidFill>
              <a:round/>
            </a:ln>
            <a:effectLst/>
          </c:spPr>
          <c:marker>
            <c:symbol val="none"/>
          </c:marker>
          <c:cat>
            <c:numRef>
              <c:f>Sheet1!$A$2:$A$366</c:f>
              <c:numCache>
                <c:formatCode>m/d/yyyy</c:formatCode>
                <c:ptCount val="365"/>
                <c:pt idx="0">
                  <c:v>44927.25</c:v>
                </c:pt>
                <c:pt idx="1">
                  <c:v>44928.25</c:v>
                </c:pt>
                <c:pt idx="2">
                  <c:v>44929.25</c:v>
                </c:pt>
                <c:pt idx="3">
                  <c:v>44930.25</c:v>
                </c:pt>
                <c:pt idx="4">
                  <c:v>44931.25</c:v>
                </c:pt>
                <c:pt idx="5">
                  <c:v>44932.25</c:v>
                </c:pt>
                <c:pt idx="6">
                  <c:v>44933.25</c:v>
                </c:pt>
                <c:pt idx="7">
                  <c:v>44934.25</c:v>
                </c:pt>
                <c:pt idx="8">
                  <c:v>44935.25</c:v>
                </c:pt>
                <c:pt idx="9">
                  <c:v>44936.25</c:v>
                </c:pt>
                <c:pt idx="10">
                  <c:v>44937.25</c:v>
                </c:pt>
                <c:pt idx="11">
                  <c:v>44938.25</c:v>
                </c:pt>
                <c:pt idx="12">
                  <c:v>44939.25</c:v>
                </c:pt>
                <c:pt idx="13">
                  <c:v>44940.25</c:v>
                </c:pt>
                <c:pt idx="14">
                  <c:v>44941.25</c:v>
                </c:pt>
                <c:pt idx="15">
                  <c:v>44942.25</c:v>
                </c:pt>
                <c:pt idx="16">
                  <c:v>44943.25</c:v>
                </c:pt>
                <c:pt idx="17">
                  <c:v>44944.25</c:v>
                </c:pt>
                <c:pt idx="18">
                  <c:v>44945.25</c:v>
                </c:pt>
                <c:pt idx="19">
                  <c:v>44946.25</c:v>
                </c:pt>
                <c:pt idx="20">
                  <c:v>44947.25</c:v>
                </c:pt>
                <c:pt idx="21">
                  <c:v>44948.25</c:v>
                </c:pt>
                <c:pt idx="22">
                  <c:v>44949.25</c:v>
                </c:pt>
                <c:pt idx="23">
                  <c:v>44950.25</c:v>
                </c:pt>
                <c:pt idx="24">
                  <c:v>44951.25</c:v>
                </c:pt>
                <c:pt idx="25">
                  <c:v>44952.25</c:v>
                </c:pt>
                <c:pt idx="26">
                  <c:v>44953.25</c:v>
                </c:pt>
                <c:pt idx="27">
                  <c:v>44954.25</c:v>
                </c:pt>
                <c:pt idx="28">
                  <c:v>44955.25</c:v>
                </c:pt>
                <c:pt idx="29">
                  <c:v>44956.25</c:v>
                </c:pt>
                <c:pt idx="30">
                  <c:v>44957.25</c:v>
                </c:pt>
                <c:pt idx="31">
                  <c:v>44958.25</c:v>
                </c:pt>
                <c:pt idx="32">
                  <c:v>44959.25</c:v>
                </c:pt>
                <c:pt idx="33">
                  <c:v>44960.25</c:v>
                </c:pt>
                <c:pt idx="34">
                  <c:v>44961.25</c:v>
                </c:pt>
                <c:pt idx="35">
                  <c:v>44962.25</c:v>
                </c:pt>
                <c:pt idx="36">
                  <c:v>44963.25</c:v>
                </c:pt>
                <c:pt idx="37">
                  <c:v>44964.25</c:v>
                </c:pt>
                <c:pt idx="38">
                  <c:v>44965.25</c:v>
                </c:pt>
                <c:pt idx="39">
                  <c:v>44966.25</c:v>
                </c:pt>
                <c:pt idx="40">
                  <c:v>44967.25</c:v>
                </c:pt>
                <c:pt idx="41">
                  <c:v>44968.25</c:v>
                </c:pt>
                <c:pt idx="42">
                  <c:v>44969.25</c:v>
                </c:pt>
                <c:pt idx="43">
                  <c:v>44970.25</c:v>
                </c:pt>
                <c:pt idx="44">
                  <c:v>44971.25</c:v>
                </c:pt>
                <c:pt idx="45">
                  <c:v>44972.25</c:v>
                </c:pt>
                <c:pt idx="46">
                  <c:v>44973.25</c:v>
                </c:pt>
                <c:pt idx="47">
                  <c:v>44974.25</c:v>
                </c:pt>
                <c:pt idx="48">
                  <c:v>44975.25</c:v>
                </c:pt>
                <c:pt idx="49">
                  <c:v>44976.25</c:v>
                </c:pt>
                <c:pt idx="50">
                  <c:v>44977.25</c:v>
                </c:pt>
                <c:pt idx="51">
                  <c:v>44978.25</c:v>
                </c:pt>
                <c:pt idx="52">
                  <c:v>44979.25</c:v>
                </c:pt>
                <c:pt idx="53">
                  <c:v>44980.25</c:v>
                </c:pt>
                <c:pt idx="54">
                  <c:v>44981.25</c:v>
                </c:pt>
                <c:pt idx="55">
                  <c:v>44982.25</c:v>
                </c:pt>
                <c:pt idx="56">
                  <c:v>44983.25</c:v>
                </c:pt>
                <c:pt idx="57">
                  <c:v>44984.25</c:v>
                </c:pt>
                <c:pt idx="58">
                  <c:v>44985.25</c:v>
                </c:pt>
                <c:pt idx="59">
                  <c:v>44986.25</c:v>
                </c:pt>
                <c:pt idx="60">
                  <c:v>44987.25</c:v>
                </c:pt>
                <c:pt idx="61">
                  <c:v>44988.25</c:v>
                </c:pt>
                <c:pt idx="62">
                  <c:v>44989.25</c:v>
                </c:pt>
                <c:pt idx="63">
                  <c:v>44990.25</c:v>
                </c:pt>
                <c:pt idx="64">
                  <c:v>44991.25</c:v>
                </c:pt>
                <c:pt idx="65">
                  <c:v>44992.25</c:v>
                </c:pt>
                <c:pt idx="66">
                  <c:v>44993.25</c:v>
                </c:pt>
                <c:pt idx="67">
                  <c:v>44994.25</c:v>
                </c:pt>
                <c:pt idx="68">
                  <c:v>44995.25</c:v>
                </c:pt>
                <c:pt idx="69">
                  <c:v>44996.25</c:v>
                </c:pt>
                <c:pt idx="70">
                  <c:v>44997.25</c:v>
                </c:pt>
                <c:pt idx="71">
                  <c:v>44998.25</c:v>
                </c:pt>
                <c:pt idx="72">
                  <c:v>44999.25</c:v>
                </c:pt>
                <c:pt idx="73">
                  <c:v>45000.25</c:v>
                </c:pt>
                <c:pt idx="74">
                  <c:v>45001.25</c:v>
                </c:pt>
                <c:pt idx="75">
                  <c:v>45002.25</c:v>
                </c:pt>
                <c:pt idx="76">
                  <c:v>45003.25</c:v>
                </c:pt>
                <c:pt idx="77">
                  <c:v>45004.25</c:v>
                </c:pt>
                <c:pt idx="78">
                  <c:v>45005.25</c:v>
                </c:pt>
                <c:pt idx="79">
                  <c:v>45006.25</c:v>
                </c:pt>
                <c:pt idx="80">
                  <c:v>45007.25</c:v>
                </c:pt>
                <c:pt idx="81">
                  <c:v>45008.25</c:v>
                </c:pt>
                <c:pt idx="82">
                  <c:v>45009.25</c:v>
                </c:pt>
                <c:pt idx="83">
                  <c:v>45010.25</c:v>
                </c:pt>
                <c:pt idx="84">
                  <c:v>45011.25</c:v>
                </c:pt>
                <c:pt idx="85">
                  <c:v>45012.25</c:v>
                </c:pt>
                <c:pt idx="86">
                  <c:v>45013.25</c:v>
                </c:pt>
                <c:pt idx="87">
                  <c:v>45014.25</c:v>
                </c:pt>
                <c:pt idx="88">
                  <c:v>45015.25</c:v>
                </c:pt>
                <c:pt idx="89">
                  <c:v>45016.25</c:v>
                </c:pt>
                <c:pt idx="90">
                  <c:v>45017.25</c:v>
                </c:pt>
                <c:pt idx="91">
                  <c:v>45018.25</c:v>
                </c:pt>
                <c:pt idx="92">
                  <c:v>45019.25</c:v>
                </c:pt>
                <c:pt idx="93">
                  <c:v>45020.25</c:v>
                </c:pt>
                <c:pt idx="94">
                  <c:v>45021.25</c:v>
                </c:pt>
                <c:pt idx="95">
                  <c:v>45022.25</c:v>
                </c:pt>
                <c:pt idx="96">
                  <c:v>45023.25</c:v>
                </c:pt>
                <c:pt idx="97">
                  <c:v>45024.25</c:v>
                </c:pt>
                <c:pt idx="98">
                  <c:v>45025.25</c:v>
                </c:pt>
                <c:pt idx="99">
                  <c:v>45026.25</c:v>
                </c:pt>
                <c:pt idx="100">
                  <c:v>45027.25</c:v>
                </c:pt>
                <c:pt idx="101">
                  <c:v>45028.25</c:v>
                </c:pt>
                <c:pt idx="102">
                  <c:v>45029.25</c:v>
                </c:pt>
                <c:pt idx="103">
                  <c:v>45030.25</c:v>
                </c:pt>
                <c:pt idx="104">
                  <c:v>45031.25</c:v>
                </c:pt>
                <c:pt idx="105">
                  <c:v>45032.25</c:v>
                </c:pt>
                <c:pt idx="106">
                  <c:v>45033.25</c:v>
                </c:pt>
                <c:pt idx="107">
                  <c:v>45034.25</c:v>
                </c:pt>
                <c:pt idx="108">
                  <c:v>45035.25</c:v>
                </c:pt>
                <c:pt idx="109">
                  <c:v>45036.25</c:v>
                </c:pt>
                <c:pt idx="110">
                  <c:v>45037.25</c:v>
                </c:pt>
                <c:pt idx="111">
                  <c:v>45038.25</c:v>
                </c:pt>
                <c:pt idx="112">
                  <c:v>45039.25</c:v>
                </c:pt>
                <c:pt idx="113">
                  <c:v>45040.25</c:v>
                </c:pt>
                <c:pt idx="114">
                  <c:v>45041.25</c:v>
                </c:pt>
                <c:pt idx="115">
                  <c:v>45042.25</c:v>
                </c:pt>
                <c:pt idx="116">
                  <c:v>45043.25</c:v>
                </c:pt>
                <c:pt idx="117">
                  <c:v>45044.25</c:v>
                </c:pt>
                <c:pt idx="118">
                  <c:v>45045.25</c:v>
                </c:pt>
                <c:pt idx="119">
                  <c:v>45046.25</c:v>
                </c:pt>
                <c:pt idx="120">
                  <c:v>45047.25</c:v>
                </c:pt>
                <c:pt idx="121">
                  <c:v>45048.25</c:v>
                </c:pt>
                <c:pt idx="122">
                  <c:v>45049.25</c:v>
                </c:pt>
                <c:pt idx="123">
                  <c:v>45050.25</c:v>
                </c:pt>
                <c:pt idx="124">
                  <c:v>45051.25</c:v>
                </c:pt>
                <c:pt idx="125">
                  <c:v>45052.25</c:v>
                </c:pt>
                <c:pt idx="126">
                  <c:v>45053.25</c:v>
                </c:pt>
                <c:pt idx="127">
                  <c:v>45054.25</c:v>
                </c:pt>
                <c:pt idx="128">
                  <c:v>45055.25</c:v>
                </c:pt>
                <c:pt idx="129">
                  <c:v>45056.25</c:v>
                </c:pt>
                <c:pt idx="130">
                  <c:v>45057.25</c:v>
                </c:pt>
                <c:pt idx="131">
                  <c:v>45058.25</c:v>
                </c:pt>
                <c:pt idx="132">
                  <c:v>45059.25</c:v>
                </c:pt>
                <c:pt idx="133">
                  <c:v>45060.25</c:v>
                </c:pt>
                <c:pt idx="134">
                  <c:v>45061.25</c:v>
                </c:pt>
                <c:pt idx="135">
                  <c:v>45062.25</c:v>
                </c:pt>
                <c:pt idx="136">
                  <c:v>45063.25</c:v>
                </c:pt>
                <c:pt idx="137">
                  <c:v>45064.25</c:v>
                </c:pt>
                <c:pt idx="138">
                  <c:v>45065.25</c:v>
                </c:pt>
                <c:pt idx="139">
                  <c:v>45066.25</c:v>
                </c:pt>
                <c:pt idx="140">
                  <c:v>45067.25</c:v>
                </c:pt>
                <c:pt idx="141">
                  <c:v>45068.25</c:v>
                </c:pt>
                <c:pt idx="142">
                  <c:v>45069.25</c:v>
                </c:pt>
                <c:pt idx="143">
                  <c:v>45070.25</c:v>
                </c:pt>
                <c:pt idx="144">
                  <c:v>45071.25</c:v>
                </c:pt>
                <c:pt idx="145">
                  <c:v>45072.25</c:v>
                </c:pt>
                <c:pt idx="146">
                  <c:v>45073.25</c:v>
                </c:pt>
                <c:pt idx="147">
                  <c:v>45074.25</c:v>
                </c:pt>
                <c:pt idx="148">
                  <c:v>45075.25</c:v>
                </c:pt>
                <c:pt idx="149">
                  <c:v>45076.25</c:v>
                </c:pt>
                <c:pt idx="150">
                  <c:v>45077.25</c:v>
                </c:pt>
                <c:pt idx="151">
                  <c:v>45078.25</c:v>
                </c:pt>
                <c:pt idx="152">
                  <c:v>45079.25</c:v>
                </c:pt>
                <c:pt idx="153">
                  <c:v>45080.25</c:v>
                </c:pt>
                <c:pt idx="154">
                  <c:v>45081.25</c:v>
                </c:pt>
                <c:pt idx="155">
                  <c:v>45082.25</c:v>
                </c:pt>
                <c:pt idx="156">
                  <c:v>45083.25</c:v>
                </c:pt>
                <c:pt idx="157">
                  <c:v>45084.25</c:v>
                </c:pt>
                <c:pt idx="158">
                  <c:v>45085.25</c:v>
                </c:pt>
                <c:pt idx="159">
                  <c:v>45086.25</c:v>
                </c:pt>
                <c:pt idx="160">
                  <c:v>45087.25</c:v>
                </c:pt>
                <c:pt idx="161">
                  <c:v>45088.25</c:v>
                </c:pt>
                <c:pt idx="162">
                  <c:v>45089.25</c:v>
                </c:pt>
                <c:pt idx="163">
                  <c:v>45090.25</c:v>
                </c:pt>
                <c:pt idx="164">
                  <c:v>45091.25</c:v>
                </c:pt>
                <c:pt idx="165">
                  <c:v>45092.25</c:v>
                </c:pt>
                <c:pt idx="166">
                  <c:v>45093.25</c:v>
                </c:pt>
                <c:pt idx="167">
                  <c:v>45094.25</c:v>
                </c:pt>
                <c:pt idx="168">
                  <c:v>45095.25</c:v>
                </c:pt>
                <c:pt idx="169">
                  <c:v>45096.25</c:v>
                </c:pt>
                <c:pt idx="170">
                  <c:v>45097.25</c:v>
                </c:pt>
                <c:pt idx="171">
                  <c:v>45098.25</c:v>
                </c:pt>
                <c:pt idx="172">
                  <c:v>45099.25</c:v>
                </c:pt>
                <c:pt idx="173">
                  <c:v>45100.25</c:v>
                </c:pt>
                <c:pt idx="174">
                  <c:v>45101.25</c:v>
                </c:pt>
                <c:pt idx="175">
                  <c:v>45102.25</c:v>
                </c:pt>
                <c:pt idx="176">
                  <c:v>45103.25</c:v>
                </c:pt>
                <c:pt idx="177">
                  <c:v>45104.25</c:v>
                </c:pt>
                <c:pt idx="178">
                  <c:v>45105.25</c:v>
                </c:pt>
                <c:pt idx="179">
                  <c:v>45106.25</c:v>
                </c:pt>
                <c:pt idx="180">
                  <c:v>45107.25</c:v>
                </c:pt>
                <c:pt idx="181">
                  <c:v>45108.25</c:v>
                </c:pt>
                <c:pt idx="182">
                  <c:v>45109.25</c:v>
                </c:pt>
                <c:pt idx="183">
                  <c:v>45110.25</c:v>
                </c:pt>
                <c:pt idx="184">
                  <c:v>45111.25</c:v>
                </c:pt>
                <c:pt idx="185">
                  <c:v>45112.25</c:v>
                </c:pt>
                <c:pt idx="186">
                  <c:v>45113.25</c:v>
                </c:pt>
                <c:pt idx="187">
                  <c:v>45114.25</c:v>
                </c:pt>
                <c:pt idx="188">
                  <c:v>45115.25</c:v>
                </c:pt>
                <c:pt idx="189">
                  <c:v>45116.25</c:v>
                </c:pt>
                <c:pt idx="190">
                  <c:v>45117.25</c:v>
                </c:pt>
                <c:pt idx="191">
                  <c:v>45118.25</c:v>
                </c:pt>
                <c:pt idx="192">
                  <c:v>45119.25</c:v>
                </c:pt>
                <c:pt idx="193">
                  <c:v>45120.25</c:v>
                </c:pt>
                <c:pt idx="194">
                  <c:v>45121.25</c:v>
                </c:pt>
                <c:pt idx="195">
                  <c:v>45122.25</c:v>
                </c:pt>
                <c:pt idx="196">
                  <c:v>45123.25</c:v>
                </c:pt>
                <c:pt idx="197">
                  <c:v>45124.25</c:v>
                </c:pt>
                <c:pt idx="198">
                  <c:v>45125.25</c:v>
                </c:pt>
                <c:pt idx="199">
                  <c:v>45126.25</c:v>
                </c:pt>
                <c:pt idx="200">
                  <c:v>45127.25</c:v>
                </c:pt>
                <c:pt idx="201">
                  <c:v>45128.25</c:v>
                </c:pt>
                <c:pt idx="202">
                  <c:v>45129.25</c:v>
                </c:pt>
                <c:pt idx="203">
                  <c:v>45130.25</c:v>
                </c:pt>
                <c:pt idx="204">
                  <c:v>45131.25</c:v>
                </c:pt>
                <c:pt idx="205">
                  <c:v>45132.25</c:v>
                </c:pt>
                <c:pt idx="206">
                  <c:v>45133.25</c:v>
                </c:pt>
                <c:pt idx="207">
                  <c:v>45134.25</c:v>
                </c:pt>
                <c:pt idx="208">
                  <c:v>45135.25</c:v>
                </c:pt>
                <c:pt idx="209">
                  <c:v>45136.25</c:v>
                </c:pt>
                <c:pt idx="210">
                  <c:v>45137.25</c:v>
                </c:pt>
                <c:pt idx="211">
                  <c:v>45138.25</c:v>
                </c:pt>
                <c:pt idx="212">
                  <c:v>45139.25</c:v>
                </c:pt>
                <c:pt idx="213">
                  <c:v>45140.25</c:v>
                </c:pt>
                <c:pt idx="214">
                  <c:v>45141.25</c:v>
                </c:pt>
                <c:pt idx="215">
                  <c:v>45142.25</c:v>
                </c:pt>
                <c:pt idx="216">
                  <c:v>45143.25</c:v>
                </c:pt>
                <c:pt idx="217">
                  <c:v>45144.25</c:v>
                </c:pt>
                <c:pt idx="218">
                  <c:v>45145.25</c:v>
                </c:pt>
                <c:pt idx="219">
                  <c:v>45146.25</c:v>
                </c:pt>
                <c:pt idx="220">
                  <c:v>45147.25</c:v>
                </c:pt>
                <c:pt idx="221">
                  <c:v>45148.25</c:v>
                </c:pt>
                <c:pt idx="222">
                  <c:v>45149.25</c:v>
                </c:pt>
                <c:pt idx="223">
                  <c:v>45150.25</c:v>
                </c:pt>
                <c:pt idx="224">
                  <c:v>45151.25</c:v>
                </c:pt>
                <c:pt idx="225">
                  <c:v>45152.25</c:v>
                </c:pt>
                <c:pt idx="226">
                  <c:v>45153.25</c:v>
                </c:pt>
                <c:pt idx="227">
                  <c:v>45154.25</c:v>
                </c:pt>
                <c:pt idx="228">
                  <c:v>45155.25</c:v>
                </c:pt>
                <c:pt idx="229">
                  <c:v>45156.25</c:v>
                </c:pt>
                <c:pt idx="230">
                  <c:v>45157.25</c:v>
                </c:pt>
                <c:pt idx="231">
                  <c:v>45158.25</c:v>
                </c:pt>
                <c:pt idx="232">
                  <c:v>45159.25</c:v>
                </c:pt>
                <c:pt idx="233">
                  <c:v>45160.25</c:v>
                </c:pt>
                <c:pt idx="234">
                  <c:v>45161.25</c:v>
                </c:pt>
                <c:pt idx="235">
                  <c:v>45162.25</c:v>
                </c:pt>
                <c:pt idx="236">
                  <c:v>45163.25</c:v>
                </c:pt>
                <c:pt idx="237">
                  <c:v>45164.25</c:v>
                </c:pt>
                <c:pt idx="238">
                  <c:v>45165.25</c:v>
                </c:pt>
                <c:pt idx="239">
                  <c:v>45166.25</c:v>
                </c:pt>
                <c:pt idx="240">
                  <c:v>45167.25</c:v>
                </c:pt>
                <c:pt idx="241">
                  <c:v>45168.25</c:v>
                </c:pt>
                <c:pt idx="242">
                  <c:v>45169.25</c:v>
                </c:pt>
                <c:pt idx="243">
                  <c:v>45170.25</c:v>
                </c:pt>
                <c:pt idx="244">
                  <c:v>45171.25</c:v>
                </c:pt>
                <c:pt idx="245">
                  <c:v>45172.25</c:v>
                </c:pt>
                <c:pt idx="246">
                  <c:v>45173.25</c:v>
                </c:pt>
                <c:pt idx="247">
                  <c:v>45174.25</c:v>
                </c:pt>
                <c:pt idx="248">
                  <c:v>45175.25</c:v>
                </c:pt>
                <c:pt idx="249">
                  <c:v>45176.25</c:v>
                </c:pt>
                <c:pt idx="250">
                  <c:v>45177.25</c:v>
                </c:pt>
                <c:pt idx="251">
                  <c:v>45178.25</c:v>
                </c:pt>
                <c:pt idx="252">
                  <c:v>45179.25</c:v>
                </c:pt>
                <c:pt idx="253">
                  <c:v>45180.25</c:v>
                </c:pt>
                <c:pt idx="254">
                  <c:v>45181.25</c:v>
                </c:pt>
                <c:pt idx="255">
                  <c:v>45182.25</c:v>
                </c:pt>
                <c:pt idx="256">
                  <c:v>45183.25</c:v>
                </c:pt>
                <c:pt idx="257">
                  <c:v>45184.25</c:v>
                </c:pt>
                <c:pt idx="258">
                  <c:v>45185.25</c:v>
                </c:pt>
                <c:pt idx="259">
                  <c:v>45186.25</c:v>
                </c:pt>
                <c:pt idx="260">
                  <c:v>45187.25</c:v>
                </c:pt>
                <c:pt idx="261">
                  <c:v>45188.25</c:v>
                </c:pt>
                <c:pt idx="262">
                  <c:v>45189.25</c:v>
                </c:pt>
                <c:pt idx="263">
                  <c:v>45190.25</c:v>
                </c:pt>
                <c:pt idx="264">
                  <c:v>45191.25</c:v>
                </c:pt>
                <c:pt idx="265">
                  <c:v>45192.25</c:v>
                </c:pt>
                <c:pt idx="266">
                  <c:v>45193.25</c:v>
                </c:pt>
                <c:pt idx="267">
                  <c:v>45194.25</c:v>
                </c:pt>
                <c:pt idx="268">
                  <c:v>45195.25</c:v>
                </c:pt>
                <c:pt idx="269">
                  <c:v>45196.25</c:v>
                </c:pt>
                <c:pt idx="270">
                  <c:v>45197.25</c:v>
                </c:pt>
                <c:pt idx="271">
                  <c:v>45198.25</c:v>
                </c:pt>
                <c:pt idx="272">
                  <c:v>45199.25</c:v>
                </c:pt>
                <c:pt idx="273">
                  <c:v>45200.25</c:v>
                </c:pt>
                <c:pt idx="274">
                  <c:v>45201.25</c:v>
                </c:pt>
                <c:pt idx="275">
                  <c:v>45202.25</c:v>
                </c:pt>
                <c:pt idx="276">
                  <c:v>45203.25</c:v>
                </c:pt>
                <c:pt idx="277">
                  <c:v>45204.25</c:v>
                </c:pt>
                <c:pt idx="278">
                  <c:v>45205.25</c:v>
                </c:pt>
                <c:pt idx="279">
                  <c:v>45206.25</c:v>
                </c:pt>
                <c:pt idx="280">
                  <c:v>45207.25</c:v>
                </c:pt>
                <c:pt idx="281">
                  <c:v>45208.25</c:v>
                </c:pt>
                <c:pt idx="282">
                  <c:v>45209.25</c:v>
                </c:pt>
                <c:pt idx="283">
                  <c:v>45210.25</c:v>
                </c:pt>
                <c:pt idx="284">
                  <c:v>45211.25</c:v>
                </c:pt>
                <c:pt idx="285">
                  <c:v>45212.25</c:v>
                </c:pt>
                <c:pt idx="286">
                  <c:v>45213.25</c:v>
                </c:pt>
                <c:pt idx="287">
                  <c:v>45214.25</c:v>
                </c:pt>
                <c:pt idx="288">
                  <c:v>45215.25</c:v>
                </c:pt>
                <c:pt idx="289">
                  <c:v>45216.25</c:v>
                </c:pt>
                <c:pt idx="290">
                  <c:v>45217.25</c:v>
                </c:pt>
                <c:pt idx="291">
                  <c:v>45218.25</c:v>
                </c:pt>
                <c:pt idx="292">
                  <c:v>45219.25</c:v>
                </c:pt>
                <c:pt idx="293">
                  <c:v>45220.25</c:v>
                </c:pt>
                <c:pt idx="294">
                  <c:v>45221.25</c:v>
                </c:pt>
                <c:pt idx="295">
                  <c:v>45222.25</c:v>
                </c:pt>
                <c:pt idx="296">
                  <c:v>45223.25</c:v>
                </c:pt>
                <c:pt idx="297">
                  <c:v>45224.25</c:v>
                </c:pt>
                <c:pt idx="298">
                  <c:v>45225.25</c:v>
                </c:pt>
                <c:pt idx="299">
                  <c:v>45226.25</c:v>
                </c:pt>
                <c:pt idx="300">
                  <c:v>45227.25</c:v>
                </c:pt>
                <c:pt idx="301">
                  <c:v>45228.25</c:v>
                </c:pt>
                <c:pt idx="302">
                  <c:v>45229.25</c:v>
                </c:pt>
                <c:pt idx="303">
                  <c:v>45230.25</c:v>
                </c:pt>
                <c:pt idx="304">
                  <c:v>45231.25</c:v>
                </c:pt>
                <c:pt idx="305">
                  <c:v>45232.25</c:v>
                </c:pt>
                <c:pt idx="306">
                  <c:v>45233.25</c:v>
                </c:pt>
                <c:pt idx="307">
                  <c:v>45234.25</c:v>
                </c:pt>
                <c:pt idx="308">
                  <c:v>45235.25</c:v>
                </c:pt>
                <c:pt idx="309">
                  <c:v>45236.25</c:v>
                </c:pt>
                <c:pt idx="310">
                  <c:v>45237.25</c:v>
                </c:pt>
                <c:pt idx="311">
                  <c:v>45238.25</c:v>
                </c:pt>
                <c:pt idx="312">
                  <c:v>45239.25</c:v>
                </c:pt>
                <c:pt idx="313">
                  <c:v>45240.25</c:v>
                </c:pt>
                <c:pt idx="314">
                  <c:v>45241.25</c:v>
                </c:pt>
                <c:pt idx="315">
                  <c:v>45242.25</c:v>
                </c:pt>
                <c:pt idx="316">
                  <c:v>45243.25</c:v>
                </c:pt>
                <c:pt idx="317">
                  <c:v>45244.25</c:v>
                </c:pt>
                <c:pt idx="318">
                  <c:v>45245.25</c:v>
                </c:pt>
                <c:pt idx="319">
                  <c:v>45246.25</c:v>
                </c:pt>
                <c:pt idx="320">
                  <c:v>45247.25</c:v>
                </c:pt>
                <c:pt idx="321">
                  <c:v>45248.25</c:v>
                </c:pt>
                <c:pt idx="322">
                  <c:v>45249.25</c:v>
                </c:pt>
                <c:pt idx="323">
                  <c:v>45250.25</c:v>
                </c:pt>
                <c:pt idx="324">
                  <c:v>45251.25</c:v>
                </c:pt>
                <c:pt idx="325">
                  <c:v>45252.25</c:v>
                </c:pt>
                <c:pt idx="326">
                  <c:v>45253.25</c:v>
                </c:pt>
                <c:pt idx="327">
                  <c:v>45254.25</c:v>
                </c:pt>
                <c:pt idx="328">
                  <c:v>45255.25</c:v>
                </c:pt>
                <c:pt idx="329">
                  <c:v>45256.25</c:v>
                </c:pt>
                <c:pt idx="330">
                  <c:v>45257.25</c:v>
                </c:pt>
                <c:pt idx="331">
                  <c:v>45258.25</c:v>
                </c:pt>
                <c:pt idx="332">
                  <c:v>45259.25</c:v>
                </c:pt>
                <c:pt idx="333">
                  <c:v>45260.25</c:v>
                </c:pt>
                <c:pt idx="334">
                  <c:v>45261.25</c:v>
                </c:pt>
                <c:pt idx="335">
                  <c:v>45262.25</c:v>
                </c:pt>
                <c:pt idx="336">
                  <c:v>45263.25</c:v>
                </c:pt>
                <c:pt idx="337">
                  <c:v>45264.25</c:v>
                </c:pt>
                <c:pt idx="338">
                  <c:v>45265.25</c:v>
                </c:pt>
                <c:pt idx="339">
                  <c:v>45266.25</c:v>
                </c:pt>
                <c:pt idx="340">
                  <c:v>45267.25</c:v>
                </c:pt>
                <c:pt idx="341">
                  <c:v>45268.25</c:v>
                </c:pt>
                <c:pt idx="342">
                  <c:v>45269.25</c:v>
                </c:pt>
                <c:pt idx="343">
                  <c:v>45270.25</c:v>
                </c:pt>
                <c:pt idx="344">
                  <c:v>45271.25</c:v>
                </c:pt>
                <c:pt idx="345">
                  <c:v>45272.25</c:v>
                </c:pt>
                <c:pt idx="346">
                  <c:v>45273.25</c:v>
                </c:pt>
                <c:pt idx="347">
                  <c:v>45274.25</c:v>
                </c:pt>
                <c:pt idx="348">
                  <c:v>45275.25</c:v>
                </c:pt>
                <c:pt idx="349">
                  <c:v>45276.25</c:v>
                </c:pt>
                <c:pt idx="350">
                  <c:v>45277.25</c:v>
                </c:pt>
                <c:pt idx="351">
                  <c:v>45278.25</c:v>
                </c:pt>
                <c:pt idx="352">
                  <c:v>45279.25</c:v>
                </c:pt>
                <c:pt idx="353">
                  <c:v>45280.25</c:v>
                </c:pt>
                <c:pt idx="354">
                  <c:v>45281.25</c:v>
                </c:pt>
                <c:pt idx="355">
                  <c:v>45282.25</c:v>
                </c:pt>
                <c:pt idx="356">
                  <c:v>45283.25</c:v>
                </c:pt>
                <c:pt idx="357">
                  <c:v>45284.25</c:v>
                </c:pt>
                <c:pt idx="358">
                  <c:v>45285.25</c:v>
                </c:pt>
                <c:pt idx="359">
                  <c:v>45286.25</c:v>
                </c:pt>
                <c:pt idx="360">
                  <c:v>45287.25</c:v>
                </c:pt>
                <c:pt idx="361">
                  <c:v>45288.25</c:v>
                </c:pt>
                <c:pt idx="362">
                  <c:v>45289.25</c:v>
                </c:pt>
                <c:pt idx="363">
                  <c:v>45290.25</c:v>
                </c:pt>
                <c:pt idx="364">
                  <c:v>45291.25</c:v>
                </c:pt>
              </c:numCache>
            </c:numRef>
          </c:cat>
          <c:val>
            <c:numRef>
              <c:f>Sheet1!$B$2:$B$366</c:f>
              <c:numCache>
                <c:formatCode>General</c:formatCode>
                <c:ptCount val="365"/>
                <c:pt idx="0">
                  <c:v>63.997999999999998</c:v>
                </c:pt>
                <c:pt idx="1">
                  <c:v>63.997999999999998</c:v>
                </c:pt>
                <c:pt idx="2">
                  <c:v>66.650999999999996</c:v>
                </c:pt>
                <c:pt idx="3">
                  <c:v>68.296999999999997</c:v>
                </c:pt>
                <c:pt idx="4">
                  <c:v>62.451000000000001</c:v>
                </c:pt>
                <c:pt idx="5">
                  <c:v>66.355000000000004</c:v>
                </c:pt>
                <c:pt idx="6">
                  <c:v>63.991</c:v>
                </c:pt>
                <c:pt idx="7">
                  <c:v>63.991</c:v>
                </c:pt>
                <c:pt idx="8">
                  <c:v>65.647999999999996</c:v>
                </c:pt>
                <c:pt idx="9">
                  <c:v>71.552000000000007</c:v>
                </c:pt>
                <c:pt idx="10">
                  <c:v>66.382000000000005</c:v>
                </c:pt>
                <c:pt idx="11">
                  <c:v>62.715000000000003</c:v>
                </c:pt>
                <c:pt idx="12">
                  <c:v>64.909000000000006</c:v>
                </c:pt>
                <c:pt idx="13">
                  <c:v>62.313000000000002</c:v>
                </c:pt>
                <c:pt idx="14">
                  <c:v>62.313000000000002</c:v>
                </c:pt>
                <c:pt idx="15">
                  <c:v>62.878</c:v>
                </c:pt>
                <c:pt idx="16">
                  <c:v>55.664999999999999</c:v>
                </c:pt>
                <c:pt idx="17">
                  <c:v>59.83</c:v>
                </c:pt>
                <c:pt idx="18">
                  <c:v>62.317999999999998</c:v>
                </c:pt>
                <c:pt idx="19">
                  <c:v>61.271000000000001</c:v>
                </c:pt>
                <c:pt idx="20">
                  <c:v>68.558000000000007</c:v>
                </c:pt>
                <c:pt idx="21">
                  <c:v>68.558000000000007</c:v>
                </c:pt>
                <c:pt idx="22">
                  <c:v>68.555999999999997</c:v>
                </c:pt>
                <c:pt idx="23">
                  <c:v>66.644999999999996</c:v>
                </c:pt>
                <c:pt idx="24">
                  <c:v>58.808</c:v>
                </c:pt>
                <c:pt idx="25">
                  <c:v>57.396999999999998</c:v>
                </c:pt>
                <c:pt idx="26">
                  <c:v>55.75</c:v>
                </c:pt>
                <c:pt idx="27">
                  <c:v>56.76</c:v>
                </c:pt>
                <c:pt idx="28">
                  <c:v>56.76</c:v>
                </c:pt>
                <c:pt idx="29">
                  <c:v>56.313000000000002</c:v>
                </c:pt>
                <c:pt idx="30">
                  <c:v>55.683</c:v>
                </c:pt>
                <c:pt idx="31">
                  <c:v>58.289000000000001</c:v>
                </c:pt>
                <c:pt idx="32">
                  <c:v>59.835000000000001</c:v>
                </c:pt>
                <c:pt idx="33">
                  <c:v>56.203000000000003</c:v>
                </c:pt>
                <c:pt idx="34">
                  <c:v>59.253</c:v>
                </c:pt>
                <c:pt idx="35">
                  <c:v>59.253</c:v>
                </c:pt>
                <c:pt idx="36">
                  <c:v>59.609000000000002</c:v>
                </c:pt>
                <c:pt idx="37">
                  <c:v>59.429000000000002</c:v>
                </c:pt>
                <c:pt idx="38">
                  <c:v>55.648000000000003</c:v>
                </c:pt>
                <c:pt idx="39">
                  <c:v>54.701000000000001</c:v>
                </c:pt>
                <c:pt idx="40">
                  <c:v>53.783000000000001</c:v>
                </c:pt>
                <c:pt idx="41">
                  <c:v>54.494</c:v>
                </c:pt>
                <c:pt idx="42">
                  <c:v>54.494</c:v>
                </c:pt>
                <c:pt idx="43">
                  <c:v>54.856999999999999</c:v>
                </c:pt>
                <c:pt idx="44">
                  <c:v>52.610999999999997</c:v>
                </c:pt>
                <c:pt idx="45">
                  <c:v>53.420999999999999</c:v>
                </c:pt>
                <c:pt idx="46">
                  <c:v>54.712000000000003</c:v>
                </c:pt>
                <c:pt idx="47">
                  <c:v>51.567</c:v>
                </c:pt>
                <c:pt idx="48">
                  <c:v>48.857999999999997</c:v>
                </c:pt>
                <c:pt idx="49">
                  <c:v>48.857999999999997</c:v>
                </c:pt>
                <c:pt idx="50">
                  <c:v>48.764000000000003</c:v>
                </c:pt>
                <c:pt idx="51">
                  <c:v>49.526000000000003</c:v>
                </c:pt>
                <c:pt idx="52">
                  <c:v>49.372</c:v>
                </c:pt>
                <c:pt idx="53">
                  <c:v>50.53</c:v>
                </c:pt>
                <c:pt idx="54">
                  <c:v>50.411000000000001</c:v>
                </c:pt>
                <c:pt idx="55">
                  <c:v>51.514000000000003</c:v>
                </c:pt>
                <c:pt idx="56">
                  <c:v>51.514000000000003</c:v>
                </c:pt>
                <c:pt idx="57">
                  <c:v>52.043999999999997</c:v>
                </c:pt>
                <c:pt idx="58">
                  <c:v>48.433999999999997</c:v>
                </c:pt>
                <c:pt idx="59">
                  <c:v>47.637</c:v>
                </c:pt>
                <c:pt idx="60">
                  <c:v>48.576000000000001</c:v>
                </c:pt>
                <c:pt idx="61">
                  <c:v>47.779000000000003</c:v>
                </c:pt>
                <c:pt idx="62">
                  <c:v>46.183</c:v>
                </c:pt>
                <c:pt idx="63">
                  <c:v>46.183</c:v>
                </c:pt>
                <c:pt idx="64">
                  <c:v>46.430999999999997</c:v>
                </c:pt>
                <c:pt idx="65">
                  <c:v>43.75</c:v>
                </c:pt>
                <c:pt idx="66">
                  <c:v>45.204000000000001</c:v>
                </c:pt>
                <c:pt idx="67">
                  <c:v>43.33</c:v>
                </c:pt>
                <c:pt idx="68">
                  <c:v>45.750999999999998</c:v>
                </c:pt>
                <c:pt idx="69">
                  <c:v>54.639000000000003</c:v>
                </c:pt>
                <c:pt idx="70">
                  <c:v>54.639000000000003</c:v>
                </c:pt>
                <c:pt idx="71">
                  <c:v>54.008000000000003</c:v>
                </c:pt>
                <c:pt idx="72">
                  <c:v>49.165999999999997</c:v>
                </c:pt>
                <c:pt idx="73">
                  <c:v>45.435000000000002</c:v>
                </c:pt>
                <c:pt idx="74">
                  <c:v>42.978000000000002</c:v>
                </c:pt>
                <c:pt idx="75">
                  <c:v>44.926000000000002</c:v>
                </c:pt>
                <c:pt idx="76">
                  <c:v>41.956000000000003</c:v>
                </c:pt>
                <c:pt idx="77">
                  <c:v>41.956000000000003</c:v>
                </c:pt>
                <c:pt idx="78">
                  <c:v>41.933999999999997</c:v>
                </c:pt>
                <c:pt idx="79">
                  <c:v>39.164999999999999</c:v>
                </c:pt>
                <c:pt idx="80">
                  <c:v>41.216000000000001</c:v>
                </c:pt>
                <c:pt idx="81">
                  <c:v>39.444000000000003</c:v>
                </c:pt>
                <c:pt idx="82">
                  <c:v>42.984999999999999</c:v>
                </c:pt>
                <c:pt idx="83">
                  <c:v>40.856000000000002</c:v>
                </c:pt>
                <c:pt idx="84">
                  <c:v>40.856000000000002</c:v>
                </c:pt>
                <c:pt idx="85">
                  <c:v>41.462000000000003</c:v>
                </c:pt>
                <c:pt idx="86">
                  <c:v>43.289000000000001</c:v>
                </c:pt>
                <c:pt idx="87">
                  <c:v>42.98</c:v>
                </c:pt>
                <c:pt idx="88">
                  <c:v>42.606000000000002</c:v>
                </c:pt>
                <c:pt idx="89">
                  <c:v>43.247</c:v>
                </c:pt>
                <c:pt idx="90">
                  <c:v>47.307000000000002</c:v>
                </c:pt>
                <c:pt idx="91">
                  <c:v>47.307000000000002</c:v>
                </c:pt>
                <c:pt idx="92">
                  <c:v>47.820999999999998</c:v>
                </c:pt>
                <c:pt idx="93">
                  <c:v>52.16</c:v>
                </c:pt>
                <c:pt idx="94">
                  <c:v>47.301000000000002</c:v>
                </c:pt>
                <c:pt idx="95">
                  <c:v>45.521000000000001</c:v>
                </c:pt>
                <c:pt idx="96">
                  <c:v>43.317999999999998</c:v>
                </c:pt>
                <c:pt idx="97">
                  <c:v>43.317999999999998</c:v>
                </c:pt>
                <c:pt idx="98">
                  <c:v>43.317999999999998</c:v>
                </c:pt>
                <c:pt idx="99">
                  <c:v>43.317999999999998</c:v>
                </c:pt>
                <c:pt idx="100">
                  <c:v>43.244999999999997</c:v>
                </c:pt>
                <c:pt idx="101">
                  <c:v>44.185000000000002</c:v>
                </c:pt>
                <c:pt idx="102">
                  <c:v>44.055999999999997</c:v>
                </c:pt>
                <c:pt idx="103">
                  <c:v>43.027999999999999</c:v>
                </c:pt>
                <c:pt idx="104">
                  <c:v>41.426000000000002</c:v>
                </c:pt>
                <c:pt idx="105">
                  <c:v>41.426000000000002</c:v>
                </c:pt>
                <c:pt idx="106">
                  <c:v>41.581000000000003</c:v>
                </c:pt>
                <c:pt idx="107">
                  <c:v>41.668999999999997</c:v>
                </c:pt>
                <c:pt idx="108">
                  <c:v>42.790999999999997</c:v>
                </c:pt>
                <c:pt idx="109">
                  <c:v>40.226999999999997</c:v>
                </c:pt>
                <c:pt idx="110">
                  <c:v>41.017000000000003</c:v>
                </c:pt>
                <c:pt idx="111">
                  <c:v>40.420999999999999</c:v>
                </c:pt>
                <c:pt idx="112">
                  <c:v>40.420999999999999</c:v>
                </c:pt>
                <c:pt idx="113">
                  <c:v>40.415999999999997</c:v>
                </c:pt>
                <c:pt idx="114">
                  <c:v>39.878999999999998</c:v>
                </c:pt>
                <c:pt idx="115">
                  <c:v>40.116999999999997</c:v>
                </c:pt>
                <c:pt idx="116">
                  <c:v>38.877000000000002</c:v>
                </c:pt>
                <c:pt idx="117">
                  <c:v>39.247</c:v>
                </c:pt>
                <c:pt idx="118">
                  <c:v>38.21</c:v>
                </c:pt>
                <c:pt idx="119">
                  <c:v>38.21</c:v>
                </c:pt>
                <c:pt idx="120">
                  <c:v>38.21</c:v>
                </c:pt>
                <c:pt idx="121">
                  <c:v>38.316000000000003</c:v>
                </c:pt>
                <c:pt idx="122">
                  <c:v>37.353999999999999</c:v>
                </c:pt>
                <c:pt idx="123">
                  <c:v>36.406999999999996</c:v>
                </c:pt>
                <c:pt idx="124">
                  <c:v>35.088000000000001</c:v>
                </c:pt>
                <c:pt idx="125">
                  <c:v>35.956000000000003</c:v>
                </c:pt>
                <c:pt idx="126">
                  <c:v>35.956000000000003</c:v>
                </c:pt>
                <c:pt idx="127">
                  <c:v>35.957999999999998</c:v>
                </c:pt>
                <c:pt idx="128">
                  <c:v>35.956000000000003</c:v>
                </c:pt>
                <c:pt idx="129">
                  <c:v>35.868000000000002</c:v>
                </c:pt>
                <c:pt idx="130">
                  <c:v>35.130000000000003</c:v>
                </c:pt>
                <c:pt idx="131">
                  <c:v>34.375999999999998</c:v>
                </c:pt>
                <c:pt idx="132">
                  <c:v>31.256</c:v>
                </c:pt>
                <c:pt idx="133">
                  <c:v>31.256</c:v>
                </c:pt>
                <c:pt idx="134">
                  <c:v>31.635000000000002</c:v>
                </c:pt>
                <c:pt idx="135">
                  <c:v>31.181000000000001</c:v>
                </c:pt>
                <c:pt idx="136">
                  <c:v>31.815000000000001</c:v>
                </c:pt>
                <c:pt idx="137">
                  <c:v>31.433</c:v>
                </c:pt>
                <c:pt idx="138">
                  <c:v>29.521999999999998</c:v>
                </c:pt>
                <c:pt idx="139">
                  <c:v>28.363</c:v>
                </c:pt>
                <c:pt idx="140">
                  <c:v>28.363</c:v>
                </c:pt>
                <c:pt idx="141">
                  <c:v>28.975000000000001</c:v>
                </c:pt>
                <c:pt idx="142">
                  <c:v>28.36</c:v>
                </c:pt>
                <c:pt idx="143">
                  <c:v>29.164999999999999</c:v>
                </c:pt>
                <c:pt idx="144">
                  <c:v>27.587</c:v>
                </c:pt>
                <c:pt idx="145">
                  <c:v>25.097999999999999</c:v>
                </c:pt>
                <c:pt idx="146">
                  <c:v>23.832000000000001</c:v>
                </c:pt>
                <c:pt idx="147">
                  <c:v>23.832000000000001</c:v>
                </c:pt>
                <c:pt idx="148">
                  <c:v>23.832000000000001</c:v>
                </c:pt>
                <c:pt idx="149">
                  <c:v>24.195</c:v>
                </c:pt>
                <c:pt idx="150">
                  <c:v>25.22</c:v>
                </c:pt>
                <c:pt idx="151">
                  <c:v>25.785</c:v>
                </c:pt>
                <c:pt idx="152">
                  <c:v>23.201000000000001</c:v>
                </c:pt>
                <c:pt idx="153">
                  <c:v>23.573</c:v>
                </c:pt>
                <c:pt idx="154">
                  <c:v>23.573</c:v>
                </c:pt>
                <c:pt idx="155">
                  <c:v>23.594000000000001</c:v>
                </c:pt>
                <c:pt idx="156">
                  <c:v>28.654</c:v>
                </c:pt>
                <c:pt idx="157">
                  <c:v>25.466999999999999</c:v>
                </c:pt>
                <c:pt idx="158">
                  <c:v>26.48</c:v>
                </c:pt>
                <c:pt idx="159">
                  <c:v>26.914000000000001</c:v>
                </c:pt>
                <c:pt idx="160">
                  <c:v>31.87</c:v>
                </c:pt>
                <c:pt idx="161">
                  <c:v>31.87</c:v>
                </c:pt>
                <c:pt idx="162">
                  <c:v>31.815000000000001</c:v>
                </c:pt>
                <c:pt idx="163">
                  <c:v>30.303000000000001</c:v>
                </c:pt>
                <c:pt idx="164">
                  <c:v>35.552</c:v>
                </c:pt>
                <c:pt idx="165">
                  <c:v>38.058999999999997</c:v>
                </c:pt>
                <c:pt idx="166">
                  <c:v>41.097999999999999</c:v>
                </c:pt>
                <c:pt idx="167">
                  <c:v>33.619</c:v>
                </c:pt>
                <c:pt idx="168">
                  <c:v>33.619</c:v>
                </c:pt>
                <c:pt idx="169">
                  <c:v>34.200000000000003</c:v>
                </c:pt>
                <c:pt idx="170">
                  <c:v>34.850999999999999</c:v>
                </c:pt>
                <c:pt idx="171">
                  <c:v>38.124000000000002</c:v>
                </c:pt>
                <c:pt idx="172">
                  <c:v>37.588999999999999</c:v>
                </c:pt>
                <c:pt idx="173">
                  <c:v>34.122</c:v>
                </c:pt>
                <c:pt idx="174">
                  <c:v>32.228999999999999</c:v>
                </c:pt>
                <c:pt idx="175">
                  <c:v>32.228999999999999</c:v>
                </c:pt>
                <c:pt idx="176">
                  <c:v>32.457000000000001</c:v>
                </c:pt>
                <c:pt idx="177">
                  <c:v>32.598999999999997</c:v>
                </c:pt>
                <c:pt idx="178">
                  <c:v>34.975999999999999</c:v>
                </c:pt>
                <c:pt idx="179">
                  <c:v>34.575000000000003</c:v>
                </c:pt>
                <c:pt idx="180">
                  <c:v>34.459000000000003</c:v>
                </c:pt>
                <c:pt idx="181">
                  <c:v>36.576999999999998</c:v>
                </c:pt>
                <c:pt idx="182">
                  <c:v>36.576999999999998</c:v>
                </c:pt>
                <c:pt idx="183">
                  <c:v>36.619999999999997</c:v>
                </c:pt>
                <c:pt idx="184">
                  <c:v>34.000999999999998</c:v>
                </c:pt>
                <c:pt idx="185">
                  <c:v>34.695</c:v>
                </c:pt>
                <c:pt idx="186">
                  <c:v>33.933</c:v>
                </c:pt>
                <c:pt idx="187">
                  <c:v>31.888999999999999</c:v>
                </c:pt>
                <c:pt idx="188">
                  <c:v>32.204999999999998</c:v>
                </c:pt>
                <c:pt idx="189">
                  <c:v>32.204999999999998</c:v>
                </c:pt>
                <c:pt idx="190">
                  <c:v>32.557000000000002</c:v>
                </c:pt>
                <c:pt idx="191">
                  <c:v>29.742999999999999</c:v>
                </c:pt>
                <c:pt idx="192">
                  <c:v>28.587</c:v>
                </c:pt>
                <c:pt idx="193">
                  <c:v>26.539000000000001</c:v>
                </c:pt>
                <c:pt idx="194">
                  <c:v>26.097000000000001</c:v>
                </c:pt>
                <c:pt idx="195">
                  <c:v>24.914999999999999</c:v>
                </c:pt>
                <c:pt idx="196">
                  <c:v>24.914999999999999</c:v>
                </c:pt>
                <c:pt idx="197">
                  <c:v>25.074000000000002</c:v>
                </c:pt>
                <c:pt idx="198">
                  <c:v>25</c:v>
                </c:pt>
                <c:pt idx="199">
                  <c:v>26.975999999999999</c:v>
                </c:pt>
                <c:pt idx="200">
                  <c:v>26.442</c:v>
                </c:pt>
                <c:pt idx="201">
                  <c:v>27.942</c:v>
                </c:pt>
                <c:pt idx="202">
                  <c:v>27.38</c:v>
                </c:pt>
                <c:pt idx="203">
                  <c:v>27.38</c:v>
                </c:pt>
                <c:pt idx="204">
                  <c:v>27.375</c:v>
                </c:pt>
                <c:pt idx="205">
                  <c:v>29.937000000000001</c:v>
                </c:pt>
                <c:pt idx="206">
                  <c:v>32.314999999999998</c:v>
                </c:pt>
                <c:pt idx="207">
                  <c:v>28.878</c:v>
                </c:pt>
                <c:pt idx="208">
                  <c:v>28.027000000000001</c:v>
                </c:pt>
                <c:pt idx="209">
                  <c:v>25.193999999999999</c:v>
                </c:pt>
                <c:pt idx="210">
                  <c:v>25.193999999999999</c:v>
                </c:pt>
                <c:pt idx="211">
                  <c:v>25.262</c:v>
                </c:pt>
                <c:pt idx="212">
                  <c:v>26.895</c:v>
                </c:pt>
                <c:pt idx="213">
                  <c:v>26.099</c:v>
                </c:pt>
                <c:pt idx="214">
                  <c:v>27.530999999999999</c:v>
                </c:pt>
                <c:pt idx="215">
                  <c:v>29.904</c:v>
                </c:pt>
                <c:pt idx="216">
                  <c:v>28.456</c:v>
                </c:pt>
                <c:pt idx="217">
                  <c:v>28.456</c:v>
                </c:pt>
                <c:pt idx="218">
                  <c:v>28.577999999999999</c:v>
                </c:pt>
                <c:pt idx="219">
                  <c:v>29.47</c:v>
                </c:pt>
                <c:pt idx="220">
                  <c:v>29.445</c:v>
                </c:pt>
                <c:pt idx="221">
                  <c:v>37.625</c:v>
                </c:pt>
                <c:pt idx="222">
                  <c:v>34.673000000000002</c:v>
                </c:pt>
                <c:pt idx="223">
                  <c:v>31.248999999999999</c:v>
                </c:pt>
                <c:pt idx="224">
                  <c:v>31.248999999999999</c:v>
                </c:pt>
                <c:pt idx="225">
                  <c:v>31.579000000000001</c:v>
                </c:pt>
                <c:pt idx="226">
                  <c:v>31.846</c:v>
                </c:pt>
                <c:pt idx="227">
                  <c:v>36.216999999999999</c:v>
                </c:pt>
                <c:pt idx="228">
                  <c:v>35.024999999999999</c:v>
                </c:pt>
                <c:pt idx="229">
                  <c:v>33.290999999999997</c:v>
                </c:pt>
                <c:pt idx="230">
                  <c:v>34.192</c:v>
                </c:pt>
                <c:pt idx="231">
                  <c:v>34.192</c:v>
                </c:pt>
                <c:pt idx="232">
                  <c:v>34.033000000000001</c:v>
                </c:pt>
                <c:pt idx="233">
                  <c:v>39.545000000000002</c:v>
                </c:pt>
                <c:pt idx="234">
                  <c:v>42.835000000000001</c:v>
                </c:pt>
                <c:pt idx="235">
                  <c:v>36.670999999999999</c:v>
                </c:pt>
                <c:pt idx="236">
                  <c:v>31.85</c:v>
                </c:pt>
                <c:pt idx="237">
                  <c:v>34.734000000000002</c:v>
                </c:pt>
                <c:pt idx="238">
                  <c:v>34.734000000000002</c:v>
                </c:pt>
                <c:pt idx="239">
                  <c:v>34.734000000000002</c:v>
                </c:pt>
                <c:pt idx="240">
                  <c:v>35.354999999999997</c:v>
                </c:pt>
                <c:pt idx="241">
                  <c:v>35.302</c:v>
                </c:pt>
                <c:pt idx="242">
                  <c:v>35.811</c:v>
                </c:pt>
                <c:pt idx="243">
                  <c:v>31.658999999999999</c:v>
                </c:pt>
                <c:pt idx="244">
                  <c:v>32.508000000000003</c:v>
                </c:pt>
                <c:pt idx="245">
                  <c:v>32.508000000000003</c:v>
                </c:pt>
                <c:pt idx="246">
                  <c:v>32.337000000000003</c:v>
                </c:pt>
                <c:pt idx="247">
                  <c:v>31.018000000000001</c:v>
                </c:pt>
                <c:pt idx="248">
                  <c:v>32.860999999999997</c:v>
                </c:pt>
                <c:pt idx="249">
                  <c:v>30.120999999999999</c:v>
                </c:pt>
                <c:pt idx="250">
                  <c:v>32.676000000000002</c:v>
                </c:pt>
                <c:pt idx="251">
                  <c:v>34.484000000000002</c:v>
                </c:pt>
                <c:pt idx="252">
                  <c:v>34.484000000000002</c:v>
                </c:pt>
                <c:pt idx="253">
                  <c:v>34.21</c:v>
                </c:pt>
                <c:pt idx="254">
                  <c:v>37.411999999999999</c:v>
                </c:pt>
                <c:pt idx="255">
                  <c:v>35.970999999999997</c:v>
                </c:pt>
                <c:pt idx="256">
                  <c:v>37.472000000000001</c:v>
                </c:pt>
                <c:pt idx="257">
                  <c:v>35.646000000000001</c:v>
                </c:pt>
                <c:pt idx="258">
                  <c:v>36.762999999999998</c:v>
                </c:pt>
                <c:pt idx="259">
                  <c:v>36.762999999999998</c:v>
                </c:pt>
                <c:pt idx="260">
                  <c:v>36.5</c:v>
                </c:pt>
                <c:pt idx="261">
                  <c:v>34.32</c:v>
                </c:pt>
                <c:pt idx="262">
                  <c:v>37.814999999999998</c:v>
                </c:pt>
                <c:pt idx="263">
                  <c:v>37.860999999999997</c:v>
                </c:pt>
                <c:pt idx="264">
                  <c:v>39.176000000000002</c:v>
                </c:pt>
                <c:pt idx="265">
                  <c:v>40.371000000000002</c:v>
                </c:pt>
                <c:pt idx="266">
                  <c:v>40.371000000000002</c:v>
                </c:pt>
                <c:pt idx="267">
                  <c:v>40.494</c:v>
                </c:pt>
                <c:pt idx="268">
                  <c:v>45.027000000000001</c:v>
                </c:pt>
                <c:pt idx="269">
                  <c:v>40.183</c:v>
                </c:pt>
                <c:pt idx="270">
                  <c:v>39.76</c:v>
                </c:pt>
                <c:pt idx="271">
                  <c:v>39.914999999999999</c:v>
                </c:pt>
                <c:pt idx="272">
                  <c:v>37.22</c:v>
                </c:pt>
                <c:pt idx="273">
                  <c:v>37.22</c:v>
                </c:pt>
                <c:pt idx="274">
                  <c:v>37.424999999999997</c:v>
                </c:pt>
                <c:pt idx="275">
                  <c:v>32.360999999999997</c:v>
                </c:pt>
                <c:pt idx="276">
                  <c:v>29.648</c:v>
                </c:pt>
                <c:pt idx="277">
                  <c:v>33.268000000000001</c:v>
                </c:pt>
                <c:pt idx="278">
                  <c:v>28.071999999999999</c:v>
                </c:pt>
                <c:pt idx="279">
                  <c:v>32.408000000000001</c:v>
                </c:pt>
                <c:pt idx="280">
                  <c:v>32.408000000000001</c:v>
                </c:pt>
                <c:pt idx="281">
                  <c:v>32.262</c:v>
                </c:pt>
                <c:pt idx="282">
                  <c:v>38.902999999999999</c:v>
                </c:pt>
                <c:pt idx="283">
                  <c:v>45.497</c:v>
                </c:pt>
                <c:pt idx="284">
                  <c:v>44.707999999999998</c:v>
                </c:pt>
                <c:pt idx="285">
                  <c:v>48.645000000000003</c:v>
                </c:pt>
                <c:pt idx="286">
                  <c:v>53.106999999999999</c:v>
                </c:pt>
                <c:pt idx="287">
                  <c:v>53.106999999999999</c:v>
                </c:pt>
                <c:pt idx="288">
                  <c:v>54.563000000000002</c:v>
                </c:pt>
                <c:pt idx="289">
                  <c:v>47.777000000000001</c:v>
                </c:pt>
                <c:pt idx="290">
                  <c:v>45.249000000000002</c:v>
                </c:pt>
                <c:pt idx="291">
                  <c:v>48.372999999999998</c:v>
                </c:pt>
                <c:pt idx="292">
                  <c:v>45.3</c:v>
                </c:pt>
                <c:pt idx="293">
                  <c:v>45.51</c:v>
                </c:pt>
                <c:pt idx="294">
                  <c:v>45.51</c:v>
                </c:pt>
                <c:pt idx="295">
                  <c:v>45.99</c:v>
                </c:pt>
                <c:pt idx="296">
                  <c:v>47.929000000000002</c:v>
                </c:pt>
                <c:pt idx="297">
                  <c:v>48.139000000000003</c:v>
                </c:pt>
                <c:pt idx="298">
                  <c:v>48.887999999999998</c:v>
                </c:pt>
                <c:pt idx="299">
                  <c:v>48.012999999999998</c:v>
                </c:pt>
                <c:pt idx="300">
                  <c:v>47.17</c:v>
                </c:pt>
                <c:pt idx="301">
                  <c:v>47.17</c:v>
                </c:pt>
                <c:pt idx="302">
                  <c:v>47.305999999999997</c:v>
                </c:pt>
                <c:pt idx="303">
                  <c:v>48.241</c:v>
                </c:pt>
                <c:pt idx="304">
                  <c:v>40.386000000000003</c:v>
                </c:pt>
                <c:pt idx="305">
                  <c:v>37.085999999999999</c:v>
                </c:pt>
                <c:pt idx="306">
                  <c:v>40.020000000000003</c:v>
                </c:pt>
                <c:pt idx="307">
                  <c:v>40.26</c:v>
                </c:pt>
                <c:pt idx="308">
                  <c:v>40.26</c:v>
                </c:pt>
                <c:pt idx="309">
                  <c:v>40.412999999999997</c:v>
                </c:pt>
                <c:pt idx="310">
                  <c:v>40.999000000000002</c:v>
                </c:pt>
                <c:pt idx="311">
                  <c:v>42.966999999999999</c:v>
                </c:pt>
                <c:pt idx="312">
                  <c:v>43.652999999999999</c:v>
                </c:pt>
                <c:pt idx="313">
                  <c:v>43.539000000000001</c:v>
                </c:pt>
                <c:pt idx="314">
                  <c:v>42.292999999999999</c:v>
                </c:pt>
                <c:pt idx="315">
                  <c:v>42.292999999999999</c:v>
                </c:pt>
                <c:pt idx="316">
                  <c:v>42.767000000000003</c:v>
                </c:pt>
                <c:pt idx="317">
                  <c:v>41.488999999999997</c:v>
                </c:pt>
                <c:pt idx="318">
                  <c:v>43.887</c:v>
                </c:pt>
                <c:pt idx="319">
                  <c:v>46.137999999999998</c:v>
                </c:pt>
                <c:pt idx="320">
                  <c:v>45.198999999999998</c:v>
                </c:pt>
                <c:pt idx="321">
                  <c:v>44.570999999999998</c:v>
                </c:pt>
                <c:pt idx="322">
                  <c:v>44.570999999999998</c:v>
                </c:pt>
                <c:pt idx="323">
                  <c:v>44.706000000000003</c:v>
                </c:pt>
                <c:pt idx="324">
                  <c:v>45.734999999999999</c:v>
                </c:pt>
                <c:pt idx="325">
                  <c:v>43.831000000000003</c:v>
                </c:pt>
                <c:pt idx="326">
                  <c:v>44.389000000000003</c:v>
                </c:pt>
                <c:pt idx="327">
                  <c:v>46.404000000000003</c:v>
                </c:pt>
                <c:pt idx="328">
                  <c:v>46.158999999999999</c:v>
                </c:pt>
                <c:pt idx="329">
                  <c:v>46.158999999999999</c:v>
                </c:pt>
                <c:pt idx="330">
                  <c:v>46.795999999999999</c:v>
                </c:pt>
                <c:pt idx="331">
                  <c:v>44.302999999999997</c:v>
                </c:pt>
                <c:pt idx="332">
                  <c:v>44.225000000000001</c:v>
                </c:pt>
                <c:pt idx="333">
                  <c:v>41.716000000000001</c:v>
                </c:pt>
                <c:pt idx="334">
                  <c:v>41.226999999999997</c:v>
                </c:pt>
                <c:pt idx="335">
                  <c:v>43.298000000000002</c:v>
                </c:pt>
                <c:pt idx="336">
                  <c:v>43.298000000000002</c:v>
                </c:pt>
                <c:pt idx="337">
                  <c:v>43.47</c:v>
                </c:pt>
                <c:pt idx="338">
                  <c:v>39.738</c:v>
                </c:pt>
                <c:pt idx="339">
                  <c:v>37.970999999999997</c:v>
                </c:pt>
                <c:pt idx="340">
                  <c:v>38.860999999999997</c:v>
                </c:pt>
                <c:pt idx="341">
                  <c:v>39.363</c:v>
                </c:pt>
                <c:pt idx="342">
                  <c:v>38.122999999999998</c:v>
                </c:pt>
                <c:pt idx="343">
                  <c:v>38.122999999999998</c:v>
                </c:pt>
                <c:pt idx="344">
                  <c:v>38.215000000000003</c:v>
                </c:pt>
                <c:pt idx="345">
                  <c:v>35.351999999999997</c:v>
                </c:pt>
                <c:pt idx="346">
                  <c:v>34.491</c:v>
                </c:pt>
                <c:pt idx="347">
                  <c:v>35.084000000000003</c:v>
                </c:pt>
                <c:pt idx="348">
                  <c:v>34.116999999999997</c:v>
                </c:pt>
                <c:pt idx="349">
                  <c:v>31.164000000000001</c:v>
                </c:pt>
                <c:pt idx="350">
                  <c:v>31.164000000000001</c:v>
                </c:pt>
                <c:pt idx="351">
                  <c:v>31.408999999999999</c:v>
                </c:pt>
                <c:pt idx="352">
                  <c:v>34.338000000000001</c:v>
                </c:pt>
                <c:pt idx="353">
                  <c:v>32.045000000000002</c:v>
                </c:pt>
                <c:pt idx="354">
                  <c:v>32.795000000000002</c:v>
                </c:pt>
                <c:pt idx="355">
                  <c:v>33.286000000000001</c:v>
                </c:pt>
                <c:pt idx="356">
                  <c:v>32.323</c:v>
                </c:pt>
                <c:pt idx="357">
                  <c:v>32.323</c:v>
                </c:pt>
                <c:pt idx="358">
                  <c:v>32.323</c:v>
                </c:pt>
                <c:pt idx="359">
                  <c:v>32.323</c:v>
                </c:pt>
                <c:pt idx="360">
                  <c:v>32.671999999999997</c:v>
                </c:pt>
                <c:pt idx="361">
                  <c:v>34.292999999999999</c:v>
                </c:pt>
                <c:pt idx="362">
                  <c:v>31.535</c:v>
                </c:pt>
                <c:pt idx="363">
                  <c:v>29.927</c:v>
                </c:pt>
                <c:pt idx="364">
                  <c:v>29.927</c:v>
                </c:pt>
              </c:numCache>
            </c:numRef>
          </c:val>
          <c:smooth val="0"/>
          <c:extLst>
            <c:ext xmlns:c16="http://schemas.microsoft.com/office/drawing/2014/chart" uri="{C3380CC4-5D6E-409C-BE32-E72D297353CC}">
              <c16:uniqueId val="{00000000-723C-4C3B-BCB8-9780D9DFABE1}"/>
            </c:ext>
          </c:extLst>
        </c:ser>
        <c:ser>
          <c:idx val="1"/>
          <c:order val="1"/>
          <c:tx>
            <c:strRef>
              <c:f>Sheet1!$C$1</c:f>
              <c:strCache>
                <c:ptCount val="1"/>
                <c:pt idx="0">
                  <c:v>2024</c:v>
                </c:pt>
              </c:strCache>
            </c:strRef>
          </c:tx>
          <c:spPr>
            <a:ln w="28575" cap="rnd">
              <a:solidFill>
                <a:schemeClr val="accent1">
                  <a:lumMod val="60000"/>
                  <a:lumOff val="40000"/>
                </a:schemeClr>
              </a:solidFill>
              <a:round/>
            </a:ln>
            <a:effectLst/>
          </c:spPr>
          <c:marker>
            <c:symbol val="none"/>
          </c:marker>
          <c:cat>
            <c:numRef>
              <c:f>Sheet1!$A$2:$A$366</c:f>
              <c:numCache>
                <c:formatCode>m/d/yyyy</c:formatCode>
                <c:ptCount val="365"/>
                <c:pt idx="0">
                  <c:v>44927.25</c:v>
                </c:pt>
                <c:pt idx="1">
                  <c:v>44928.25</c:v>
                </c:pt>
                <c:pt idx="2">
                  <c:v>44929.25</c:v>
                </c:pt>
                <c:pt idx="3">
                  <c:v>44930.25</c:v>
                </c:pt>
                <c:pt idx="4">
                  <c:v>44931.25</c:v>
                </c:pt>
                <c:pt idx="5">
                  <c:v>44932.25</c:v>
                </c:pt>
                <c:pt idx="6">
                  <c:v>44933.25</c:v>
                </c:pt>
                <c:pt idx="7">
                  <c:v>44934.25</c:v>
                </c:pt>
                <c:pt idx="8">
                  <c:v>44935.25</c:v>
                </c:pt>
                <c:pt idx="9">
                  <c:v>44936.25</c:v>
                </c:pt>
                <c:pt idx="10">
                  <c:v>44937.25</c:v>
                </c:pt>
                <c:pt idx="11">
                  <c:v>44938.25</c:v>
                </c:pt>
                <c:pt idx="12">
                  <c:v>44939.25</c:v>
                </c:pt>
                <c:pt idx="13">
                  <c:v>44940.25</c:v>
                </c:pt>
                <c:pt idx="14">
                  <c:v>44941.25</c:v>
                </c:pt>
                <c:pt idx="15">
                  <c:v>44942.25</c:v>
                </c:pt>
                <c:pt idx="16">
                  <c:v>44943.25</c:v>
                </c:pt>
                <c:pt idx="17">
                  <c:v>44944.25</c:v>
                </c:pt>
                <c:pt idx="18">
                  <c:v>44945.25</c:v>
                </c:pt>
                <c:pt idx="19">
                  <c:v>44946.25</c:v>
                </c:pt>
                <c:pt idx="20">
                  <c:v>44947.25</c:v>
                </c:pt>
                <c:pt idx="21">
                  <c:v>44948.25</c:v>
                </c:pt>
                <c:pt idx="22">
                  <c:v>44949.25</c:v>
                </c:pt>
                <c:pt idx="23">
                  <c:v>44950.25</c:v>
                </c:pt>
                <c:pt idx="24">
                  <c:v>44951.25</c:v>
                </c:pt>
                <c:pt idx="25">
                  <c:v>44952.25</c:v>
                </c:pt>
                <c:pt idx="26">
                  <c:v>44953.25</c:v>
                </c:pt>
                <c:pt idx="27">
                  <c:v>44954.25</c:v>
                </c:pt>
                <c:pt idx="28">
                  <c:v>44955.25</c:v>
                </c:pt>
                <c:pt idx="29">
                  <c:v>44956.25</c:v>
                </c:pt>
                <c:pt idx="30">
                  <c:v>44957.25</c:v>
                </c:pt>
                <c:pt idx="31">
                  <c:v>44958.25</c:v>
                </c:pt>
                <c:pt idx="32">
                  <c:v>44959.25</c:v>
                </c:pt>
                <c:pt idx="33">
                  <c:v>44960.25</c:v>
                </c:pt>
                <c:pt idx="34">
                  <c:v>44961.25</c:v>
                </c:pt>
                <c:pt idx="35">
                  <c:v>44962.25</c:v>
                </c:pt>
                <c:pt idx="36">
                  <c:v>44963.25</c:v>
                </c:pt>
                <c:pt idx="37">
                  <c:v>44964.25</c:v>
                </c:pt>
                <c:pt idx="38">
                  <c:v>44965.25</c:v>
                </c:pt>
                <c:pt idx="39">
                  <c:v>44966.25</c:v>
                </c:pt>
                <c:pt idx="40">
                  <c:v>44967.25</c:v>
                </c:pt>
                <c:pt idx="41">
                  <c:v>44968.25</c:v>
                </c:pt>
                <c:pt idx="42">
                  <c:v>44969.25</c:v>
                </c:pt>
                <c:pt idx="43">
                  <c:v>44970.25</c:v>
                </c:pt>
                <c:pt idx="44">
                  <c:v>44971.25</c:v>
                </c:pt>
                <c:pt idx="45">
                  <c:v>44972.25</c:v>
                </c:pt>
                <c:pt idx="46">
                  <c:v>44973.25</c:v>
                </c:pt>
                <c:pt idx="47">
                  <c:v>44974.25</c:v>
                </c:pt>
                <c:pt idx="48">
                  <c:v>44975.25</c:v>
                </c:pt>
                <c:pt idx="49">
                  <c:v>44976.25</c:v>
                </c:pt>
                <c:pt idx="50">
                  <c:v>44977.25</c:v>
                </c:pt>
                <c:pt idx="51">
                  <c:v>44978.25</c:v>
                </c:pt>
                <c:pt idx="52">
                  <c:v>44979.25</c:v>
                </c:pt>
                <c:pt idx="53">
                  <c:v>44980.25</c:v>
                </c:pt>
                <c:pt idx="54">
                  <c:v>44981.25</c:v>
                </c:pt>
                <c:pt idx="55">
                  <c:v>44982.25</c:v>
                </c:pt>
                <c:pt idx="56">
                  <c:v>44983.25</c:v>
                </c:pt>
                <c:pt idx="57">
                  <c:v>44984.25</c:v>
                </c:pt>
                <c:pt idx="58">
                  <c:v>44985.25</c:v>
                </c:pt>
                <c:pt idx="59">
                  <c:v>44986.25</c:v>
                </c:pt>
                <c:pt idx="60">
                  <c:v>44987.25</c:v>
                </c:pt>
                <c:pt idx="61">
                  <c:v>44988.25</c:v>
                </c:pt>
                <c:pt idx="62">
                  <c:v>44989.25</c:v>
                </c:pt>
                <c:pt idx="63">
                  <c:v>44990.25</c:v>
                </c:pt>
                <c:pt idx="64">
                  <c:v>44991.25</c:v>
                </c:pt>
                <c:pt idx="65">
                  <c:v>44992.25</c:v>
                </c:pt>
                <c:pt idx="66">
                  <c:v>44993.25</c:v>
                </c:pt>
                <c:pt idx="67">
                  <c:v>44994.25</c:v>
                </c:pt>
                <c:pt idx="68">
                  <c:v>44995.25</c:v>
                </c:pt>
                <c:pt idx="69">
                  <c:v>44996.25</c:v>
                </c:pt>
                <c:pt idx="70">
                  <c:v>44997.25</c:v>
                </c:pt>
                <c:pt idx="71">
                  <c:v>44998.25</c:v>
                </c:pt>
                <c:pt idx="72">
                  <c:v>44999.25</c:v>
                </c:pt>
                <c:pt idx="73">
                  <c:v>45000.25</c:v>
                </c:pt>
                <c:pt idx="74">
                  <c:v>45001.25</c:v>
                </c:pt>
                <c:pt idx="75">
                  <c:v>45002.25</c:v>
                </c:pt>
                <c:pt idx="76">
                  <c:v>45003.25</c:v>
                </c:pt>
                <c:pt idx="77">
                  <c:v>45004.25</c:v>
                </c:pt>
                <c:pt idx="78">
                  <c:v>45005.25</c:v>
                </c:pt>
                <c:pt idx="79">
                  <c:v>45006.25</c:v>
                </c:pt>
                <c:pt idx="80">
                  <c:v>45007.25</c:v>
                </c:pt>
                <c:pt idx="81">
                  <c:v>45008.25</c:v>
                </c:pt>
                <c:pt idx="82">
                  <c:v>45009.25</c:v>
                </c:pt>
                <c:pt idx="83">
                  <c:v>45010.25</c:v>
                </c:pt>
                <c:pt idx="84">
                  <c:v>45011.25</c:v>
                </c:pt>
                <c:pt idx="85">
                  <c:v>45012.25</c:v>
                </c:pt>
                <c:pt idx="86">
                  <c:v>45013.25</c:v>
                </c:pt>
                <c:pt idx="87">
                  <c:v>45014.25</c:v>
                </c:pt>
                <c:pt idx="88">
                  <c:v>45015.25</c:v>
                </c:pt>
                <c:pt idx="89">
                  <c:v>45016.25</c:v>
                </c:pt>
                <c:pt idx="90">
                  <c:v>45017.25</c:v>
                </c:pt>
                <c:pt idx="91">
                  <c:v>45018.25</c:v>
                </c:pt>
                <c:pt idx="92">
                  <c:v>45019.25</c:v>
                </c:pt>
                <c:pt idx="93">
                  <c:v>45020.25</c:v>
                </c:pt>
                <c:pt idx="94">
                  <c:v>45021.25</c:v>
                </c:pt>
                <c:pt idx="95">
                  <c:v>45022.25</c:v>
                </c:pt>
                <c:pt idx="96">
                  <c:v>45023.25</c:v>
                </c:pt>
                <c:pt idx="97">
                  <c:v>45024.25</c:v>
                </c:pt>
                <c:pt idx="98">
                  <c:v>45025.25</c:v>
                </c:pt>
                <c:pt idx="99">
                  <c:v>45026.25</c:v>
                </c:pt>
                <c:pt idx="100">
                  <c:v>45027.25</c:v>
                </c:pt>
                <c:pt idx="101">
                  <c:v>45028.25</c:v>
                </c:pt>
                <c:pt idx="102">
                  <c:v>45029.25</c:v>
                </c:pt>
                <c:pt idx="103">
                  <c:v>45030.25</c:v>
                </c:pt>
                <c:pt idx="104">
                  <c:v>45031.25</c:v>
                </c:pt>
                <c:pt idx="105">
                  <c:v>45032.25</c:v>
                </c:pt>
                <c:pt idx="106">
                  <c:v>45033.25</c:v>
                </c:pt>
                <c:pt idx="107">
                  <c:v>45034.25</c:v>
                </c:pt>
                <c:pt idx="108">
                  <c:v>45035.25</c:v>
                </c:pt>
                <c:pt idx="109">
                  <c:v>45036.25</c:v>
                </c:pt>
                <c:pt idx="110">
                  <c:v>45037.25</c:v>
                </c:pt>
                <c:pt idx="111">
                  <c:v>45038.25</c:v>
                </c:pt>
                <c:pt idx="112">
                  <c:v>45039.25</c:v>
                </c:pt>
                <c:pt idx="113">
                  <c:v>45040.25</c:v>
                </c:pt>
                <c:pt idx="114">
                  <c:v>45041.25</c:v>
                </c:pt>
                <c:pt idx="115">
                  <c:v>45042.25</c:v>
                </c:pt>
                <c:pt idx="116">
                  <c:v>45043.25</c:v>
                </c:pt>
                <c:pt idx="117">
                  <c:v>45044.25</c:v>
                </c:pt>
                <c:pt idx="118">
                  <c:v>45045.25</c:v>
                </c:pt>
                <c:pt idx="119">
                  <c:v>45046.25</c:v>
                </c:pt>
                <c:pt idx="120">
                  <c:v>45047.25</c:v>
                </c:pt>
                <c:pt idx="121">
                  <c:v>45048.25</c:v>
                </c:pt>
                <c:pt idx="122">
                  <c:v>45049.25</c:v>
                </c:pt>
                <c:pt idx="123">
                  <c:v>45050.25</c:v>
                </c:pt>
                <c:pt idx="124">
                  <c:v>45051.25</c:v>
                </c:pt>
                <c:pt idx="125">
                  <c:v>45052.25</c:v>
                </c:pt>
                <c:pt idx="126">
                  <c:v>45053.25</c:v>
                </c:pt>
                <c:pt idx="127">
                  <c:v>45054.25</c:v>
                </c:pt>
                <c:pt idx="128">
                  <c:v>45055.25</c:v>
                </c:pt>
                <c:pt idx="129">
                  <c:v>45056.25</c:v>
                </c:pt>
                <c:pt idx="130">
                  <c:v>45057.25</c:v>
                </c:pt>
                <c:pt idx="131">
                  <c:v>45058.25</c:v>
                </c:pt>
                <c:pt idx="132">
                  <c:v>45059.25</c:v>
                </c:pt>
                <c:pt idx="133">
                  <c:v>45060.25</c:v>
                </c:pt>
                <c:pt idx="134">
                  <c:v>45061.25</c:v>
                </c:pt>
                <c:pt idx="135">
                  <c:v>45062.25</c:v>
                </c:pt>
                <c:pt idx="136">
                  <c:v>45063.25</c:v>
                </c:pt>
                <c:pt idx="137">
                  <c:v>45064.25</c:v>
                </c:pt>
                <c:pt idx="138">
                  <c:v>45065.25</c:v>
                </c:pt>
                <c:pt idx="139">
                  <c:v>45066.25</c:v>
                </c:pt>
                <c:pt idx="140">
                  <c:v>45067.25</c:v>
                </c:pt>
                <c:pt idx="141">
                  <c:v>45068.25</c:v>
                </c:pt>
                <c:pt idx="142">
                  <c:v>45069.25</c:v>
                </c:pt>
                <c:pt idx="143">
                  <c:v>45070.25</c:v>
                </c:pt>
                <c:pt idx="144">
                  <c:v>45071.25</c:v>
                </c:pt>
                <c:pt idx="145">
                  <c:v>45072.25</c:v>
                </c:pt>
                <c:pt idx="146">
                  <c:v>45073.25</c:v>
                </c:pt>
                <c:pt idx="147">
                  <c:v>45074.25</c:v>
                </c:pt>
                <c:pt idx="148">
                  <c:v>45075.25</c:v>
                </c:pt>
                <c:pt idx="149">
                  <c:v>45076.25</c:v>
                </c:pt>
                <c:pt idx="150">
                  <c:v>45077.25</c:v>
                </c:pt>
                <c:pt idx="151">
                  <c:v>45078.25</c:v>
                </c:pt>
                <c:pt idx="152">
                  <c:v>45079.25</c:v>
                </c:pt>
                <c:pt idx="153">
                  <c:v>45080.25</c:v>
                </c:pt>
                <c:pt idx="154">
                  <c:v>45081.25</c:v>
                </c:pt>
                <c:pt idx="155">
                  <c:v>45082.25</c:v>
                </c:pt>
                <c:pt idx="156">
                  <c:v>45083.25</c:v>
                </c:pt>
                <c:pt idx="157">
                  <c:v>45084.25</c:v>
                </c:pt>
                <c:pt idx="158">
                  <c:v>45085.25</c:v>
                </c:pt>
                <c:pt idx="159">
                  <c:v>45086.25</c:v>
                </c:pt>
                <c:pt idx="160">
                  <c:v>45087.25</c:v>
                </c:pt>
                <c:pt idx="161">
                  <c:v>45088.25</c:v>
                </c:pt>
                <c:pt idx="162">
                  <c:v>45089.25</c:v>
                </c:pt>
                <c:pt idx="163">
                  <c:v>45090.25</c:v>
                </c:pt>
                <c:pt idx="164">
                  <c:v>45091.25</c:v>
                </c:pt>
                <c:pt idx="165">
                  <c:v>45092.25</c:v>
                </c:pt>
                <c:pt idx="166">
                  <c:v>45093.25</c:v>
                </c:pt>
                <c:pt idx="167">
                  <c:v>45094.25</c:v>
                </c:pt>
                <c:pt idx="168">
                  <c:v>45095.25</c:v>
                </c:pt>
                <c:pt idx="169">
                  <c:v>45096.25</c:v>
                </c:pt>
                <c:pt idx="170">
                  <c:v>45097.25</c:v>
                </c:pt>
                <c:pt idx="171">
                  <c:v>45098.25</c:v>
                </c:pt>
                <c:pt idx="172">
                  <c:v>45099.25</c:v>
                </c:pt>
                <c:pt idx="173">
                  <c:v>45100.25</c:v>
                </c:pt>
                <c:pt idx="174">
                  <c:v>45101.25</c:v>
                </c:pt>
                <c:pt idx="175">
                  <c:v>45102.25</c:v>
                </c:pt>
                <c:pt idx="176">
                  <c:v>45103.25</c:v>
                </c:pt>
                <c:pt idx="177">
                  <c:v>45104.25</c:v>
                </c:pt>
                <c:pt idx="178">
                  <c:v>45105.25</c:v>
                </c:pt>
                <c:pt idx="179">
                  <c:v>45106.25</c:v>
                </c:pt>
                <c:pt idx="180">
                  <c:v>45107.25</c:v>
                </c:pt>
                <c:pt idx="181">
                  <c:v>45108.25</c:v>
                </c:pt>
                <c:pt idx="182">
                  <c:v>45109.25</c:v>
                </c:pt>
                <c:pt idx="183">
                  <c:v>45110.25</c:v>
                </c:pt>
                <c:pt idx="184">
                  <c:v>45111.25</c:v>
                </c:pt>
                <c:pt idx="185">
                  <c:v>45112.25</c:v>
                </c:pt>
                <c:pt idx="186">
                  <c:v>45113.25</c:v>
                </c:pt>
                <c:pt idx="187">
                  <c:v>45114.25</c:v>
                </c:pt>
                <c:pt idx="188">
                  <c:v>45115.25</c:v>
                </c:pt>
                <c:pt idx="189">
                  <c:v>45116.25</c:v>
                </c:pt>
                <c:pt idx="190">
                  <c:v>45117.25</c:v>
                </c:pt>
                <c:pt idx="191">
                  <c:v>45118.25</c:v>
                </c:pt>
                <c:pt idx="192">
                  <c:v>45119.25</c:v>
                </c:pt>
                <c:pt idx="193">
                  <c:v>45120.25</c:v>
                </c:pt>
                <c:pt idx="194">
                  <c:v>45121.25</c:v>
                </c:pt>
                <c:pt idx="195">
                  <c:v>45122.25</c:v>
                </c:pt>
                <c:pt idx="196">
                  <c:v>45123.25</c:v>
                </c:pt>
                <c:pt idx="197">
                  <c:v>45124.25</c:v>
                </c:pt>
                <c:pt idx="198">
                  <c:v>45125.25</c:v>
                </c:pt>
                <c:pt idx="199">
                  <c:v>45126.25</c:v>
                </c:pt>
                <c:pt idx="200">
                  <c:v>45127.25</c:v>
                </c:pt>
                <c:pt idx="201">
                  <c:v>45128.25</c:v>
                </c:pt>
                <c:pt idx="202">
                  <c:v>45129.25</c:v>
                </c:pt>
                <c:pt idx="203">
                  <c:v>45130.25</c:v>
                </c:pt>
                <c:pt idx="204">
                  <c:v>45131.25</c:v>
                </c:pt>
                <c:pt idx="205">
                  <c:v>45132.25</c:v>
                </c:pt>
                <c:pt idx="206">
                  <c:v>45133.25</c:v>
                </c:pt>
                <c:pt idx="207">
                  <c:v>45134.25</c:v>
                </c:pt>
                <c:pt idx="208">
                  <c:v>45135.25</c:v>
                </c:pt>
                <c:pt idx="209">
                  <c:v>45136.25</c:v>
                </c:pt>
                <c:pt idx="210">
                  <c:v>45137.25</c:v>
                </c:pt>
                <c:pt idx="211">
                  <c:v>45138.25</c:v>
                </c:pt>
                <c:pt idx="212">
                  <c:v>45139.25</c:v>
                </c:pt>
                <c:pt idx="213">
                  <c:v>45140.25</c:v>
                </c:pt>
                <c:pt idx="214">
                  <c:v>45141.25</c:v>
                </c:pt>
                <c:pt idx="215">
                  <c:v>45142.25</c:v>
                </c:pt>
                <c:pt idx="216">
                  <c:v>45143.25</c:v>
                </c:pt>
                <c:pt idx="217">
                  <c:v>45144.25</c:v>
                </c:pt>
                <c:pt idx="218">
                  <c:v>45145.25</c:v>
                </c:pt>
                <c:pt idx="219">
                  <c:v>45146.25</c:v>
                </c:pt>
                <c:pt idx="220">
                  <c:v>45147.25</c:v>
                </c:pt>
                <c:pt idx="221">
                  <c:v>45148.25</c:v>
                </c:pt>
                <c:pt idx="222">
                  <c:v>45149.25</c:v>
                </c:pt>
                <c:pt idx="223">
                  <c:v>45150.25</c:v>
                </c:pt>
                <c:pt idx="224">
                  <c:v>45151.25</c:v>
                </c:pt>
                <c:pt idx="225">
                  <c:v>45152.25</c:v>
                </c:pt>
                <c:pt idx="226">
                  <c:v>45153.25</c:v>
                </c:pt>
                <c:pt idx="227">
                  <c:v>45154.25</c:v>
                </c:pt>
                <c:pt idx="228">
                  <c:v>45155.25</c:v>
                </c:pt>
                <c:pt idx="229">
                  <c:v>45156.25</c:v>
                </c:pt>
                <c:pt idx="230">
                  <c:v>45157.25</c:v>
                </c:pt>
                <c:pt idx="231">
                  <c:v>45158.25</c:v>
                </c:pt>
                <c:pt idx="232">
                  <c:v>45159.25</c:v>
                </c:pt>
                <c:pt idx="233">
                  <c:v>45160.25</c:v>
                </c:pt>
                <c:pt idx="234">
                  <c:v>45161.25</c:v>
                </c:pt>
                <c:pt idx="235">
                  <c:v>45162.25</c:v>
                </c:pt>
                <c:pt idx="236">
                  <c:v>45163.25</c:v>
                </c:pt>
                <c:pt idx="237">
                  <c:v>45164.25</c:v>
                </c:pt>
                <c:pt idx="238">
                  <c:v>45165.25</c:v>
                </c:pt>
                <c:pt idx="239">
                  <c:v>45166.25</c:v>
                </c:pt>
                <c:pt idx="240">
                  <c:v>45167.25</c:v>
                </c:pt>
                <c:pt idx="241">
                  <c:v>45168.25</c:v>
                </c:pt>
                <c:pt idx="242">
                  <c:v>45169.25</c:v>
                </c:pt>
                <c:pt idx="243">
                  <c:v>45170.25</c:v>
                </c:pt>
                <c:pt idx="244">
                  <c:v>45171.25</c:v>
                </c:pt>
                <c:pt idx="245">
                  <c:v>45172.25</c:v>
                </c:pt>
                <c:pt idx="246">
                  <c:v>45173.25</c:v>
                </c:pt>
                <c:pt idx="247">
                  <c:v>45174.25</c:v>
                </c:pt>
                <c:pt idx="248">
                  <c:v>45175.25</c:v>
                </c:pt>
                <c:pt idx="249">
                  <c:v>45176.25</c:v>
                </c:pt>
                <c:pt idx="250">
                  <c:v>45177.25</c:v>
                </c:pt>
                <c:pt idx="251">
                  <c:v>45178.25</c:v>
                </c:pt>
                <c:pt idx="252">
                  <c:v>45179.25</c:v>
                </c:pt>
                <c:pt idx="253">
                  <c:v>45180.25</c:v>
                </c:pt>
                <c:pt idx="254">
                  <c:v>45181.25</c:v>
                </c:pt>
                <c:pt idx="255">
                  <c:v>45182.25</c:v>
                </c:pt>
                <c:pt idx="256">
                  <c:v>45183.25</c:v>
                </c:pt>
                <c:pt idx="257">
                  <c:v>45184.25</c:v>
                </c:pt>
                <c:pt idx="258">
                  <c:v>45185.25</c:v>
                </c:pt>
                <c:pt idx="259">
                  <c:v>45186.25</c:v>
                </c:pt>
                <c:pt idx="260">
                  <c:v>45187.25</c:v>
                </c:pt>
                <c:pt idx="261">
                  <c:v>45188.25</c:v>
                </c:pt>
                <c:pt idx="262">
                  <c:v>45189.25</c:v>
                </c:pt>
                <c:pt idx="263">
                  <c:v>45190.25</c:v>
                </c:pt>
                <c:pt idx="264">
                  <c:v>45191.25</c:v>
                </c:pt>
                <c:pt idx="265">
                  <c:v>45192.25</c:v>
                </c:pt>
                <c:pt idx="266">
                  <c:v>45193.25</c:v>
                </c:pt>
                <c:pt idx="267">
                  <c:v>45194.25</c:v>
                </c:pt>
                <c:pt idx="268">
                  <c:v>45195.25</c:v>
                </c:pt>
                <c:pt idx="269">
                  <c:v>45196.25</c:v>
                </c:pt>
                <c:pt idx="270">
                  <c:v>45197.25</c:v>
                </c:pt>
                <c:pt idx="271">
                  <c:v>45198.25</c:v>
                </c:pt>
                <c:pt idx="272">
                  <c:v>45199.25</c:v>
                </c:pt>
                <c:pt idx="273">
                  <c:v>45200.25</c:v>
                </c:pt>
                <c:pt idx="274">
                  <c:v>45201.25</c:v>
                </c:pt>
                <c:pt idx="275">
                  <c:v>45202.25</c:v>
                </c:pt>
                <c:pt idx="276">
                  <c:v>45203.25</c:v>
                </c:pt>
                <c:pt idx="277">
                  <c:v>45204.25</c:v>
                </c:pt>
                <c:pt idx="278">
                  <c:v>45205.25</c:v>
                </c:pt>
                <c:pt idx="279">
                  <c:v>45206.25</c:v>
                </c:pt>
                <c:pt idx="280">
                  <c:v>45207.25</c:v>
                </c:pt>
                <c:pt idx="281">
                  <c:v>45208.25</c:v>
                </c:pt>
                <c:pt idx="282">
                  <c:v>45209.25</c:v>
                </c:pt>
                <c:pt idx="283">
                  <c:v>45210.25</c:v>
                </c:pt>
                <c:pt idx="284">
                  <c:v>45211.25</c:v>
                </c:pt>
                <c:pt idx="285">
                  <c:v>45212.25</c:v>
                </c:pt>
                <c:pt idx="286">
                  <c:v>45213.25</c:v>
                </c:pt>
                <c:pt idx="287">
                  <c:v>45214.25</c:v>
                </c:pt>
                <c:pt idx="288">
                  <c:v>45215.25</c:v>
                </c:pt>
                <c:pt idx="289">
                  <c:v>45216.25</c:v>
                </c:pt>
                <c:pt idx="290">
                  <c:v>45217.25</c:v>
                </c:pt>
                <c:pt idx="291">
                  <c:v>45218.25</c:v>
                </c:pt>
                <c:pt idx="292">
                  <c:v>45219.25</c:v>
                </c:pt>
                <c:pt idx="293">
                  <c:v>45220.25</c:v>
                </c:pt>
                <c:pt idx="294">
                  <c:v>45221.25</c:v>
                </c:pt>
                <c:pt idx="295">
                  <c:v>45222.25</c:v>
                </c:pt>
                <c:pt idx="296">
                  <c:v>45223.25</c:v>
                </c:pt>
                <c:pt idx="297">
                  <c:v>45224.25</c:v>
                </c:pt>
                <c:pt idx="298">
                  <c:v>45225.25</c:v>
                </c:pt>
                <c:pt idx="299">
                  <c:v>45226.25</c:v>
                </c:pt>
                <c:pt idx="300">
                  <c:v>45227.25</c:v>
                </c:pt>
                <c:pt idx="301">
                  <c:v>45228.25</c:v>
                </c:pt>
                <c:pt idx="302">
                  <c:v>45229.25</c:v>
                </c:pt>
                <c:pt idx="303">
                  <c:v>45230.25</c:v>
                </c:pt>
                <c:pt idx="304">
                  <c:v>45231.25</c:v>
                </c:pt>
                <c:pt idx="305">
                  <c:v>45232.25</c:v>
                </c:pt>
                <c:pt idx="306">
                  <c:v>45233.25</c:v>
                </c:pt>
                <c:pt idx="307">
                  <c:v>45234.25</c:v>
                </c:pt>
                <c:pt idx="308">
                  <c:v>45235.25</c:v>
                </c:pt>
                <c:pt idx="309">
                  <c:v>45236.25</c:v>
                </c:pt>
                <c:pt idx="310">
                  <c:v>45237.25</c:v>
                </c:pt>
                <c:pt idx="311">
                  <c:v>45238.25</c:v>
                </c:pt>
                <c:pt idx="312">
                  <c:v>45239.25</c:v>
                </c:pt>
                <c:pt idx="313">
                  <c:v>45240.25</c:v>
                </c:pt>
                <c:pt idx="314">
                  <c:v>45241.25</c:v>
                </c:pt>
                <c:pt idx="315">
                  <c:v>45242.25</c:v>
                </c:pt>
                <c:pt idx="316">
                  <c:v>45243.25</c:v>
                </c:pt>
                <c:pt idx="317">
                  <c:v>45244.25</c:v>
                </c:pt>
                <c:pt idx="318">
                  <c:v>45245.25</c:v>
                </c:pt>
                <c:pt idx="319">
                  <c:v>45246.25</c:v>
                </c:pt>
                <c:pt idx="320">
                  <c:v>45247.25</c:v>
                </c:pt>
                <c:pt idx="321">
                  <c:v>45248.25</c:v>
                </c:pt>
                <c:pt idx="322">
                  <c:v>45249.25</c:v>
                </c:pt>
                <c:pt idx="323">
                  <c:v>45250.25</c:v>
                </c:pt>
                <c:pt idx="324">
                  <c:v>45251.25</c:v>
                </c:pt>
                <c:pt idx="325">
                  <c:v>45252.25</c:v>
                </c:pt>
                <c:pt idx="326">
                  <c:v>45253.25</c:v>
                </c:pt>
                <c:pt idx="327">
                  <c:v>45254.25</c:v>
                </c:pt>
                <c:pt idx="328">
                  <c:v>45255.25</c:v>
                </c:pt>
                <c:pt idx="329">
                  <c:v>45256.25</c:v>
                </c:pt>
                <c:pt idx="330">
                  <c:v>45257.25</c:v>
                </c:pt>
                <c:pt idx="331">
                  <c:v>45258.25</c:v>
                </c:pt>
                <c:pt idx="332">
                  <c:v>45259.25</c:v>
                </c:pt>
                <c:pt idx="333">
                  <c:v>45260.25</c:v>
                </c:pt>
                <c:pt idx="334">
                  <c:v>45261.25</c:v>
                </c:pt>
                <c:pt idx="335">
                  <c:v>45262.25</c:v>
                </c:pt>
                <c:pt idx="336">
                  <c:v>45263.25</c:v>
                </c:pt>
                <c:pt idx="337">
                  <c:v>45264.25</c:v>
                </c:pt>
                <c:pt idx="338">
                  <c:v>45265.25</c:v>
                </c:pt>
                <c:pt idx="339">
                  <c:v>45266.25</c:v>
                </c:pt>
                <c:pt idx="340">
                  <c:v>45267.25</c:v>
                </c:pt>
                <c:pt idx="341">
                  <c:v>45268.25</c:v>
                </c:pt>
                <c:pt idx="342">
                  <c:v>45269.25</c:v>
                </c:pt>
                <c:pt idx="343">
                  <c:v>45270.25</c:v>
                </c:pt>
                <c:pt idx="344">
                  <c:v>45271.25</c:v>
                </c:pt>
                <c:pt idx="345">
                  <c:v>45272.25</c:v>
                </c:pt>
                <c:pt idx="346">
                  <c:v>45273.25</c:v>
                </c:pt>
                <c:pt idx="347">
                  <c:v>45274.25</c:v>
                </c:pt>
                <c:pt idx="348">
                  <c:v>45275.25</c:v>
                </c:pt>
                <c:pt idx="349">
                  <c:v>45276.25</c:v>
                </c:pt>
                <c:pt idx="350">
                  <c:v>45277.25</c:v>
                </c:pt>
                <c:pt idx="351">
                  <c:v>45278.25</c:v>
                </c:pt>
                <c:pt idx="352">
                  <c:v>45279.25</c:v>
                </c:pt>
                <c:pt idx="353">
                  <c:v>45280.25</c:v>
                </c:pt>
                <c:pt idx="354">
                  <c:v>45281.25</c:v>
                </c:pt>
                <c:pt idx="355">
                  <c:v>45282.25</c:v>
                </c:pt>
                <c:pt idx="356">
                  <c:v>45283.25</c:v>
                </c:pt>
                <c:pt idx="357">
                  <c:v>45284.25</c:v>
                </c:pt>
                <c:pt idx="358">
                  <c:v>45285.25</c:v>
                </c:pt>
                <c:pt idx="359">
                  <c:v>45286.25</c:v>
                </c:pt>
                <c:pt idx="360">
                  <c:v>45287.25</c:v>
                </c:pt>
                <c:pt idx="361">
                  <c:v>45288.25</c:v>
                </c:pt>
                <c:pt idx="362">
                  <c:v>45289.25</c:v>
                </c:pt>
                <c:pt idx="363">
                  <c:v>45290.25</c:v>
                </c:pt>
                <c:pt idx="364">
                  <c:v>45291.25</c:v>
                </c:pt>
              </c:numCache>
            </c:numRef>
          </c:cat>
          <c:val>
            <c:numRef>
              <c:f>Sheet1!$C$2:$C$366</c:f>
              <c:numCache>
                <c:formatCode>General</c:formatCode>
                <c:ptCount val="365"/>
                <c:pt idx="0">
                  <c:v>29.927</c:v>
                </c:pt>
                <c:pt idx="1">
                  <c:v>29.518999999999998</c:v>
                </c:pt>
                <c:pt idx="2">
                  <c:v>28.904</c:v>
                </c:pt>
                <c:pt idx="3">
                  <c:v>31.672000000000001</c:v>
                </c:pt>
                <c:pt idx="4">
                  <c:v>32.652000000000001</c:v>
                </c:pt>
                <c:pt idx="5">
                  <c:v>33.841999999999999</c:v>
                </c:pt>
                <c:pt idx="6">
                  <c:v>33.841999999999999</c:v>
                </c:pt>
                <c:pt idx="7">
                  <c:v>34.472999999999999</c:v>
                </c:pt>
                <c:pt idx="8">
                  <c:v>31.498999999999999</c:v>
                </c:pt>
                <c:pt idx="9">
                  <c:v>31.026</c:v>
                </c:pt>
                <c:pt idx="10">
                  <c:v>31.227</c:v>
                </c:pt>
                <c:pt idx="11">
                  <c:v>30.948</c:v>
                </c:pt>
                <c:pt idx="12">
                  <c:v>31.640999999999998</c:v>
                </c:pt>
                <c:pt idx="13">
                  <c:v>31.640999999999998</c:v>
                </c:pt>
                <c:pt idx="14">
                  <c:v>32.024000000000001</c:v>
                </c:pt>
                <c:pt idx="15">
                  <c:v>30.297999999999998</c:v>
                </c:pt>
                <c:pt idx="16">
                  <c:v>29.925000000000001</c:v>
                </c:pt>
                <c:pt idx="17">
                  <c:v>28.016999999999999</c:v>
                </c:pt>
                <c:pt idx="18">
                  <c:v>28.577000000000002</c:v>
                </c:pt>
                <c:pt idx="19">
                  <c:v>28.26</c:v>
                </c:pt>
                <c:pt idx="20">
                  <c:v>28.26</c:v>
                </c:pt>
                <c:pt idx="21">
                  <c:v>28.045000000000002</c:v>
                </c:pt>
                <c:pt idx="22">
                  <c:v>27.013999999999999</c:v>
                </c:pt>
                <c:pt idx="23">
                  <c:v>26.815999999999999</c:v>
                </c:pt>
                <c:pt idx="24">
                  <c:v>28.863</c:v>
                </c:pt>
                <c:pt idx="25">
                  <c:v>27.417000000000002</c:v>
                </c:pt>
                <c:pt idx="26">
                  <c:v>27.786999999999999</c:v>
                </c:pt>
                <c:pt idx="27">
                  <c:v>27.786999999999999</c:v>
                </c:pt>
                <c:pt idx="28">
                  <c:v>27.832000000000001</c:v>
                </c:pt>
                <c:pt idx="29">
                  <c:v>28.334</c:v>
                </c:pt>
                <c:pt idx="30">
                  <c:v>29.675999999999998</c:v>
                </c:pt>
                <c:pt idx="31">
                  <c:v>29.61</c:v>
                </c:pt>
                <c:pt idx="32">
                  <c:v>28.594000000000001</c:v>
                </c:pt>
                <c:pt idx="33">
                  <c:v>28.707000000000001</c:v>
                </c:pt>
                <c:pt idx="34">
                  <c:v>28.707000000000001</c:v>
                </c:pt>
                <c:pt idx="35">
                  <c:v>28.754000000000001</c:v>
                </c:pt>
                <c:pt idx="36">
                  <c:v>27.72</c:v>
                </c:pt>
                <c:pt idx="37">
                  <c:v>28.827000000000002</c:v>
                </c:pt>
                <c:pt idx="38">
                  <c:v>28.556999999999999</c:v>
                </c:pt>
                <c:pt idx="39">
                  <c:v>27.567</c:v>
                </c:pt>
                <c:pt idx="40">
                  <c:v>26.651</c:v>
                </c:pt>
                <c:pt idx="41">
                  <c:v>26.651</c:v>
                </c:pt>
                <c:pt idx="42">
                  <c:v>26.824000000000002</c:v>
                </c:pt>
                <c:pt idx="43">
                  <c:v>25.68</c:v>
                </c:pt>
                <c:pt idx="44">
                  <c:v>25.367999999999999</c:v>
                </c:pt>
                <c:pt idx="45">
                  <c:v>24.654</c:v>
                </c:pt>
                <c:pt idx="46">
                  <c:v>24.471</c:v>
                </c:pt>
                <c:pt idx="47">
                  <c:v>24.414000000000001</c:v>
                </c:pt>
                <c:pt idx="48">
                  <c:v>24.414000000000001</c:v>
                </c:pt>
                <c:pt idx="49">
                  <c:v>24.488</c:v>
                </c:pt>
                <c:pt idx="50">
                  <c:v>23.411000000000001</c:v>
                </c:pt>
                <c:pt idx="51">
                  <c:v>23.763999999999999</c:v>
                </c:pt>
                <c:pt idx="52">
                  <c:v>23.931999999999999</c:v>
                </c:pt>
                <c:pt idx="53">
                  <c:v>23.035</c:v>
                </c:pt>
                <c:pt idx="54">
                  <c:v>23.041</c:v>
                </c:pt>
                <c:pt idx="55">
                  <c:v>23.041</c:v>
                </c:pt>
                <c:pt idx="56">
                  <c:v>23.242000000000001</c:v>
                </c:pt>
                <c:pt idx="57">
                  <c:v>24.132000000000001</c:v>
                </c:pt>
                <c:pt idx="58">
                  <c:v>24.731000000000002</c:v>
                </c:pt>
                <c:pt idx="59">
                  <c:v>25.405999999999999</c:v>
                </c:pt>
                <c:pt idx="60">
                  <c:v>24.876000000000001</c:v>
                </c:pt>
                <c:pt idx="61">
                  <c:v>25.417000000000002</c:v>
                </c:pt>
                <c:pt idx="62">
                  <c:v>25.417000000000002</c:v>
                </c:pt>
                <c:pt idx="63">
                  <c:v>25.751999999999999</c:v>
                </c:pt>
                <c:pt idx="64">
                  <c:v>27.155000000000001</c:v>
                </c:pt>
                <c:pt idx="65">
                  <c:v>27.449000000000002</c:v>
                </c:pt>
                <c:pt idx="66">
                  <c:v>26.298999999999999</c:v>
                </c:pt>
                <c:pt idx="67">
                  <c:v>25.667000000000002</c:v>
                </c:pt>
                <c:pt idx="68">
                  <c:v>26.181000000000001</c:v>
                </c:pt>
                <c:pt idx="69">
                  <c:v>26.181000000000001</c:v>
                </c:pt>
                <c:pt idx="70">
                  <c:v>26.401</c:v>
                </c:pt>
                <c:pt idx="71">
                  <c:v>25.033000000000001</c:v>
                </c:pt>
                <c:pt idx="72">
                  <c:v>24.747</c:v>
                </c:pt>
                <c:pt idx="73">
                  <c:v>24.702000000000002</c:v>
                </c:pt>
                <c:pt idx="74">
                  <c:v>25.373000000000001</c:v>
                </c:pt>
                <c:pt idx="75">
                  <c:v>26.803000000000001</c:v>
                </c:pt>
                <c:pt idx="76">
                  <c:v>26.803000000000001</c:v>
                </c:pt>
                <c:pt idx="77">
                  <c:v>27.05</c:v>
                </c:pt>
                <c:pt idx="78">
                  <c:v>28.61</c:v>
                </c:pt>
                <c:pt idx="79">
                  <c:v>28.661999999999999</c:v>
                </c:pt>
                <c:pt idx="80">
                  <c:v>27.792000000000002</c:v>
                </c:pt>
                <c:pt idx="81">
                  <c:v>26.306000000000001</c:v>
                </c:pt>
                <c:pt idx="82">
                  <c:v>27.385000000000002</c:v>
                </c:pt>
                <c:pt idx="83">
                  <c:v>27.385000000000002</c:v>
                </c:pt>
                <c:pt idx="84">
                  <c:v>27.6</c:v>
                </c:pt>
                <c:pt idx="85">
                  <c:v>28.177</c:v>
                </c:pt>
                <c:pt idx="86">
                  <c:v>27.097000000000001</c:v>
                </c:pt>
                <c:pt idx="87">
                  <c:v>27.596</c:v>
                </c:pt>
                <c:pt idx="88">
                  <c:v>26.817</c:v>
                </c:pt>
                <c:pt idx="89">
                  <c:v>26.817</c:v>
                </c:pt>
                <c:pt idx="90">
                  <c:v>26.817</c:v>
                </c:pt>
                <c:pt idx="91">
                  <c:v>26.817</c:v>
                </c:pt>
                <c:pt idx="92">
                  <c:v>27.509</c:v>
                </c:pt>
                <c:pt idx="93">
                  <c:v>26.395</c:v>
                </c:pt>
                <c:pt idx="94">
                  <c:v>25.715</c:v>
                </c:pt>
                <c:pt idx="95">
                  <c:v>25.866</c:v>
                </c:pt>
                <c:pt idx="96">
                  <c:v>26.268000000000001</c:v>
                </c:pt>
                <c:pt idx="97">
                  <c:v>26.268000000000001</c:v>
                </c:pt>
                <c:pt idx="98">
                  <c:v>26.29</c:v>
                </c:pt>
                <c:pt idx="99">
                  <c:v>27.672000000000001</c:v>
                </c:pt>
                <c:pt idx="100">
                  <c:v>27.302</c:v>
                </c:pt>
                <c:pt idx="101">
                  <c:v>27.277999999999999</c:v>
                </c:pt>
                <c:pt idx="102">
                  <c:v>29.271999999999998</c:v>
                </c:pt>
                <c:pt idx="103">
                  <c:v>30.045000000000002</c:v>
                </c:pt>
                <c:pt idx="104">
                  <c:v>30.045000000000002</c:v>
                </c:pt>
                <c:pt idx="105">
                  <c:v>30.190999999999999</c:v>
                </c:pt>
                <c:pt idx="106">
                  <c:v>31.521999999999998</c:v>
                </c:pt>
                <c:pt idx="107">
                  <c:v>33.89</c:v>
                </c:pt>
                <c:pt idx="108">
                  <c:v>31.8</c:v>
                </c:pt>
                <c:pt idx="109">
                  <c:v>32.69</c:v>
                </c:pt>
                <c:pt idx="110">
                  <c:v>31.048999999999999</c:v>
                </c:pt>
                <c:pt idx="111">
                  <c:v>31.048999999999999</c:v>
                </c:pt>
                <c:pt idx="112">
                  <c:v>31.257000000000001</c:v>
                </c:pt>
                <c:pt idx="113">
                  <c:v>29.885999999999999</c:v>
                </c:pt>
                <c:pt idx="114">
                  <c:v>28.962</c:v>
                </c:pt>
                <c:pt idx="115">
                  <c:v>29.988</c:v>
                </c:pt>
                <c:pt idx="116">
                  <c:v>30.329000000000001</c:v>
                </c:pt>
                <c:pt idx="117">
                  <c:v>28.815000000000001</c:v>
                </c:pt>
                <c:pt idx="118">
                  <c:v>28.815000000000001</c:v>
                </c:pt>
                <c:pt idx="119">
                  <c:v>28.823</c:v>
                </c:pt>
                <c:pt idx="120">
                  <c:v>27.712</c:v>
                </c:pt>
                <c:pt idx="121">
                  <c:v>28.945</c:v>
                </c:pt>
                <c:pt idx="122">
                  <c:v>28.434000000000001</c:v>
                </c:pt>
                <c:pt idx="123">
                  <c:v>30.748999999999999</c:v>
                </c:pt>
                <c:pt idx="124">
                  <c:v>30.062999999999999</c:v>
                </c:pt>
                <c:pt idx="125">
                  <c:v>30.062999999999999</c:v>
                </c:pt>
                <c:pt idx="126">
                  <c:v>30.062999999999999</c:v>
                </c:pt>
                <c:pt idx="127">
                  <c:v>30.126999999999999</c:v>
                </c:pt>
                <c:pt idx="128">
                  <c:v>31.341999999999999</c:v>
                </c:pt>
                <c:pt idx="129">
                  <c:v>30.465</c:v>
                </c:pt>
                <c:pt idx="130">
                  <c:v>30.638999999999999</c:v>
                </c:pt>
                <c:pt idx="131">
                  <c:v>29.248999999999999</c:v>
                </c:pt>
                <c:pt idx="132">
                  <c:v>29.248999999999999</c:v>
                </c:pt>
                <c:pt idx="133">
                  <c:v>29.355</c:v>
                </c:pt>
                <c:pt idx="134">
                  <c:v>28.734000000000002</c:v>
                </c:pt>
                <c:pt idx="135">
                  <c:v>28.975999999999999</c:v>
                </c:pt>
                <c:pt idx="136">
                  <c:v>29.385999999999999</c:v>
                </c:pt>
                <c:pt idx="137">
                  <c:v>30.097000000000001</c:v>
                </c:pt>
                <c:pt idx="138">
                  <c:v>30.273</c:v>
                </c:pt>
                <c:pt idx="139">
                  <c:v>30.273</c:v>
                </c:pt>
                <c:pt idx="140">
                  <c:v>30.359000000000002</c:v>
                </c:pt>
                <c:pt idx="141">
                  <c:v>32.134</c:v>
                </c:pt>
                <c:pt idx="142">
                  <c:v>32.991</c:v>
                </c:pt>
                <c:pt idx="143">
                  <c:v>34.494</c:v>
                </c:pt>
                <c:pt idx="144">
                  <c:v>35.453000000000003</c:v>
                </c:pt>
                <c:pt idx="145">
                  <c:v>34.296999999999997</c:v>
                </c:pt>
                <c:pt idx="146">
                  <c:v>34.296999999999997</c:v>
                </c:pt>
                <c:pt idx="147">
                  <c:v>34.296999999999997</c:v>
                </c:pt>
                <c:pt idx="148">
                  <c:v>34.311999999999998</c:v>
                </c:pt>
                <c:pt idx="149">
                  <c:v>33.854999999999997</c:v>
                </c:pt>
                <c:pt idx="150">
                  <c:v>34.344000000000001</c:v>
                </c:pt>
                <c:pt idx="151">
                  <c:v>35.049999999999997</c:v>
                </c:pt>
                <c:pt idx="152">
                  <c:v>34.261000000000003</c:v>
                </c:pt>
                <c:pt idx="153">
                  <c:v>34.261000000000003</c:v>
                </c:pt>
                <c:pt idx="154">
                  <c:v>34.395000000000003</c:v>
                </c:pt>
                <c:pt idx="155">
                  <c:v>36.058999999999997</c:v>
                </c:pt>
                <c:pt idx="156">
                  <c:v>33.945999999999998</c:v>
                </c:pt>
                <c:pt idx="157">
                  <c:v>33.283999999999999</c:v>
                </c:pt>
                <c:pt idx="158">
                  <c:v>33.183999999999997</c:v>
                </c:pt>
                <c:pt idx="159">
                  <c:v>32.722999999999999</c:v>
                </c:pt>
                <c:pt idx="160">
                  <c:v>32.722999999999999</c:v>
                </c:pt>
                <c:pt idx="161">
                  <c:v>32.844000000000001</c:v>
                </c:pt>
                <c:pt idx="162">
                  <c:v>34.450000000000003</c:v>
                </c:pt>
                <c:pt idx="163">
                  <c:v>34.301000000000002</c:v>
                </c:pt>
                <c:pt idx="164">
                  <c:v>35.082000000000001</c:v>
                </c:pt>
                <c:pt idx="165">
                  <c:v>35.307000000000002</c:v>
                </c:pt>
                <c:pt idx="166">
                  <c:v>35.183</c:v>
                </c:pt>
                <c:pt idx="167">
                  <c:v>35.183</c:v>
                </c:pt>
                <c:pt idx="168">
                  <c:v>35.223999999999997</c:v>
                </c:pt>
                <c:pt idx="169">
                  <c:v>34.229999999999997</c:v>
                </c:pt>
                <c:pt idx="170">
                  <c:v>34.264000000000003</c:v>
                </c:pt>
                <c:pt idx="171">
                  <c:v>34.994</c:v>
                </c:pt>
                <c:pt idx="172">
                  <c:v>33.866999999999997</c:v>
                </c:pt>
                <c:pt idx="173">
                  <c:v>33.732999999999997</c:v>
                </c:pt>
                <c:pt idx="174">
                  <c:v>33.732999999999997</c:v>
                </c:pt>
                <c:pt idx="175">
                  <c:v>33.784999999999997</c:v>
                </c:pt>
                <c:pt idx="176">
                  <c:v>33.981000000000002</c:v>
                </c:pt>
                <c:pt idx="177">
                  <c:v>34.686</c:v>
                </c:pt>
                <c:pt idx="178">
                  <c:v>33.744999999999997</c:v>
                </c:pt>
                <c:pt idx="179">
                  <c:v>33.927999999999997</c:v>
                </c:pt>
                <c:pt idx="180">
                  <c:v>33.902999999999999</c:v>
                </c:pt>
                <c:pt idx="181">
                  <c:v>33.902999999999999</c:v>
                </c:pt>
                <c:pt idx="182">
                  <c:v>33.945</c:v>
                </c:pt>
                <c:pt idx="183">
                  <c:v>33.122</c:v>
                </c:pt>
                <c:pt idx="184">
                  <c:v>33.176000000000002</c:v>
                </c:pt>
                <c:pt idx="185">
                  <c:v>32.365000000000002</c:v>
                </c:pt>
                <c:pt idx="186">
                  <c:v>32.92</c:v>
                </c:pt>
                <c:pt idx="187">
                  <c:v>32.700000000000003</c:v>
                </c:pt>
                <c:pt idx="188">
                  <c:v>32.700000000000003</c:v>
                </c:pt>
                <c:pt idx="189">
                  <c:v>32.707999999999998</c:v>
                </c:pt>
                <c:pt idx="190">
                  <c:v>31.7</c:v>
                </c:pt>
                <c:pt idx="191">
                  <c:v>30.771999999999998</c:v>
                </c:pt>
                <c:pt idx="192">
                  <c:v>30.457999999999998</c:v>
                </c:pt>
                <c:pt idx="193">
                  <c:v>30.872</c:v>
                </c:pt>
                <c:pt idx="194">
                  <c:v>31.550999999999998</c:v>
                </c:pt>
                <c:pt idx="195">
                  <c:v>31.550999999999998</c:v>
                </c:pt>
                <c:pt idx="196">
                  <c:v>31.57</c:v>
                </c:pt>
                <c:pt idx="197">
                  <c:v>31.067</c:v>
                </c:pt>
                <c:pt idx="198">
                  <c:v>32.634999999999998</c:v>
                </c:pt>
                <c:pt idx="199">
                  <c:v>31.565000000000001</c:v>
                </c:pt>
                <c:pt idx="200">
                  <c:v>32.207000000000001</c:v>
                </c:pt>
                <c:pt idx="201">
                  <c:v>31.678000000000001</c:v>
                </c:pt>
                <c:pt idx="202">
                  <c:v>31.678000000000001</c:v>
                </c:pt>
                <c:pt idx="203">
                  <c:v>31.696000000000002</c:v>
                </c:pt>
                <c:pt idx="204">
                  <c:v>31.556000000000001</c:v>
                </c:pt>
                <c:pt idx="205">
                  <c:v>31.218</c:v>
                </c:pt>
                <c:pt idx="206">
                  <c:v>32.506</c:v>
                </c:pt>
                <c:pt idx="207">
                  <c:v>31.712</c:v>
                </c:pt>
                <c:pt idx="208">
                  <c:v>32.316000000000003</c:v>
                </c:pt>
                <c:pt idx="209">
                  <c:v>32.316000000000003</c:v>
                </c:pt>
                <c:pt idx="210">
                  <c:v>32.354999999999997</c:v>
                </c:pt>
                <c:pt idx="211">
                  <c:v>33.607999999999997</c:v>
                </c:pt>
                <c:pt idx="212">
                  <c:v>35.017000000000003</c:v>
                </c:pt>
                <c:pt idx="213">
                  <c:v>36</c:v>
                </c:pt>
                <c:pt idx="214">
                  <c:v>35.97</c:v>
                </c:pt>
                <c:pt idx="215">
                  <c:v>35.97</c:v>
                </c:pt>
                <c:pt idx="216">
                  <c:v>36.079000000000001</c:v>
                </c:pt>
                <c:pt idx="217">
                  <c:v>35.069000000000003</c:v>
                </c:pt>
                <c:pt idx="218">
                  <c:v>35.969000000000001</c:v>
                </c:pt>
                <c:pt idx="219">
                  <c:v>37.914999999999999</c:v>
                </c:pt>
                <c:pt idx="220">
                  <c:v>39.395000000000003</c:v>
                </c:pt>
                <c:pt idx="221">
                  <c:v>39.411000000000001</c:v>
                </c:pt>
                <c:pt idx="222">
                  <c:v>39.411000000000001</c:v>
                </c:pt>
                <c:pt idx="223">
                  <c:v>39.337000000000003</c:v>
                </c:pt>
                <c:pt idx="224">
                  <c:v>38.851999999999997</c:v>
                </c:pt>
                <c:pt idx="225">
                  <c:v>38.183</c:v>
                </c:pt>
                <c:pt idx="226">
                  <c:v>38.213999999999999</c:v>
                </c:pt>
                <c:pt idx="227">
                  <c:v>38.601999999999997</c:v>
                </c:pt>
                <c:pt idx="228">
                  <c:v>38.787999999999997</c:v>
                </c:pt>
                <c:pt idx="229">
                  <c:v>38.787999999999997</c:v>
                </c:pt>
                <c:pt idx="230">
                  <c:v>38.902999999999999</c:v>
                </c:pt>
                <c:pt idx="231">
                  <c:v>39.158999999999999</c:v>
                </c:pt>
                <c:pt idx="232">
                  <c:v>37.167999999999999</c:v>
                </c:pt>
                <c:pt idx="233">
                  <c:v>36.287999999999997</c:v>
                </c:pt>
                <c:pt idx="234">
                  <c:v>35.923000000000002</c:v>
                </c:pt>
                <c:pt idx="235">
                  <c:v>36.707000000000001</c:v>
                </c:pt>
                <c:pt idx="236">
                  <c:v>36.707000000000001</c:v>
                </c:pt>
                <c:pt idx="237">
                  <c:v>36.707000000000001</c:v>
                </c:pt>
                <c:pt idx="238">
                  <c:v>36.75</c:v>
                </c:pt>
                <c:pt idx="239">
                  <c:v>38.338000000000001</c:v>
                </c:pt>
                <c:pt idx="240">
                  <c:v>38.508000000000003</c:v>
                </c:pt>
                <c:pt idx="241">
                  <c:v>38.646000000000001</c:v>
                </c:pt>
                <c:pt idx="242">
                  <c:v>38.859000000000002</c:v>
                </c:pt>
                <c:pt idx="243">
                  <c:v>38.859000000000002</c:v>
                </c:pt>
                <c:pt idx="244">
                  <c:v>39.301000000000002</c:v>
                </c:pt>
                <c:pt idx="245">
                  <c:v>38.552</c:v>
                </c:pt>
                <c:pt idx="246">
                  <c:v>37.076000000000001</c:v>
                </c:pt>
                <c:pt idx="247">
                  <c:v>35.582000000000001</c:v>
                </c:pt>
                <c:pt idx="248">
                  <c:v>35.518999999999998</c:v>
                </c:pt>
                <c:pt idx="249">
                  <c:v>35.978999999999999</c:v>
                </c:pt>
                <c:pt idx="250">
                  <c:v>35.978999999999999</c:v>
                </c:pt>
                <c:pt idx="251">
                  <c:v>36.249000000000002</c:v>
                </c:pt>
                <c:pt idx="252">
                  <c:v>36.759</c:v>
                </c:pt>
                <c:pt idx="253">
                  <c:v>35.015999999999998</c:v>
                </c:pt>
                <c:pt idx="254">
                  <c:v>36.167999999999999</c:v>
                </c:pt>
                <c:pt idx="255">
                  <c:v>35.448999999999998</c:v>
                </c:pt>
                <c:pt idx="256">
                  <c:v>35.877000000000002</c:v>
                </c:pt>
                <c:pt idx="257">
                  <c:v>35.877000000000002</c:v>
                </c:pt>
                <c:pt idx="258">
                  <c:v>35.914000000000001</c:v>
                </c:pt>
                <c:pt idx="259">
                  <c:v>34.350999999999999</c:v>
                </c:pt>
                <c:pt idx="260">
                  <c:v>35.238</c:v>
                </c:pt>
                <c:pt idx="261">
                  <c:v>35.01</c:v>
                </c:pt>
                <c:pt idx="262">
                  <c:v>32.630000000000003</c:v>
                </c:pt>
                <c:pt idx="263">
                  <c:v>34.442</c:v>
                </c:pt>
                <c:pt idx="264">
                  <c:v>34.442</c:v>
                </c:pt>
                <c:pt idx="265">
                  <c:v>34.481999999999999</c:v>
                </c:pt>
                <c:pt idx="266">
                  <c:v>36.308</c:v>
                </c:pt>
                <c:pt idx="267">
                  <c:v>36.152000000000001</c:v>
                </c:pt>
                <c:pt idx="268">
                  <c:v>37.479999999999997</c:v>
                </c:pt>
                <c:pt idx="269">
                  <c:v>37.914000000000001</c:v>
                </c:pt>
                <c:pt idx="270">
                  <c:v>38.496000000000002</c:v>
                </c:pt>
                <c:pt idx="271">
                  <c:v>38.496000000000002</c:v>
                </c:pt>
                <c:pt idx="272">
                  <c:v>38.523000000000003</c:v>
                </c:pt>
                <c:pt idx="273">
                  <c:v>38.801000000000002</c:v>
                </c:pt>
                <c:pt idx="274">
                  <c:v>38.932000000000002</c:v>
                </c:pt>
                <c:pt idx="275">
                  <c:v>38.487000000000002</c:v>
                </c:pt>
                <c:pt idx="276">
                  <c:v>39.625</c:v>
                </c:pt>
                <c:pt idx="277">
                  <c:v>40.771000000000001</c:v>
                </c:pt>
                <c:pt idx="278">
                  <c:v>40.771000000000001</c:v>
                </c:pt>
                <c:pt idx="279">
                  <c:v>40.716999999999999</c:v>
                </c:pt>
                <c:pt idx="280">
                  <c:v>40.072000000000003</c:v>
                </c:pt>
                <c:pt idx="281">
                  <c:v>38.155000000000001</c:v>
                </c:pt>
                <c:pt idx="282">
                  <c:v>37.808</c:v>
                </c:pt>
                <c:pt idx="283">
                  <c:v>39.71</c:v>
                </c:pt>
                <c:pt idx="284">
                  <c:v>39.493000000000002</c:v>
                </c:pt>
                <c:pt idx="285">
                  <c:v>39.493000000000002</c:v>
                </c:pt>
                <c:pt idx="286">
                  <c:v>39.722000000000001</c:v>
                </c:pt>
                <c:pt idx="287">
                  <c:v>39.927999999999997</c:v>
                </c:pt>
                <c:pt idx="288">
                  <c:v>39.314999999999998</c:v>
                </c:pt>
                <c:pt idx="289">
                  <c:v>38.628</c:v>
                </c:pt>
                <c:pt idx="290">
                  <c:v>39.234999999999999</c:v>
                </c:pt>
                <c:pt idx="291">
                  <c:v>38.497</c:v>
                </c:pt>
                <c:pt idx="292">
                  <c:v>38.497</c:v>
                </c:pt>
                <c:pt idx="293">
                  <c:v>38.673000000000002</c:v>
                </c:pt>
                <c:pt idx="294">
                  <c:v>39.732999999999997</c:v>
                </c:pt>
                <c:pt idx="295">
                  <c:v>40.834000000000003</c:v>
                </c:pt>
                <c:pt idx="296">
                  <c:v>41.302</c:v>
                </c:pt>
                <c:pt idx="297">
                  <c:v>41.960999999999999</c:v>
                </c:pt>
                <c:pt idx="298">
                  <c:v>43.033000000000001</c:v>
                </c:pt>
                <c:pt idx="299">
                  <c:v>43.033000000000001</c:v>
                </c:pt>
                <c:pt idx="300">
                  <c:v>43.262</c:v>
                </c:pt>
                <c:pt idx="301">
                  <c:v>42.238</c:v>
                </c:pt>
                <c:pt idx="302">
                  <c:v>42.307000000000002</c:v>
                </c:pt>
                <c:pt idx="303">
                  <c:v>40.69</c:v>
                </c:pt>
                <c:pt idx="304">
                  <c:v>39.200000000000003</c:v>
                </c:pt>
                <c:pt idx="305">
                  <c:v>37.526000000000003</c:v>
                </c:pt>
                <c:pt idx="306">
                  <c:v>37.526000000000003</c:v>
                </c:pt>
                <c:pt idx="307">
                  <c:v>38.363999999999997</c:v>
                </c:pt>
                <c:pt idx="308">
                  <c:v>39.851999999999997</c:v>
                </c:pt>
                <c:pt idx="309">
                  <c:v>40.341000000000001</c:v>
                </c:pt>
                <c:pt idx="310">
                  <c:v>40.338999999999999</c:v>
                </c:pt>
                <c:pt idx="311">
                  <c:v>41.127000000000002</c:v>
                </c:pt>
                <c:pt idx="312">
                  <c:v>41.655000000000001</c:v>
                </c:pt>
                <c:pt idx="313">
                  <c:v>41.655000000000001</c:v>
                </c:pt>
                <c:pt idx="314">
                  <c:v>41.795999999999999</c:v>
                </c:pt>
                <c:pt idx="315">
                  <c:v>43.912999999999997</c:v>
                </c:pt>
                <c:pt idx="316">
                  <c:v>43.906999999999996</c:v>
                </c:pt>
                <c:pt idx="317">
                  <c:v>43.679000000000002</c:v>
                </c:pt>
                <c:pt idx="318">
                  <c:v>45.926000000000002</c:v>
                </c:pt>
                <c:pt idx="319">
                  <c:v>45.652999999999999</c:v>
                </c:pt>
                <c:pt idx="320">
                  <c:v>45.652999999999999</c:v>
                </c:pt>
                <c:pt idx="321">
                  <c:v>45.877000000000002</c:v>
                </c:pt>
                <c:pt idx="322">
                  <c:v>46.704999999999998</c:v>
                </c:pt>
                <c:pt idx="323">
                  <c:v>45.716999999999999</c:v>
                </c:pt>
                <c:pt idx="324">
                  <c:v>46.725000000000001</c:v>
                </c:pt>
                <c:pt idx="325">
                  <c:v>48.54</c:v>
                </c:pt>
                <c:pt idx="326">
                  <c:v>46.759</c:v>
                </c:pt>
                <c:pt idx="327">
                  <c:v>46.759</c:v>
                </c:pt>
                <c:pt idx="328">
                  <c:v>46.734000000000002</c:v>
                </c:pt>
                <c:pt idx="329">
                  <c:v>47.5</c:v>
                </c:pt>
                <c:pt idx="330">
                  <c:v>46.655999999999999</c:v>
                </c:pt>
                <c:pt idx="331">
                  <c:v>46.487000000000002</c:v>
                </c:pt>
                <c:pt idx="332">
                  <c:v>46.463000000000001</c:v>
                </c:pt>
                <c:pt idx="333">
                  <c:v>47.000999999999998</c:v>
                </c:pt>
                <c:pt idx="334">
                  <c:v>47.000999999999998</c:v>
                </c:pt>
                <c:pt idx="335">
                  <c:v>47.034999999999997</c:v>
                </c:pt>
                <c:pt idx="336">
                  <c:v>48.375999999999998</c:v>
                </c:pt>
                <c:pt idx="337">
                  <c:v>48.393000000000001</c:v>
                </c:pt>
                <c:pt idx="338">
                  <c:v>46.75</c:v>
                </c:pt>
                <c:pt idx="339">
                  <c:v>46.018000000000001</c:v>
                </c:pt>
                <c:pt idx="340">
                  <c:v>45.801000000000002</c:v>
                </c:pt>
                <c:pt idx="341">
                  <c:v>45.801000000000002</c:v>
                </c:pt>
                <c:pt idx="342">
                  <c:v>45.921999999999997</c:v>
                </c:pt>
                <c:pt idx="343">
                  <c:v>45.011000000000003</c:v>
                </c:pt>
                <c:pt idx="344">
                  <c:v>45.558999999999997</c:v>
                </c:pt>
                <c:pt idx="345">
                  <c:v>44.878999999999998</c:v>
                </c:pt>
                <c:pt idx="346">
                  <c:v>42.811999999999998</c:v>
                </c:pt>
                <c:pt idx="347">
                  <c:v>41.063000000000002</c:v>
                </c:pt>
                <c:pt idx="348">
                  <c:v>41.063000000000002</c:v>
                </c:pt>
                <c:pt idx="349">
                  <c:v>41.061999999999998</c:v>
                </c:pt>
                <c:pt idx="350">
                  <c:v>39.868000000000002</c:v>
                </c:pt>
                <c:pt idx="351">
                  <c:v>41.494</c:v>
                </c:pt>
                <c:pt idx="352">
                  <c:v>40.755000000000003</c:v>
                </c:pt>
                <c:pt idx="353">
                  <c:v>42.743000000000002</c:v>
                </c:pt>
                <c:pt idx="354">
                  <c:v>43.226999999999997</c:v>
                </c:pt>
                <c:pt idx="355">
                  <c:v>43.226999999999997</c:v>
                </c:pt>
                <c:pt idx="356">
                  <c:v>43.386000000000003</c:v>
                </c:pt>
                <c:pt idx="357">
                  <c:v>45.061999999999998</c:v>
                </c:pt>
                <c:pt idx="358">
                  <c:v>45.79</c:v>
                </c:pt>
                <c:pt idx="359">
                  <c:v>45.798000000000002</c:v>
                </c:pt>
                <c:pt idx="360">
                  <c:v>46.06</c:v>
                </c:pt>
                <c:pt idx="361">
                  <c:v>47.53</c:v>
                </c:pt>
                <c:pt idx="362">
                  <c:v>47.53</c:v>
                </c:pt>
                <c:pt idx="363">
                  <c:v>47.517000000000003</c:v>
                </c:pt>
                <c:pt idx="364">
                  <c:v>47.534999999999997</c:v>
                </c:pt>
              </c:numCache>
            </c:numRef>
          </c:val>
          <c:smooth val="0"/>
          <c:extLst>
            <c:ext xmlns:c16="http://schemas.microsoft.com/office/drawing/2014/chart" uri="{C3380CC4-5D6E-409C-BE32-E72D297353CC}">
              <c16:uniqueId val="{00000001-723C-4C3B-BCB8-9780D9DFABE1}"/>
            </c:ext>
          </c:extLst>
        </c:ser>
        <c:ser>
          <c:idx val="2"/>
          <c:order val="2"/>
          <c:tx>
            <c:strRef>
              <c:f>Sheet1!$D$1</c:f>
              <c:strCache>
                <c:ptCount val="1"/>
                <c:pt idx="0">
                  <c:v>2025</c:v>
                </c:pt>
              </c:strCache>
            </c:strRef>
          </c:tx>
          <c:spPr>
            <a:ln w="28575" cap="rnd">
              <a:solidFill>
                <a:srgbClr val="8445FF"/>
              </a:solidFill>
              <a:round/>
            </a:ln>
            <a:effectLst/>
          </c:spPr>
          <c:marker>
            <c:symbol val="none"/>
          </c:marker>
          <c:cat>
            <c:numRef>
              <c:f>Sheet1!$A$2:$A$366</c:f>
              <c:numCache>
                <c:formatCode>m/d/yyyy</c:formatCode>
                <c:ptCount val="365"/>
                <c:pt idx="0">
                  <c:v>44927.25</c:v>
                </c:pt>
                <c:pt idx="1">
                  <c:v>44928.25</c:v>
                </c:pt>
                <c:pt idx="2">
                  <c:v>44929.25</c:v>
                </c:pt>
                <c:pt idx="3">
                  <c:v>44930.25</c:v>
                </c:pt>
                <c:pt idx="4">
                  <c:v>44931.25</c:v>
                </c:pt>
                <c:pt idx="5">
                  <c:v>44932.25</c:v>
                </c:pt>
                <c:pt idx="6">
                  <c:v>44933.25</c:v>
                </c:pt>
                <c:pt idx="7">
                  <c:v>44934.25</c:v>
                </c:pt>
                <c:pt idx="8">
                  <c:v>44935.25</c:v>
                </c:pt>
                <c:pt idx="9">
                  <c:v>44936.25</c:v>
                </c:pt>
                <c:pt idx="10">
                  <c:v>44937.25</c:v>
                </c:pt>
                <c:pt idx="11">
                  <c:v>44938.25</c:v>
                </c:pt>
                <c:pt idx="12">
                  <c:v>44939.25</c:v>
                </c:pt>
                <c:pt idx="13">
                  <c:v>44940.25</c:v>
                </c:pt>
                <c:pt idx="14">
                  <c:v>44941.25</c:v>
                </c:pt>
                <c:pt idx="15">
                  <c:v>44942.25</c:v>
                </c:pt>
                <c:pt idx="16">
                  <c:v>44943.25</c:v>
                </c:pt>
                <c:pt idx="17">
                  <c:v>44944.25</c:v>
                </c:pt>
                <c:pt idx="18">
                  <c:v>44945.25</c:v>
                </c:pt>
                <c:pt idx="19">
                  <c:v>44946.25</c:v>
                </c:pt>
                <c:pt idx="20">
                  <c:v>44947.25</c:v>
                </c:pt>
                <c:pt idx="21">
                  <c:v>44948.25</c:v>
                </c:pt>
                <c:pt idx="22">
                  <c:v>44949.25</c:v>
                </c:pt>
                <c:pt idx="23">
                  <c:v>44950.25</c:v>
                </c:pt>
                <c:pt idx="24">
                  <c:v>44951.25</c:v>
                </c:pt>
                <c:pt idx="25">
                  <c:v>44952.25</c:v>
                </c:pt>
                <c:pt idx="26">
                  <c:v>44953.25</c:v>
                </c:pt>
                <c:pt idx="27">
                  <c:v>44954.25</c:v>
                </c:pt>
                <c:pt idx="28">
                  <c:v>44955.25</c:v>
                </c:pt>
                <c:pt idx="29">
                  <c:v>44956.25</c:v>
                </c:pt>
                <c:pt idx="30">
                  <c:v>44957.25</c:v>
                </c:pt>
                <c:pt idx="31">
                  <c:v>44958.25</c:v>
                </c:pt>
                <c:pt idx="32">
                  <c:v>44959.25</c:v>
                </c:pt>
                <c:pt idx="33">
                  <c:v>44960.25</c:v>
                </c:pt>
                <c:pt idx="34">
                  <c:v>44961.25</c:v>
                </c:pt>
                <c:pt idx="35">
                  <c:v>44962.25</c:v>
                </c:pt>
                <c:pt idx="36">
                  <c:v>44963.25</c:v>
                </c:pt>
                <c:pt idx="37">
                  <c:v>44964.25</c:v>
                </c:pt>
                <c:pt idx="38">
                  <c:v>44965.25</c:v>
                </c:pt>
                <c:pt idx="39">
                  <c:v>44966.25</c:v>
                </c:pt>
                <c:pt idx="40">
                  <c:v>44967.25</c:v>
                </c:pt>
                <c:pt idx="41">
                  <c:v>44968.25</c:v>
                </c:pt>
                <c:pt idx="42">
                  <c:v>44969.25</c:v>
                </c:pt>
                <c:pt idx="43">
                  <c:v>44970.25</c:v>
                </c:pt>
                <c:pt idx="44">
                  <c:v>44971.25</c:v>
                </c:pt>
                <c:pt idx="45">
                  <c:v>44972.25</c:v>
                </c:pt>
                <c:pt idx="46">
                  <c:v>44973.25</c:v>
                </c:pt>
                <c:pt idx="47">
                  <c:v>44974.25</c:v>
                </c:pt>
                <c:pt idx="48">
                  <c:v>44975.25</c:v>
                </c:pt>
                <c:pt idx="49">
                  <c:v>44976.25</c:v>
                </c:pt>
                <c:pt idx="50">
                  <c:v>44977.25</c:v>
                </c:pt>
                <c:pt idx="51">
                  <c:v>44978.25</c:v>
                </c:pt>
                <c:pt idx="52">
                  <c:v>44979.25</c:v>
                </c:pt>
                <c:pt idx="53">
                  <c:v>44980.25</c:v>
                </c:pt>
                <c:pt idx="54">
                  <c:v>44981.25</c:v>
                </c:pt>
                <c:pt idx="55">
                  <c:v>44982.25</c:v>
                </c:pt>
                <c:pt idx="56">
                  <c:v>44983.25</c:v>
                </c:pt>
                <c:pt idx="57">
                  <c:v>44984.25</c:v>
                </c:pt>
                <c:pt idx="58">
                  <c:v>44985.25</c:v>
                </c:pt>
                <c:pt idx="59">
                  <c:v>44986.25</c:v>
                </c:pt>
                <c:pt idx="60">
                  <c:v>44987.25</c:v>
                </c:pt>
                <c:pt idx="61">
                  <c:v>44988.25</c:v>
                </c:pt>
                <c:pt idx="62">
                  <c:v>44989.25</c:v>
                </c:pt>
                <c:pt idx="63">
                  <c:v>44990.25</c:v>
                </c:pt>
                <c:pt idx="64">
                  <c:v>44991.25</c:v>
                </c:pt>
                <c:pt idx="65">
                  <c:v>44992.25</c:v>
                </c:pt>
                <c:pt idx="66">
                  <c:v>44993.25</c:v>
                </c:pt>
                <c:pt idx="67">
                  <c:v>44994.25</c:v>
                </c:pt>
                <c:pt idx="68">
                  <c:v>44995.25</c:v>
                </c:pt>
                <c:pt idx="69">
                  <c:v>44996.25</c:v>
                </c:pt>
                <c:pt idx="70">
                  <c:v>44997.25</c:v>
                </c:pt>
                <c:pt idx="71">
                  <c:v>44998.25</c:v>
                </c:pt>
                <c:pt idx="72">
                  <c:v>44999.25</c:v>
                </c:pt>
                <c:pt idx="73">
                  <c:v>45000.25</c:v>
                </c:pt>
                <c:pt idx="74">
                  <c:v>45001.25</c:v>
                </c:pt>
                <c:pt idx="75">
                  <c:v>45002.25</c:v>
                </c:pt>
                <c:pt idx="76">
                  <c:v>45003.25</c:v>
                </c:pt>
                <c:pt idx="77">
                  <c:v>45004.25</c:v>
                </c:pt>
                <c:pt idx="78">
                  <c:v>45005.25</c:v>
                </c:pt>
                <c:pt idx="79">
                  <c:v>45006.25</c:v>
                </c:pt>
                <c:pt idx="80">
                  <c:v>45007.25</c:v>
                </c:pt>
                <c:pt idx="81">
                  <c:v>45008.25</c:v>
                </c:pt>
                <c:pt idx="82">
                  <c:v>45009.25</c:v>
                </c:pt>
                <c:pt idx="83">
                  <c:v>45010.25</c:v>
                </c:pt>
                <c:pt idx="84">
                  <c:v>45011.25</c:v>
                </c:pt>
                <c:pt idx="85">
                  <c:v>45012.25</c:v>
                </c:pt>
                <c:pt idx="86">
                  <c:v>45013.25</c:v>
                </c:pt>
                <c:pt idx="87">
                  <c:v>45014.25</c:v>
                </c:pt>
                <c:pt idx="88">
                  <c:v>45015.25</c:v>
                </c:pt>
                <c:pt idx="89">
                  <c:v>45016.25</c:v>
                </c:pt>
                <c:pt idx="90">
                  <c:v>45017.25</c:v>
                </c:pt>
                <c:pt idx="91">
                  <c:v>45018.25</c:v>
                </c:pt>
                <c:pt idx="92">
                  <c:v>45019.25</c:v>
                </c:pt>
                <c:pt idx="93">
                  <c:v>45020.25</c:v>
                </c:pt>
                <c:pt idx="94">
                  <c:v>45021.25</c:v>
                </c:pt>
                <c:pt idx="95">
                  <c:v>45022.25</c:v>
                </c:pt>
                <c:pt idx="96">
                  <c:v>45023.25</c:v>
                </c:pt>
                <c:pt idx="97">
                  <c:v>45024.25</c:v>
                </c:pt>
                <c:pt idx="98">
                  <c:v>45025.25</c:v>
                </c:pt>
                <c:pt idx="99">
                  <c:v>45026.25</c:v>
                </c:pt>
                <c:pt idx="100">
                  <c:v>45027.25</c:v>
                </c:pt>
                <c:pt idx="101">
                  <c:v>45028.25</c:v>
                </c:pt>
                <c:pt idx="102">
                  <c:v>45029.25</c:v>
                </c:pt>
                <c:pt idx="103">
                  <c:v>45030.25</c:v>
                </c:pt>
                <c:pt idx="104">
                  <c:v>45031.25</c:v>
                </c:pt>
                <c:pt idx="105">
                  <c:v>45032.25</c:v>
                </c:pt>
                <c:pt idx="106">
                  <c:v>45033.25</c:v>
                </c:pt>
                <c:pt idx="107">
                  <c:v>45034.25</c:v>
                </c:pt>
                <c:pt idx="108">
                  <c:v>45035.25</c:v>
                </c:pt>
                <c:pt idx="109">
                  <c:v>45036.25</c:v>
                </c:pt>
                <c:pt idx="110">
                  <c:v>45037.25</c:v>
                </c:pt>
                <c:pt idx="111">
                  <c:v>45038.25</c:v>
                </c:pt>
                <c:pt idx="112">
                  <c:v>45039.25</c:v>
                </c:pt>
                <c:pt idx="113">
                  <c:v>45040.25</c:v>
                </c:pt>
                <c:pt idx="114">
                  <c:v>45041.25</c:v>
                </c:pt>
                <c:pt idx="115">
                  <c:v>45042.25</c:v>
                </c:pt>
                <c:pt idx="116">
                  <c:v>45043.25</c:v>
                </c:pt>
                <c:pt idx="117">
                  <c:v>45044.25</c:v>
                </c:pt>
                <c:pt idx="118">
                  <c:v>45045.25</c:v>
                </c:pt>
                <c:pt idx="119">
                  <c:v>45046.25</c:v>
                </c:pt>
                <c:pt idx="120">
                  <c:v>45047.25</c:v>
                </c:pt>
                <c:pt idx="121">
                  <c:v>45048.25</c:v>
                </c:pt>
                <c:pt idx="122">
                  <c:v>45049.25</c:v>
                </c:pt>
                <c:pt idx="123">
                  <c:v>45050.25</c:v>
                </c:pt>
                <c:pt idx="124">
                  <c:v>45051.25</c:v>
                </c:pt>
                <c:pt idx="125">
                  <c:v>45052.25</c:v>
                </c:pt>
                <c:pt idx="126">
                  <c:v>45053.25</c:v>
                </c:pt>
                <c:pt idx="127">
                  <c:v>45054.25</c:v>
                </c:pt>
                <c:pt idx="128">
                  <c:v>45055.25</c:v>
                </c:pt>
                <c:pt idx="129">
                  <c:v>45056.25</c:v>
                </c:pt>
                <c:pt idx="130">
                  <c:v>45057.25</c:v>
                </c:pt>
                <c:pt idx="131">
                  <c:v>45058.25</c:v>
                </c:pt>
                <c:pt idx="132">
                  <c:v>45059.25</c:v>
                </c:pt>
                <c:pt idx="133">
                  <c:v>45060.25</c:v>
                </c:pt>
                <c:pt idx="134">
                  <c:v>45061.25</c:v>
                </c:pt>
                <c:pt idx="135">
                  <c:v>45062.25</c:v>
                </c:pt>
                <c:pt idx="136">
                  <c:v>45063.25</c:v>
                </c:pt>
                <c:pt idx="137">
                  <c:v>45064.25</c:v>
                </c:pt>
                <c:pt idx="138">
                  <c:v>45065.25</c:v>
                </c:pt>
                <c:pt idx="139">
                  <c:v>45066.25</c:v>
                </c:pt>
                <c:pt idx="140">
                  <c:v>45067.25</c:v>
                </c:pt>
                <c:pt idx="141">
                  <c:v>45068.25</c:v>
                </c:pt>
                <c:pt idx="142">
                  <c:v>45069.25</c:v>
                </c:pt>
                <c:pt idx="143">
                  <c:v>45070.25</c:v>
                </c:pt>
                <c:pt idx="144">
                  <c:v>45071.25</c:v>
                </c:pt>
                <c:pt idx="145">
                  <c:v>45072.25</c:v>
                </c:pt>
                <c:pt idx="146">
                  <c:v>45073.25</c:v>
                </c:pt>
                <c:pt idx="147">
                  <c:v>45074.25</c:v>
                </c:pt>
                <c:pt idx="148">
                  <c:v>45075.25</c:v>
                </c:pt>
                <c:pt idx="149">
                  <c:v>45076.25</c:v>
                </c:pt>
                <c:pt idx="150">
                  <c:v>45077.25</c:v>
                </c:pt>
                <c:pt idx="151">
                  <c:v>45078.25</c:v>
                </c:pt>
                <c:pt idx="152">
                  <c:v>45079.25</c:v>
                </c:pt>
                <c:pt idx="153">
                  <c:v>45080.25</c:v>
                </c:pt>
                <c:pt idx="154">
                  <c:v>45081.25</c:v>
                </c:pt>
                <c:pt idx="155">
                  <c:v>45082.25</c:v>
                </c:pt>
                <c:pt idx="156">
                  <c:v>45083.25</c:v>
                </c:pt>
                <c:pt idx="157">
                  <c:v>45084.25</c:v>
                </c:pt>
                <c:pt idx="158">
                  <c:v>45085.25</c:v>
                </c:pt>
                <c:pt idx="159">
                  <c:v>45086.25</c:v>
                </c:pt>
                <c:pt idx="160">
                  <c:v>45087.25</c:v>
                </c:pt>
                <c:pt idx="161">
                  <c:v>45088.25</c:v>
                </c:pt>
                <c:pt idx="162">
                  <c:v>45089.25</c:v>
                </c:pt>
                <c:pt idx="163">
                  <c:v>45090.25</c:v>
                </c:pt>
                <c:pt idx="164">
                  <c:v>45091.25</c:v>
                </c:pt>
                <c:pt idx="165">
                  <c:v>45092.25</c:v>
                </c:pt>
                <c:pt idx="166">
                  <c:v>45093.25</c:v>
                </c:pt>
                <c:pt idx="167">
                  <c:v>45094.25</c:v>
                </c:pt>
                <c:pt idx="168">
                  <c:v>45095.25</c:v>
                </c:pt>
                <c:pt idx="169">
                  <c:v>45096.25</c:v>
                </c:pt>
                <c:pt idx="170">
                  <c:v>45097.25</c:v>
                </c:pt>
                <c:pt idx="171">
                  <c:v>45098.25</c:v>
                </c:pt>
                <c:pt idx="172">
                  <c:v>45099.25</c:v>
                </c:pt>
                <c:pt idx="173">
                  <c:v>45100.25</c:v>
                </c:pt>
                <c:pt idx="174">
                  <c:v>45101.25</c:v>
                </c:pt>
                <c:pt idx="175">
                  <c:v>45102.25</c:v>
                </c:pt>
                <c:pt idx="176">
                  <c:v>45103.25</c:v>
                </c:pt>
                <c:pt idx="177">
                  <c:v>45104.25</c:v>
                </c:pt>
                <c:pt idx="178">
                  <c:v>45105.25</c:v>
                </c:pt>
                <c:pt idx="179">
                  <c:v>45106.25</c:v>
                </c:pt>
                <c:pt idx="180">
                  <c:v>45107.25</c:v>
                </c:pt>
                <c:pt idx="181">
                  <c:v>45108.25</c:v>
                </c:pt>
                <c:pt idx="182">
                  <c:v>45109.25</c:v>
                </c:pt>
                <c:pt idx="183">
                  <c:v>45110.25</c:v>
                </c:pt>
                <c:pt idx="184">
                  <c:v>45111.25</c:v>
                </c:pt>
                <c:pt idx="185">
                  <c:v>45112.25</c:v>
                </c:pt>
                <c:pt idx="186">
                  <c:v>45113.25</c:v>
                </c:pt>
                <c:pt idx="187">
                  <c:v>45114.25</c:v>
                </c:pt>
                <c:pt idx="188">
                  <c:v>45115.25</c:v>
                </c:pt>
                <c:pt idx="189">
                  <c:v>45116.25</c:v>
                </c:pt>
                <c:pt idx="190">
                  <c:v>45117.25</c:v>
                </c:pt>
                <c:pt idx="191">
                  <c:v>45118.25</c:v>
                </c:pt>
                <c:pt idx="192">
                  <c:v>45119.25</c:v>
                </c:pt>
                <c:pt idx="193">
                  <c:v>45120.25</c:v>
                </c:pt>
                <c:pt idx="194">
                  <c:v>45121.25</c:v>
                </c:pt>
                <c:pt idx="195">
                  <c:v>45122.25</c:v>
                </c:pt>
                <c:pt idx="196">
                  <c:v>45123.25</c:v>
                </c:pt>
                <c:pt idx="197">
                  <c:v>45124.25</c:v>
                </c:pt>
                <c:pt idx="198">
                  <c:v>45125.25</c:v>
                </c:pt>
                <c:pt idx="199">
                  <c:v>45126.25</c:v>
                </c:pt>
                <c:pt idx="200">
                  <c:v>45127.25</c:v>
                </c:pt>
                <c:pt idx="201">
                  <c:v>45128.25</c:v>
                </c:pt>
                <c:pt idx="202">
                  <c:v>45129.25</c:v>
                </c:pt>
                <c:pt idx="203">
                  <c:v>45130.25</c:v>
                </c:pt>
                <c:pt idx="204">
                  <c:v>45131.25</c:v>
                </c:pt>
                <c:pt idx="205">
                  <c:v>45132.25</c:v>
                </c:pt>
                <c:pt idx="206">
                  <c:v>45133.25</c:v>
                </c:pt>
                <c:pt idx="207">
                  <c:v>45134.25</c:v>
                </c:pt>
                <c:pt idx="208">
                  <c:v>45135.25</c:v>
                </c:pt>
                <c:pt idx="209">
                  <c:v>45136.25</c:v>
                </c:pt>
                <c:pt idx="210">
                  <c:v>45137.25</c:v>
                </c:pt>
                <c:pt idx="211">
                  <c:v>45138.25</c:v>
                </c:pt>
                <c:pt idx="212">
                  <c:v>45139.25</c:v>
                </c:pt>
                <c:pt idx="213">
                  <c:v>45140.25</c:v>
                </c:pt>
                <c:pt idx="214">
                  <c:v>45141.25</c:v>
                </c:pt>
                <c:pt idx="215">
                  <c:v>45142.25</c:v>
                </c:pt>
                <c:pt idx="216">
                  <c:v>45143.25</c:v>
                </c:pt>
                <c:pt idx="217">
                  <c:v>45144.25</c:v>
                </c:pt>
                <c:pt idx="218">
                  <c:v>45145.25</c:v>
                </c:pt>
                <c:pt idx="219">
                  <c:v>45146.25</c:v>
                </c:pt>
                <c:pt idx="220">
                  <c:v>45147.25</c:v>
                </c:pt>
                <c:pt idx="221">
                  <c:v>45148.25</c:v>
                </c:pt>
                <c:pt idx="222">
                  <c:v>45149.25</c:v>
                </c:pt>
                <c:pt idx="223">
                  <c:v>45150.25</c:v>
                </c:pt>
                <c:pt idx="224">
                  <c:v>45151.25</c:v>
                </c:pt>
                <c:pt idx="225">
                  <c:v>45152.25</c:v>
                </c:pt>
                <c:pt idx="226">
                  <c:v>45153.25</c:v>
                </c:pt>
                <c:pt idx="227">
                  <c:v>45154.25</c:v>
                </c:pt>
                <c:pt idx="228">
                  <c:v>45155.25</c:v>
                </c:pt>
                <c:pt idx="229">
                  <c:v>45156.25</c:v>
                </c:pt>
                <c:pt idx="230">
                  <c:v>45157.25</c:v>
                </c:pt>
                <c:pt idx="231">
                  <c:v>45158.25</c:v>
                </c:pt>
                <c:pt idx="232">
                  <c:v>45159.25</c:v>
                </c:pt>
                <c:pt idx="233">
                  <c:v>45160.25</c:v>
                </c:pt>
                <c:pt idx="234">
                  <c:v>45161.25</c:v>
                </c:pt>
                <c:pt idx="235">
                  <c:v>45162.25</c:v>
                </c:pt>
                <c:pt idx="236">
                  <c:v>45163.25</c:v>
                </c:pt>
                <c:pt idx="237">
                  <c:v>45164.25</c:v>
                </c:pt>
                <c:pt idx="238">
                  <c:v>45165.25</c:v>
                </c:pt>
                <c:pt idx="239">
                  <c:v>45166.25</c:v>
                </c:pt>
                <c:pt idx="240">
                  <c:v>45167.25</c:v>
                </c:pt>
                <c:pt idx="241">
                  <c:v>45168.25</c:v>
                </c:pt>
                <c:pt idx="242">
                  <c:v>45169.25</c:v>
                </c:pt>
                <c:pt idx="243">
                  <c:v>45170.25</c:v>
                </c:pt>
                <c:pt idx="244">
                  <c:v>45171.25</c:v>
                </c:pt>
                <c:pt idx="245">
                  <c:v>45172.25</c:v>
                </c:pt>
                <c:pt idx="246">
                  <c:v>45173.25</c:v>
                </c:pt>
                <c:pt idx="247">
                  <c:v>45174.25</c:v>
                </c:pt>
                <c:pt idx="248">
                  <c:v>45175.25</c:v>
                </c:pt>
                <c:pt idx="249">
                  <c:v>45176.25</c:v>
                </c:pt>
                <c:pt idx="250">
                  <c:v>45177.25</c:v>
                </c:pt>
                <c:pt idx="251">
                  <c:v>45178.25</c:v>
                </c:pt>
                <c:pt idx="252">
                  <c:v>45179.25</c:v>
                </c:pt>
                <c:pt idx="253">
                  <c:v>45180.25</c:v>
                </c:pt>
                <c:pt idx="254">
                  <c:v>45181.25</c:v>
                </c:pt>
                <c:pt idx="255">
                  <c:v>45182.25</c:v>
                </c:pt>
                <c:pt idx="256">
                  <c:v>45183.25</c:v>
                </c:pt>
                <c:pt idx="257">
                  <c:v>45184.25</c:v>
                </c:pt>
                <c:pt idx="258">
                  <c:v>45185.25</c:v>
                </c:pt>
                <c:pt idx="259">
                  <c:v>45186.25</c:v>
                </c:pt>
                <c:pt idx="260">
                  <c:v>45187.25</c:v>
                </c:pt>
                <c:pt idx="261">
                  <c:v>45188.25</c:v>
                </c:pt>
                <c:pt idx="262">
                  <c:v>45189.25</c:v>
                </c:pt>
                <c:pt idx="263">
                  <c:v>45190.25</c:v>
                </c:pt>
                <c:pt idx="264">
                  <c:v>45191.25</c:v>
                </c:pt>
                <c:pt idx="265">
                  <c:v>45192.25</c:v>
                </c:pt>
                <c:pt idx="266">
                  <c:v>45193.25</c:v>
                </c:pt>
                <c:pt idx="267">
                  <c:v>45194.25</c:v>
                </c:pt>
                <c:pt idx="268">
                  <c:v>45195.25</c:v>
                </c:pt>
                <c:pt idx="269">
                  <c:v>45196.25</c:v>
                </c:pt>
                <c:pt idx="270">
                  <c:v>45197.25</c:v>
                </c:pt>
                <c:pt idx="271">
                  <c:v>45198.25</c:v>
                </c:pt>
                <c:pt idx="272">
                  <c:v>45199.25</c:v>
                </c:pt>
                <c:pt idx="273">
                  <c:v>45200.25</c:v>
                </c:pt>
                <c:pt idx="274">
                  <c:v>45201.25</c:v>
                </c:pt>
                <c:pt idx="275">
                  <c:v>45202.25</c:v>
                </c:pt>
                <c:pt idx="276">
                  <c:v>45203.25</c:v>
                </c:pt>
                <c:pt idx="277">
                  <c:v>45204.25</c:v>
                </c:pt>
                <c:pt idx="278">
                  <c:v>45205.25</c:v>
                </c:pt>
                <c:pt idx="279">
                  <c:v>45206.25</c:v>
                </c:pt>
                <c:pt idx="280">
                  <c:v>45207.25</c:v>
                </c:pt>
                <c:pt idx="281">
                  <c:v>45208.25</c:v>
                </c:pt>
                <c:pt idx="282">
                  <c:v>45209.25</c:v>
                </c:pt>
                <c:pt idx="283">
                  <c:v>45210.25</c:v>
                </c:pt>
                <c:pt idx="284">
                  <c:v>45211.25</c:v>
                </c:pt>
                <c:pt idx="285">
                  <c:v>45212.25</c:v>
                </c:pt>
                <c:pt idx="286">
                  <c:v>45213.25</c:v>
                </c:pt>
                <c:pt idx="287">
                  <c:v>45214.25</c:v>
                </c:pt>
                <c:pt idx="288">
                  <c:v>45215.25</c:v>
                </c:pt>
                <c:pt idx="289">
                  <c:v>45216.25</c:v>
                </c:pt>
                <c:pt idx="290">
                  <c:v>45217.25</c:v>
                </c:pt>
                <c:pt idx="291">
                  <c:v>45218.25</c:v>
                </c:pt>
                <c:pt idx="292">
                  <c:v>45219.25</c:v>
                </c:pt>
                <c:pt idx="293">
                  <c:v>45220.25</c:v>
                </c:pt>
                <c:pt idx="294">
                  <c:v>45221.25</c:v>
                </c:pt>
                <c:pt idx="295">
                  <c:v>45222.25</c:v>
                </c:pt>
                <c:pt idx="296">
                  <c:v>45223.25</c:v>
                </c:pt>
                <c:pt idx="297">
                  <c:v>45224.25</c:v>
                </c:pt>
                <c:pt idx="298">
                  <c:v>45225.25</c:v>
                </c:pt>
                <c:pt idx="299">
                  <c:v>45226.25</c:v>
                </c:pt>
                <c:pt idx="300">
                  <c:v>45227.25</c:v>
                </c:pt>
                <c:pt idx="301">
                  <c:v>45228.25</c:v>
                </c:pt>
                <c:pt idx="302">
                  <c:v>45229.25</c:v>
                </c:pt>
                <c:pt idx="303">
                  <c:v>45230.25</c:v>
                </c:pt>
                <c:pt idx="304">
                  <c:v>45231.25</c:v>
                </c:pt>
                <c:pt idx="305">
                  <c:v>45232.25</c:v>
                </c:pt>
                <c:pt idx="306">
                  <c:v>45233.25</c:v>
                </c:pt>
                <c:pt idx="307">
                  <c:v>45234.25</c:v>
                </c:pt>
                <c:pt idx="308">
                  <c:v>45235.25</c:v>
                </c:pt>
                <c:pt idx="309">
                  <c:v>45236.25</c:v>
                </c:pt>
                <c:pt idx="310">
                  <c:v>45237.25</c:v>
                </c:pt>
                <c:pt idx="311">
                  <c:v>45238.25</c:v>
                </c:pt>
                <c:pt idx="312">
                  <c:v>45239.25</c:v>
                </c:pt>
                <c:pt idx="313">
                  <c:v>45240.25</c:v>
                </c:pt>
                <c:pt idx="314">
                  <c:v>45241.25</c:v>
                </c:pt>
                <c:pt idx="315">
                  <c:v>45242.25</c:v>
                </c:pt>
                <c:pt idx="316">
                  <c:v>45243.25</c:v>
                </c:pt>
                <c:pt idx="317">
                  <c:v>45244.25</c:v>
                </c:pt>
                <c:pt idx="318">
                  <c:v>45245.25</c:v>
                </c:pt>
                <c:pt idx="319">
                  <c:v>45246.25</c:v>
                </c:pt>
                <c:pt idx="320">
                  <c:v>45247.25</c:v>
                </c:pt>
                <c:pt idx="321">
                  <c:v>45248.25</c:v>
                </c:pt>
                <c:pt idx="322">
                  <c:v>45249.25</c:v>
                </c:pt>
                <c:pt idx="323">
                  <c:v>45250.25</c:v>
                </c:pt>
                <c:pt idx="324">
                  <c:v>45251.25</c:v>
                </c:pt>
                <c:pt idx="325">
                  <c:v>45252.25</c:v>
                </c:pt>
                <c:pt idx="326">
                  <c:v>45253.25</c:v>
                </c:pt>
                <c:pt idx="327">
                  <c:v>45254.25</c:v>
                </c:pt>
                <c:pt idx="328">
                  <c:v>45255.25</c:v>
                </c:pt>
                <c:pt idx="329">
                  <c:v>45256.25</c:v>
                </c:pt>
                <c:pt idx="330">
                  <c:v>45257.25</c:v>
                </c:pt>
                <c:pt idx="331">
                  <c:v>45258.25</c:v>
                </c:pt>
                <c:pt idx="332">
                  <c:v>45259.25</c:v>
                </c:pt>
                <c:pt idx="333">
                  <c:v>45260.25</c:v>
                </c:pt>
                <c:pt idx="334">
                  <c:v>45261.25</c:v>
                </c:pt>
                <c:pt idx="335">
                  <c:v>45262.25</c:v>
                </c:pt>
                <c:pt idx="336">
                  <c:v>45263.25</c:v>
                </c:pt>
                <c:pt idx="337">
                  <c:v>45264.25</c:v>
                </c:pt>
                <c:pt idx="338">
                  <c:v>45265.25</c:v>
                </c:pt>
                <c:pt idx="339">
                  <c:v>45266.25</c:v>
                </c:pt>
                <c:pt idx="340">
                  <c:v>45267.25</c:v>
                </c:pt>
                <c:pt idx="341">
                  <c:v>45268.25</c:v>
                </c:pt>
                <c:pt idx="342">
                  <c:v>45269.25</c:v>
                </c:pt>
                <c:pt idx="343">
                  <c:v>45270.25</c:v>
                </c:pt>
                <c:pt idx="344">
                  <c:v>45271.25</c:v>
                </c:pt>
                <c:pt idx="345">
                  <c:v>45272.25</c:v>
                </c:pt>
                <c:pt idx="346">
                  <c:v>45273.25</c:v>
                </c:pt>
                <c:pt idx="347">
                  <c:v>45274.25</c:v>
                </c:pt>
                <c:pt idx="348">
                  <c:v>45275.25</c:v>
                </c:pt>
                <c:pt idx="349">
                  <c:v>45276.25</c:v>
                </c:pt>
                <c:pt idx="350">
                  <c:v>45277.25</c:v>
                </c:pt>
                <c:pt idx="351">
                  <c:v>45278.25</c:v>
                </c:pt>
                <c:pt idx="352">
                  <c:v>45279.25</c:v>
                </c:pt>
                <c:pt idx="353">
                  <c:v>45280.25</c:v>
                </c:pt>
                <c:pt idx="354">
                  <c:v>45281.25</c:v>
                </c:pt>
                <c:pt idx="355">
                  <c:v>45282.25</c:v>
                </c:pt>
                <c:pt idx="356">
                  <c:v>45283.25</c:v>
                </c:pt>
                <c:pt idx="357">
                  <c:v>45284.25</c:v>
                </c:pt>
                <c:pt idx="358">
                  <c:v>45285.25</c:v>
                </c:pt>
                <c:pt idx="359">
                  <c:v>45286.25</c:v>
                </c:pt>
                <c:pt idx="360">
                  <c:v>45287.25</c:v>
                </c:pt>
                <c:pt idx="361">
                  <c:v>45288.25</c:v>
                </c:pt>
                <c:pt idx="362">
                  <c:v>45289.25</c:v>
                </c:pt>
                <c:pt idx="363">
                  <c:v>45290.25</c:v>
                </c:pt>
                <c:pt idx="364">
                  <c:v>45291.25</c:v>
                </c:pt>
              </c:numCache>
            </c:numRef>
          </c:cat>
          <c:val>
            <c:numRef>
              <c:f>Sheet1!$D$2:$D$366</c:f>
              <c:numCache>
                <c:formatCode>#,##0.00</c:formatCode>
                <c:ptCount val="365"/>
                <c:pt idx="0">
                  <c:v>48.497</c:v>
                </c:pt>
                <c:pt idx="1">
                  <c:v>48.646000000000001</c:v>
                </c:pt>
                <c:pt idx="2">
                  <c:v>49.993000000000002</c:v>
                </c:pt>
                <c:pt idx="3">
                  <c:v>49.643999999999998</c:v>
                </c:pt>
                <c:pt idx="4">
                  <c:v>49.643999999999998</c:v>
                </c:pt>
                <c:pt idx="5">
                  <c:v>49.454999999999998</c:v>
                </c:pt>
                <c:pt idx="6">
                  <c:v>46.960999999999999</c:v>
                </c:pt>
                <c:pt idx="7">
                  <c:v>47.523000000000003</c:v>
                </c:pt>
                <c:pt idx="8">
                  <c:v>45.621000000000002</c:v>
                </c:pt>
                <c:pt idx="9">
                  <c:v>45.293999999999997</c:v>
                </c:pt>
                <c:pt idx="10">
                  <c:v>45.777999999999999</c:v>
                </c:pt>
                <c:pt idx="11">
                  <c:v>45.777999999999999</c:v>
                </c:pt>
                <c:pt idx="12">
                  <c:v>45.893000000000001</c:v>
                </c:pt>
                <c:pt idx="13">
                  <c:v>49.226999999999997</c:v>
                </c:pt>
                <c:pt idx="14">
                  <c:v>47.7</c:v>
                </c:pt>
                <c:pt idx="15">
                  <c:v>47.304000000000002</c:v>
                </c:pt>
                <c:pt idx="16">
                  <c:v>46.828000000000003</c:v>
                </c:pt>
                <c:pt idx="17">
                  <c:v>48.201999999999998</c:v>
                </c:pt>
                <c:pt idx="18">
                  <c:v>48.201999999999998</c:v>
                </c:pt>
                <c:pt idx="19">
                  <c:v>48.058999999999997</c:v>
                </c:pt>
                <c:pt idx="20">
                  <c:v>49.552999999999997</c:v>
                </c:pt>
                <c:pt idx="21">
                  <c:v>50.429000000000002</c:v>
                </c:pt>
                <c:pt idx="22">
                  <c:v>48.820999999999998</c:v>
                </c:pt>
                <c:pt idx="23">
                  <c:v>48.683</c:v>
                </c:pt>
                <c:pt idx="24">
                  <c:v>49.454000000000001</c:v>
                </c:pt>
                <c:pt idx="25">
                  <c:v>49.454000000000001</c:v>
                </c:pt>
                <c:pt idx="26">
                  <c:v>49.328000000000003</c:v>
                </c:pt>
                <c:pt idx="27">
                  <c:v>47.643999999999998</c:v>
                </c:pt>
                <c:pt idx="28">
                  <c:v>48.359000000000002</c:v>
                </c:pt>
                <c:pt idx="29">
                  <c:v>51.38</c:v>
                </c:pt>
                <c:pt idx="30">
                  <c:v>52.003999999999998</c:v>
                </c:pt>
                <c:pt idx="31">
                  <c:v>53.215000000000003</c:v>
                </c:pt>
                <c:pt idx="32">
                  <c:v>53.215000000000003</c:v>
                </c:pt>
                <c:pt idx="33">
                  <c:v>53.408000000000001</c:v>
                </c:pt>
                <c:pt idx="34">
                  <c:v>54.06</c:v>
                </c:pt>
                <c:pt idx="35">
                  <c:v>52.177999999999997</c:v>
                </c:pt>
                <c:pt idx="36">
                  <c:v>53.555</c:v>
                </c:pt>
                <c:pt idx="37">
                  <c:v>54.427</c:v>
                </c:pt>
                <c:pt idx="38">
                  <c:v>55.457999999999998</c:v>
                </c:pt>
                <c:pt idx="39">
                  <c:v>55.457999999999998</c:v>
                </c:pt>
                <c:pt idx="40">
                  <c:v>55.579000000000001</c:v>
                </c:pt>
                <c:pt idx="41">
                  <c:v>58.311999999999998</c:v>
                </c:pt>
                <c:pt idx="42">
                  <c:v>57.631999999999998</c:v>
                </c:pt>
                <c:pt idx="43">
                  <c:v>55.975000000000001</c:v>
                </c:pt>
                <c:pt idx="44">
                  <c:v>51.750999999999998</c:v>
                </c:pt>
                <c:pt idx="45">
                  <c:v>51.127000000000002</c:v>
                </c:pt>
                <c:pt idx="46">
                  <c:v>51.127000000000002</c:v>
                </c:pt>
                <c:pt idx="47">
                  <c:v>51.436999999999998</c:v>
                </c:pt>
                <c:pt idx="48">
                  <c:v>48.488</c:v>
                </c:pt>
                <c:pt idx="49">
                  <c:v>49.576000000000001</c:v>
                </c:pt>
                <c:pt idx="50">
                  <c:v>47.801000000000002</c:v>
                </c:pt>
                <c:pt idx="51">
                  <c:v>47.131999999999998</c:v>
                </c:pt>
                <c:pt idx="52">
                  <c:v>46.250999999999998</c:v>
                </c:pt>
                <c:pt idx="53">
                  <c:v>46.250999999999998</c:v>
                </c:pt>
                <c:pt idx="54">
                  <c:v>46.463000000000001</c:v>
                </c:pt>
                <c:pt idx="55">
                  <c:v>46.991</c:v>
                </c:pt>
                <c:pt idx="56">
                  <c:v>43.884</c:v>
                </c:pt>
                <c:pt idx="57">
                  <c:v>41.280999999999999</c:v>
                </c:pt>
                <c:pt idx="58">
                  <c:v>45.228999999999999</c:v>
                </c:pt>
                <c:pt idx="59">
                  <c:v>44.61</c:v>
                </c:pt>
                <c:pt idx="60">
                  <c:v>44.61</c:v>
                </c:pt>
                <c:pt idx="61">
                  <c:v>44.655999999999999</c:v>
                </c:pt>
                <c:pt idx="62">
                  <c:v>45.316000000000003</c:v>
                </c:pt>
                <c:pt idx="63">
                  <c:v>43.618000000000002</c:v>
                </c:pt>
                <c:pt idx="64">
                  <c:v>41.125</c:v>
                </c:pt>
                <c:pt idx="65">
                  <c:v>37.627000000000002</c:v>
                </c:pt>
                <c:pt idx="66">
                  <c:v>39.25</c:v>
                </c:pt>
                <c:pt idx="67">
                  <c:v>39.25</c:v>
                </c:pt>
                <c:pt idx="68">
                  <c:v>39.633000000000003</c:v>
                </c:pt>
                <c:pt idx="69">
                  <c:v>41.392000000000003</c:v>
                </c:pt>
                <c:pt idx="70">
                  <c:v>43.173000000000002</c:v>
                </c:pt>
                <c:pt idx="71">
                  <c:v>42.462000000000003</c:v>
                </c:pt>
                <c:pt idx="72">
                  <c:v>41.42</c:v>
                </c:pt>
                <c:pt idx="73">
                  <c:v>42.331000000000003</c:v>
                </c:pt>
                <c:pt idx="74">
                  <c:v>42.331000000000003</c:v>
                </c:pt>
                <c:pt idx="75">
                  <c:v>42.277000000000001</c:v>
                </c:pt>
                <c:pt idx="76">
                  <c:v>41.377000000000002</c:v>
                </c:pt>
                <c:pt idx="77">
                  <c:v>40.377000000000002</c:v>
                </c:pt>
                <c:pt idx="78">
                  <c:v>42.738999999999997</c:v>
                </c:pt>
                <c:pt idx="79">
                  <c:v>41.97</c:v>
                </c:pt>
                <c:pt idx="80">
                  <c:v>41.844000000000001</c:v>
                </c:pt>
                <c:pt idx="81">
                  <c:v>41.844000000000001</c:v>
                </c:pt>
                <c:pt idx="82">
                  <c:v>42.171999999999997</c:v>
                </c:pt>
                <c:pt idx="83">
                  <c:v>42.234999999999999</c:v>
                </c:pt>
                <c:pt idx="84">
                  <c:v>41.061</c:v>
                </c:pt>
                <c:pt idx="85">
                  <c:v>40.597999999999999</c:v>
                </c:pt>
                <c:pt idx="86">
                  <c:v>40.869999999999997</c:v>
                </c:pt>
                <c:pt idx="87">
                  <c:v>39.786000000000001</c:v>
                </c:pt>
                <c:pt idx="88">
                  <c:v>39.786000000000001</c:v>
                </c:pt>
                <c:pt idx="89">
                  <c:v>39.948</c:v>
                </c:pt>
                <c:pt idx="90">
                  <c:v>40.579000000000001</c:v>
                </c:pt>
                <c:pt idx="91">
                  <c:v>42.226999999999997</c:v>
                </c:pt>
                <c:pt idx="92">
                  <c:v>41.058</c:v>
                </c:pt>
                <c:pt idx="93">
                  <c:v>39.335999999999999</c:v>
                </c:pt>
                <c:pt idx="94">
                  <c:v>36.506</c:v>
                </c:pt>
                <c:pt idx="95">
                  <c:v>36.506</c:v>
                </c:pt>
                <c:pt idx="96">
                  <c:v>36.887999999999998</c:v>
                </c:pt>
                <c:pt idx="97">
                  <c:v>36.122999999999998</c:v>
                </c:pt>
                <c:pt idx="98">
                  <c:v>35.906999999999996</c:v>
                </c:pt>
                <c:pt idx="99">
                  <c:v>33.661999999999999</c:v>
                </c:pt>
                <c:pt idx="100">
                  <c:v>33.253</c:v>
                </c:pt>
                <c:pt idx="101">
                  <c:v>33.215000000000003</c:v>
                </c:pt>
                <c:pt idx="102">
                  <c:v>33.215000000000003</c:v>
                </c:pt>
                <c:pt idx="103">
                  <c:v>33.49</c:v>
                </c:pt>
                <c:pt idx="104">
                  <c:v>34.561999999999998</c:v>
                </c:pt>
                <c:pt idx="105">
                  <c:v>34.231000000000002</c:v>
                </c:pt>
                <c:pt idx="106">
                  <c:v>35.576000000000001</c:v>
                </c:pt>
                <c:pt idx="107">
                  <c:v>35.597999999999999</c:v>
                </c:pt>
                <c:pt idx="108">
                  <c:v>35.597999999999999</c:v>
                </c:pt>
                <c:pt idx="109">
                  <c:v>35.597999999999999</c:v>
                </c:pt>
                <c:pt idx="110">
                  <c:v>35.597999999999999</c:v>
                </c:pt>
                <c:pt idx="111">
                  <c:v>35.613999999999997</c:v>
                </c:pt>
                <c:pt idx="112">
                  <c:v>34.265000000000001</c:v>
                </c:pt>
                <c:pt idx="113">
                  <c:v>34.298000000000002</c:v>
                </c:pt>
                <c:pt idx="114">
                  <c:v>33.725999999999999</c:v>
                </c:pt>
                <c:pt idx="115">
                  <c:v>32.168999999999997</c:v>
                </c:pt>
                <c:pt idx="116">
                  <c:v>32.168999999999997</c:v>
                </c:pt>
                <c:pt idx="117">
                  <c:v>32.212000000000003</c:v>
                </c:pt>
                <c:pt idx="118">
                  <c:v>31.995999999999999</c:v>
                </c:pt>
                <c:pt idx="119">
                  <c:v>31.513999999999999</c:v>
                </c:pt>
                <c:pt idx="120">
                  <c:v>32.125999999999998</c:v>
                </c:pt>
                <c:pt idx="121">
                  <c:v>31.65</c:v>
                </c:pt>
                <c:pt idx="122">
                  <c:v>33.045000000000002</c:v>
                </c:pt>
                <c:pt idx="123">
                  <c:v>33.045000000000002</c:v>
                </c:pt>
                <c:pt idx="124">
                  <c:v>33.5</c:v>
                </c:pt>
                <c:pt idx="125">
                  <c:v>33.051000000000002</c:v>
                </c:pt>
                <c:pt idx="126">
                  <c:v>34.926000000000002</c:v>
                </c:pt>
                <c:pt idx="127">
                  <c:v>34.408999999999999</c:v>
                </c:pt>
                <c:pt idx="128">
                  <c:v>35.334000000000003</c:v>
                </c:pt>
                <c:pt idx="129">
                  <c:v>34.479999999999997</c:v>
                </c:pt>
                <c:pt idx="130">
                  <c:v>34.479999999999997</c:v>
                </c:pt>
                <c:pt idx="131">
                  <c:v>34.518999999999998</c:v>
                </c:pt>
                <c:pt idx="132">
                  <c:v>35.343000000000004</c:v>
                </c:pt>
                <c:pt idx="133">
                  <c:v>35.365000000000002</c:v>
                </c:pt>
                <c:pt idx="134">
                  <c:v>34.526000000000003</c:v>
                </c:pt>
                <c:pt idx="135">
                  <c:v>34.936</c:v>
                </c:pt>
                <c:pt idx="136">
                  <c:v>34.814</c:v>
                </c:pt>
                <c:pt idx="137">
                  <c:v>34.814</c:v>
                </c:pt>
                <c:pt idx="138">
                  <c:v>34.89</c:v>
                </c:pt>
                <c:pt idx="139">
                  <c:v>35.024000000000001</c:v>
                </c:pt>
                <c:pt idx="140">
                  <c:v>37.195</c:v>
                </c:pt>
                <c:pt idx="141">
                  <c:v>36.784999999999997</c:v>
                </c:pt>
                <c:pt idx="142">
                  <c:v>36.1</c:v>
                </c:pt>
                <c:pt idx="143">
                  <c:v>36.353999999999999</c:v>
                </c:pt>
                <c:pt idx="144">
                  <c:v>36.353999999999999</c:v>
                </c:pt>
                <c:pt idx="145">
                  <c:v>36.353999999999999</c:v>
                </c:pt>
                <c:pt idx="146">
                  <c:v>36.35</c:v>
                </c:pt>
                <c:pt idx="147">
                  <c:v>36.664999999999999</c:v>
                </c:pt>
                <c:pt idx="148">
                  <c:v>36.421999999999997</c:v>
                </c:pt>
                <c:pt idx="149">
                  <c:v>35.299999999999997</c:v>
                </c:pt>
                <c:pt idx="150">
                  <c:v>33.499000000000002</c:v>
                </c:pt>
                <c:pt idx="151">
                  <c:v>33.499000000000002</c:v>
                </c:pt>
                <c:pt idx="152">
                  <c:v>33.801000000000002</c:v>
                </c:pt>
                <c:pt idx="153">
                  <c:v>34.697000000000003</c:v>
                </c:pt>
                <c:pt idx="154">
                  <c:v>35.475000000000001</c:v>
                </c:pt>
                <c:pt idx="155">
                  <c:v>35.390999999999998</c:v>
                </c:pt>
                <c:pt idx="156">
                  <c:v>36.113999999999997</c:v>
                </c:pt>
                <c:pt idx="157">
                  <c:v>35.978000000000002</c:v>
                </c:pt>
                <c:pt idx="158">
                  <c:v>35.978000000000002</c:v>
                </c:pt>
                <c:pt idx="159">
                  <c:v>36.003999999999998</c:v>
                </c:pt>
                <c:pt idx="160">
                  <c:v>35.289000000000001</c:v>
                </c:pt>
                <c:pt idx="161">
                  <c:v>34.573</c:v>
                </c:pt>
                <c:pt idx="162">
                  <c:v>35.567</c:v>
                </c:pt>
                <c:pt idx="163">
                  <c:v>35.948</c:v>
                </c:pt>
                <c:pt idx="164">
                  <c:v>37.487000000000002</c:v>
                </c:pt>
                <c:pt idx="165">
                  <c:v>37.487000000000002</c:v>
                </c:pt>
                <c:pt idx="166">
                  <c:v>37.542999999999999</c:v>
                </c:pt>
                <c:pt idx="167">
                  <c:v>37.619999999999997</c:v>
                </c:pt>
                <c:pt idx="168">
                  <c:v>38.866999999999997</c:v>
                </c:pt>
                <c:pt idx="169">
                  <c:v>38.505000000000003</c:v>
                </c:pt>
                <c:pt idx="170">
                  <c:v>41.381</c:v>
                </c:pt>
                <c:pt idx="171">
                  <c:v>40.246000000000002</c:v>
                </c:pt>
                <c:pt idx="172">
                  <c:v>40.246000000000002</c:v>
                </c:pt>
                <c:pt idx="173">
                  <c:v>40.311999999999998</c:v>
                </c:pt>
                <c:pt idx="174">
                  <c:v>40.048000000000002</c:v>
                </c:pt>
                <c:pt idx="175">
                  <c:v>35.289000000000001</c:v>
                </c:pt>
                <c:pt idx="176">
                  <c:v>35.067</c:v>
                </c:pt>
                <c:pt idx="177">
                  <c:v>33.276000000000003</c:v>
                </c:pt>
                <c:pt idx="178">
                  <c:v>32.697000000000003</c:v>
                </c:pt>
                <c:pt idx="179">
                  <c:v>32.697000000000003</c:v>
                </c:pt>
                <c:pt idx="180">
                  <c:v>32.700000000000003</c:v>
                </c:pt>
                <c:pt idx="181" formatCode="General">
                  <c:v>32.540999999999997</c:v>
                </c:pt>
                <c:pt idx="182" formatCode="General">
                  <c:v>32.972000000000001</c:v>
                </c:pt>
                <c:pt idx="183" formatCode="General">
                  <c:v>32.765999999999998</c:v>
                </c:pt>
                <c:pt idx="184" formatCode="General">
                  <c:v>32.826999999999998</c:v>
                </c:pt>
                <c:pt idx="185" formatCode="General">
                  <c:v>32.622999999999998</c:v>
                </c:pt>
                <c:pt idx="186" formatCode="General">
                  <c:v>32.622999999999998</c:v>
                </c:pt>
                <c:pt idx="187" formatCode="General">
                  <c:v>32.595999999999997</c:v>
                </c:pt>
                <c:pt idx="188" formatCode="General">
                  <c:v>33.064999999999998</c:v>
                </c:pt>
                <c:pt idx="189" formatCode="General">
                  <c:v>33.936999999999998</c:v>
                </c:pt>
                <c:pt idx="190" formatCode="General">
                  <c:v>34.186999999999998</c:v>
                </c:pt>
                <c:pt idx="191" formatCode="General">
                  <c:v>34.600999999999999</c:v>
                </c:pt>
                <c:pt idx="192" formatCode="General">
                  <c:v>34.911000000000001</c:v>
                </c:pt>
                <c:pt idx="193" formatCode="General">
                  <c:v>34.911000000000001</c:v>
                </c:pt>
                <c:pt idx="194" formatCode="General">
                  <c:v>35.037999999999997</c:v>
                </c:pt>
                <c:pt idx="195" formatCode="General">
                  <c:v>34.643999999999998</c:v>
                </c:pt>
                <c:pt idx="196" formatCode="General">
                  <c:v>33.752000000000002</c:v>
                </c:pt>
                <c:pt idx="197" formatCode="General">
                  <c:v>34.090000000000003</c:v>
                </c:pt>
                <c:pt idx="198" formatCode="General">
                  <c:v>33.954000000000001</c:v>
                </c:pt>
                <c:pt idx="199" formatCode="General">
                  <c:v>32.942</c:v>
                </c:pt>
                <c:pt idx="200" formatCode="General">
                  <c:v>32.942</c:v>
                </c:pt>
                <c:pt idx="201" formatCode="General">
                  <c:v>32.918999999999997</c:v>
                </c:pt>
                <c:pt idx="202" formatCode="General">
                  <c:v>32.756999999999998</c:v>
                </c:pt>
                <c:pt idx="203" formatCode="General">
                  <c:v>32.723999999999997</c:v>
                </c:pt>
                <c:pt idx="204" formatCode="General">
                  <c:v>32.531999999999996</c:v>
                </c:pt>
                <c:pt idx="205" formatCode="General">
                  <c:v>32.076999999999998</c:v>
                </c:pt>
                <c:pt idx="206" formatCode="General">
                  <c:v>31.792000000000002</c:v>
                </c:pt>
                <c:pt idx="207" formatCode="General">
                  <c:v>31.792000000000002</c:v>
                </c:pt>
                <c:pt idx="208" formatCode="General">
                  <c:v>31.869</c:v>
                </c:pt>
                <c:pt idx="209" formatCode="General">
                  <c:v>32.329000000000001</c:v>
                </c:pt>
                <c:pt idx="210" formatCode="General">
                  <c:v>33.348999999999997</c:v>
                </c:pt>
                <c:pt idx="211" formatCode="General">
                  <c:v>33.965000000000003</c:v>
                </c:pt>
                <c:pt idx="212" formatCode="General">
                  <c:v>33.965000000000003</c:v>
                </c:pt>
                <c:pt idx="213">
                  <c:v>32.718000000000004</c:v>
                </c:pt>
                <c:pt idx="214">
                  <c:v>32.718000000000004</c:v>
                </c:pt>
                <c:pt idx="215">
                  <c:v>32.808999999999997</c:v>
                </c:pt>
                <c:pt idx="216">
                  <c:v>33.046999999999997</c:v>
                </c:pt>
                <c:pt idx="217">
                  <c:v>33.246000000000002</c:v>
                </c:pt>
                <c:pt idx="218">
                  <c:v>32.613999999999997</c:v>
                </c:pt>
                <c:pt idx="219">
                  <c:v>32.271000000000001</c:v>
                </c:pt>
                <c:pt idx="220">
                  <c:v>31.536999999999999</c:v>
                </c:pt>
                <c:pt idx="221">
                  <c:v>31.536999999999999</c:v>
                </c:pt>
                <c:pt idx="222">
                  <c:v>31.661000000000001</c:v>
                </c:pt>
                <c:pt idx="223">
                  <c:v>32.203000000000003</c:v>
                </c:pt>
                <c:pt idx="224">
                  <c:v>31.678999999999998</c:v>
                </c:pt>
                <c:pt idx="225">
                  <c:v>32.247</c:v>
                </c:pt>
                <c:pt idx="226">
                  <c:v>31.855</c:v>
                </c:pt>
                <c:pt idx="227">
                  <c:v>30.611999999999998</c:v>
                </c:pt>
                <c:pt idx="228">
                  <c:v>30.611999999999998</c:v>
                </c:pt>
                <c:pt idx="229">
                  <c:v>30.687000000000001</c:v>
                </c:pt>
                <c:pt idx="230">
                  <c:v>30.667000000000002</c:v>
                </c:pt>
                <c:pt idx="231">
                  <c:v>30.669</c:v>
                </c:pt>
                <c:pt idx="232">
                  <c:v>31.86</c:v>
                </c:pt>
                <c:pt idx="233">
                  <c:v>33.149000000000001</c:v>
                </c:pt>
                <c:pt idx="234">
                  <c:v>33.280999999999999</c:v>
                </c:pt>
                <c:pt idx="235">
                  <c:v>33.280999999999999</c:v>
                </c:pt>
                <c:pt idx="236">
                  <c:v>33.280999999999999</c:v>
                </c:pt>
                <c:pt idx="237">
                  <c:v>33.26</c:v>
                </c:pt>
                <c:pt idx="238">
                  <c:v>33.280999999999999</c:v>
                </c:pt>
                <c:pt idx="239">
                  <c:v>32.512999999999998</c:v>
                </c:pt>
                <c:pt idx="240">
                  <c:v>31.716000000000001</c:v>
                </c:pt>
                <c:pt idx="241">
                  <c:v>31.367000000000001</c:v>
                </c:pt>
                <c:pt idx="242">
                  <c:v>31.367000000000001</c:v>
                </c:pt>
                <c:pt idx="243">
                  <c:v>31.273</c:v>
                </c:pt>
                <c:pt idx="244">
                  <c:v>31.707000000000001</c:v>
                </c:pt>
                <c:pt idx="245">
                  <c:v>31.422999999999998</c:v>
                </c:pt>
                <c:pt idx="246">
                  <c:v>31.175999999999998</c:v>
                </c:pt>
                <c:pt idx="247">
                  <c:v>31.920999999999999</c:v>
                </c:pt>
                <c:pt idx="248">
                  <c:v>31.225999999999999</c:v>
                </c:pt>
                <c:pt idx="249">
                  <c:v>31.225999999999999</c:v>
                </c:pt>
                <c:pt idx="250">
                  <c:v>31.245000000000001</c:v>
                </c:pt>
                <c:pt idx="251">
                  <c:v>32.853000000000002</c:v>
                </c:pt>
                <c:pt idx="252">
                  <c:v>32.981000000000002</c:v>
                </c:pt>
                <c:pt idx="253">
                  <c:v>32.945999999999998</c:v>
                </c:pt>
                <c:pt idx="254">
                  <c:v>31.616</c:v>
                </c:pt>
                <c:pt idx="255">
                  <c:v>32.146999999999998</c:v>
                </c:pt>
                <c:pt idx="256">
                  <c:v>32.146999999999998</c:v>
                </c:pt>
                <c:pt idx="257">
                  <c:v>32.072000000000003</c:v>
                </c:pt>
                <c:pt idx="258">
                  <c:v>31.837</c:v>
                </c:pt>
                <c:pt idx="259">
                  <c:v>31.824999999999999</c:v>
                </c:pt>
                <c:pt idx="260">
                  <c:v>31.978000000000002</c:v>
                </c:pt>
                <c:pt idx="261">
                  <c:v>32.567999999999998</c:v>
                </c:pt>
                <c:pt idx="262">
                  <c:v>31.658000000000001</c:v>
                </c:pt>
                <c:pt idx="263">
                  <c:v>31.658000000000001</c:v>
                </c:pt>
                <c:pt idx="264">
                  <c:v>31.959</c:v>
                </c:pt>
                <c:pt idx="265">
                  <c:v>31.893000000000001</c:v>
                </c:pt>
                <c:pt idx="266">
                  <c:v>32.536000000000001</c:v>
                </c:pt>
                <c:pt idx="267">
                  <c:v>31.902999999999999</c:v>
                </c:pt>
                <c:pt idx="268">
                  <c:v>32.430999999999997</c:v>
                </c:pt>
                <c:pt idx="269">
                  <c:v>32.127000000000002</c:v>
                </c:pt>
                <c:pt idx="270">
                  <c:v>32.127000000000002</c:v>
                </c:pt>
                <c:pt idx="271">
                  <c:v>32.353999999999999</c:v>
                </c:pt>
                <c:pt idx="272">
                  <c:v>31.893000000000001</c:v>
                </c:pt>
                <c:pt idx="273">
                  <c:v>31.454000000000001</c:v>
                </c:pt>
                <c:pt idx="274">
                  <c:v>31.786000000000001</c:v>
                </c:pt>
                <c:pt idx="275" formatCode="General">
                  <c:v>31.170999999999999</c:v>
                </c:pt>
                <c:pt idx="276" formatCode="General">
                  <c:v>30.795000000000002</c:v>
                </c:pt>
                <c:pt idx="277" formatCode="General">
                  <c:v>30.795000000000002</c:v>
                </c:pt>
                <c:pt idx="278" formatCode="General">
                  <c:v>30.843</c:v>
                </c:pt>
                <c:pt idx="279" formatCode="General">
                  <c:v>33.725000000000001</c:v>
                </c:pt>
                <c:pt idx="280" formatCode="General">
                  <c:v>33.735999999999997</c:v>
                </c:pt>
                <c:pt idx="281" formatCode="General">
                  <c:v>32.747</c:v>
                </c:pt>
                <c:pt idx="282" formatCode="General">
                  <c:v>32.287999999999997</c:v>
                </c:pt>
                <c:pt idx="283" formatCode="General">
                  <c:v>32.203000000000003</c:v>
                </c:pt>
                <c:pt idx="284" formatCode="General">
                  <c:v>32.203000000000003</c:v>
                </c:pt>
                <c:pt idx="285" formatCode="General">
                  <c:v>32.511000000000003</c:v>
                </c:pt>
                <c:pt idx="286" formatCode="General">
                  <c:v>32.121000000000002</c:v>
                </c:pt>
                <c:pt idx="287" formatCode="General">
                  <c:v>32.252000000000002</c:v>
                </c:pt>
                <c:pt idx="288" formatCode="General">
                  <c:v>32.298000000000002</c:v>
                </c:pt>
                <c:pt idx="289" formatCode="General">
                  <c:v>32.634999999999998</c:v>
                </c:pt>
                <c:pt idx="290" formatCode="General">
                  <c:v>31.852</c:v>
                </c:pt>
                <c:pt idx="291" formatCode="General">
                  <c:v>31.852</c:v>
                </c:pt>
                <c:pt idx="292" formatCode="General">
                  <c:v>31.89</c:v>
                </c:pt>
                <c:pt idx="293" formatCode="General">
                  <c:v>31.456</c:v>
                </c:pt>
                <c:pt idx="294" formatCode="General">
                  <c:v>32.284999999999997</c:v>
                </c:pt>
                <c:pt idx="295" formatCode="General">
                  <c:v>31.797000000000001</c:v>
                </c:pt>
                <c:pt idx="296" formatCode="General">
                  <c:v>32.42</c:v>
                </c:pt>
                <c:pt idx="297" formatCode="General">
                  <c:v>32.134</c:v>
                </c:pt>
                <c:pt idx="298" formatCode="General">
                  <c:v>32.134</c:v>
                </c:pt>
                <c:pt idx="299" formatCode="General">
                  <c:v>32.177</c:v>
                </c:pt>
                <c:pt idx="300" formatCode="General">
                  <c:v>31.451000000000001</c:v>
                </c:pt>
                <c:pt idx="301" formatCode="General">
                  <c:v>31.853999999999999</c:v>
                </c:pt>
                <c:pt idx="302" formatCode="General">
                  <c:v>31.734999999999999</c:v>
                </c:pt>
                <c:pt idx="303" formatCode="General">
                  <c:v>30.655999999999999</c:v>
                </c:pt>
              </c:numCache>
            </c:numRef>
          </c:val>
          <c:smooth val="0"/>
          <c:extLst>
            <c:ext xmlns:c16="http://schemas.microsoft.com/office/drawing/2014/chart" uri="{C3380CC4-5D6E-409C-BE32-E72D297353CC}">
              <c16:uniqueId val="{00000000-C763-44A6-A8FF-A63FF909BCF8}"/>
            </c:ext>
          </c:extLst>
        </c:ser>
        <c:dLbls>
          <c:showLegendKey val="0"/>
          <c:showVal val="0"/>
          <c:showCatName val="0"/>
          <c:showSerName val="0"/>
          <c:showPercent val="0"/>
          <c:showBubbleSize val="0"/>
        </c:dLbls>
        <c:smooth val="0"/>
        <c:axId val="749372264"/>
        <c:axId val="749366144"/>
      </c:lineChart>
      <c:dateAx>
        <c:axId val="749372264"/>
        <c:scaling>
          <c:orientation val="minMax"/>
        </c:scaling>
        <c:delete val="0"/>
        <c:axPos val="b"/>
        <c:numFmt formatCode="dd/mmm"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749366144"/>
        <c:crosses val="autoZero"/>
        <c:auto val="1"/>
        <c:lblOffset val="100"/>
        <c:baseTimeUnit val="days"/>
      </c:dateAx>
      <c:valAx>
        <c:axId val="7493661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7493722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BE"/>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5"/>
          <c:order val="0"/>
          <c:tx>
            <c:strRef>
              <c:f>Sheet1!$H$1</c:f>
              <c:strCache>
                <c:ptCount val="1"/>
                <c:pt idx="0">
                  <c:v>TTF Spot</c:v>
                </c:pt>
              </c:strCache>
            </c:strRef>
          </c:tx>
          <c:spPr>
            <a:ln w="28575" cap="rnd">
              <a:solidFill>
                <a:srgbClr val="8345FE"/>
              </a:solidFill>
              <a:round/>
            </a:ln>
            <a:effectLst/>
          </c:spPr>
          <c:marker>
            <c:symbol val="none"/>
          </c:marker>
          <c:dPt>
            <c:idx val="7"/>
            <c:marker>
              <c:symbol val="none"/>
            </c:marker>
            <c:bubble3D val="0"/>
            <c:extLst>
              <c:ext xmlns:c16="http://schemas.microsoft.com/office/drawing/2014/chart" uri="{C3380CC4-5D6E-409C-BE32-E72D297353CC}">
                <c16:uniqueId val="{00000000-EF04-404F-93CA-072632D22138}"/>
              </c:ext>
            </c:extLst>
          </c:dPt>
          <c:cat>
            <c:strRef>
              <c:f>Sheet1!$A$2:$A$34</c:f>
              <c:strCache>
                <c:ptCount val="33"/>
                <c:pt idx="0">
                  <c:v>2023-01</c:v>
                </c:pt>
                <c:pt idx="1">
                  <c:v>2023-02</c:v>
                </c:pt>
                <c:pt idx="2">
                  <c:v>2023-03</c:v>
                </c:pt>
                <c:pt idx="3">
                  <c:v>2023-04</c:v>
                </c:pt>
                <c:pt idx="4">
                  <c:v>2023-05</c:v>
                </c:pt>
                <c:pt idx="5">
                  <c:v>2023-06</c:v>
                </c:pt>
                <c:pt idx="6">
                  <c:v>2023-07</c:v>
                </c:pt>
                <c:pt idx="7">
                  <c:v>2023-08</c:v>
                </c:pt>
                <c:pt idx="8">
                  <c:v>2023-09</c:v>
                </c:pt>
                <c:pt idx="9">
                  <c:v>2023-10</c:v>
                </c:pt>
                <c:pt idx="10">
                  <c:v>2023-11</c:v>
                </c:pt>
                <c:pt idx="11">
                  <c:v>2023-12</c:v>
                </c:pt>
                <c:pt idx="12">
                  <c:v>2024-01</c:v>
                </c:pt>
                <c:pt idx="13">
                  <c:v>2024-02</c:v>
                </c:pt>
                <c:pt idx="14">
                  <c:v>2024-03</c:v>
                </c:pt>
                <c:pt idx="15">
                  <c:v>2024-04</c:v>
                </c:pt>
                <c:pt idx="16">
                  <c:v>2024-05</c:v>
                </c:pt>
                <c:pt idx="17">
                  <c:v>2024-06</c:v>
                </c:pt>
                <c:pt idx="18">
                  <c:v>2024-07</c:v>
                </c:pt>
                <c:pt idx="19">
                  <c:v>2024-08</c:v>
                </c:pt>
                <c:pt idx="20">
                  <c:v>2024-09</c:v>
                </c:pt>
                <c:pt idx="21">
                  <c:v>2024-10</c:v>
                </c:pt>
                <c:pt idx="22">
                  <c:v>2024-11</c:v>
                </c:pt>
                <c:pt idx="23">
                  <c:v>2024-12</c:v>
                </c:pt>
                <c:pt idx="24">
                  <c:v>2025-01</c:v>
                </c:pt>
                <c:pt idx="25">
                  <c:v>2025-02</c:v>
                </c:pt>
                <c:pt idx="26">
                  <c:v>2025-03</c:v>
                </c:pt>
                <c:pt idx="27">
                  <c:v>2025-04</c:v>
                </c:pt>
                <c:pt idx="28">
                  <c:v>2025-05</c:v>
                </c:pt>
                <c:pt idx="29">
                  <c:v>2025-06</c:v>
                </c:pt>
                <c:pt idx="30">
                  <c:v>2025-07</c:v>
                </c:pt>
                <c:pt idx="31">
                  <c:v>2025-08</c:v>
                </c:pt>
                <c:pt idx="32">
                  <c:v>2025-09</c:v>
                </c:pt>
              </c:strCache>
            </c:strRef>
          </c:cat>
          <c:val>
            <c:numRef>
              <c:f>Sheet1!$H$2:$H$34</c:f>
              <c:numCache>
                <c:formatCode>General</c:formatCode>
                <c:ptCount val="33"/>
                <c:pt idx="0">
                  <c:v>62.67</c:v>
                </c:pt>
                <c:pt idx="1">
                  <c:v>53.642285714285713</c:v>
                </c:pt>
                <c:pt idx="2">
                  <c:v>44.856999999999999</c:v>
                </c:pt>
                <c:pt idx="3">
                  <c:v>42.704600000000006</c:v>
                </c:pt>
                <c:pt idx="4">
                  <c:v>30.63</c:v>
                </c:pt>
                <c:pt idx="5">
                  <c:v>32.231500000000004</c:v>
                </c:pt>
                <c:pt idx="6">
                  <c:v>29.368741935483872</c:v>
                </c:pt>
                <c:pt idx="7">
                  <c:v>32.954064516129037</c:v>
                </c:pt>
                <c:pt idx="8">
                  <c:v>34.369999999999997</c:v>
                </c:pt>
                <c:pt idx="9">
                  <c:v>43.231193548387097</c:v>
                </c:pt>
                <c:pt idx="10">
                  <c:v>43.21</c:v>
                </c:pt>
                <c:pt idx="11">
                  <c:v>35.308967741935469</c:v>
                </c:pt>
                <c:pt idx="12">
                  <c:v>29.927258064516131</c:v>
                </c:pt>
                <c:pt idx="13">
                  <c:v>25.806655172413791</c:v>
                </c:pt>
                <c:pt idx="14">
                  <c:v>26.592483870967747</c:v>
                </c:pt>
                <c:pt idx="15">
                  <c:v>28.983999999999995</c:v>
                </c:pt>
                <c:pt idx="16">
                  <c:v>31.366612903225814</c:v>
                </c:pt>
                <c:pt idx="17">
                  <c:v>34.172066666666666</c:v>
                </c:pt>
                <c:pt idx="18">
                  <c:v>32.141967741935481</c:v>
                </c:pt>
                <c:pt idx="19">
                  <c:v>37.601064516129028</c:v>
                </c:pt>
                <c:pt idx="20">
                  <c:v>36.270666666666664</c:v>
                </c:pt>
                <c:pt idx="21">
                  <c:v>40.120096774193549</c:v>
                </c:pt>
                <c:pt idx="22">
                  <c:v>44.195363636363631</c:v>
                </c:pt>
                <c:pt idx="23">
                  <c:v>44.84090322580645</c:v>
                </c:pt>
                <c:pt idx="24">
                  <c:v>48.366387096774183</c:v>
                </c:pt>
                <c:pt idx="25">
                  <c:v>50.97</c:v>
                </c:pt>
                <c:pt idx="26" formatCode="#,##0.00">
                  <c:v>41.667354838709677</c:v>
                </c:pt>
                <c:pt idx="27">
                  <c:v>35.222966666666657</c:v>
                </c:pt>
                <c:pt idx="28">
                  <c:v>34.892096774193554</c:v>
                </c:pt>
                <c:pt idx="29">
                  <c:v>36.326066666666662</c:v>
                </c:pt>
                <c:pt idx="30">
                  <c:v>33.226677419354843</c:v>
                </c:pt>
                <c:pt idx="31">
                  <c:v>32.19387096774193</c:v>
                </c:pt>
                <c:pt idx="32">
                  <c:v>31.956866666666663</c:v>
                </c:pt>
              </c:numCache>
            </c:numRef>
          </c:val>
          <c:smooth val="0"/>
          <c:extLst>
            <c:ext xmlns:c16="http://schemas.microsoft.com/office/drawing/2014/chart" uri="{C3380CC4-5D6E-409C-BE32-E72D297353CC}">
              <c16:uniqueId val="{00000005-90D1-44FD-A16F-85E18A211046}"/>
            </c:ext>
          </c:extLst>
        </c:ser>
        <c:ser>
          <c:idx val="7"/>
          <c:order val="1"/>
          <c:tx>
            <c:strRef>
              <c:f>Sheet1!$J$1</c:f>
              <c:strCache>
                <c:ptCount val="1"/>
                <c:pt idx="0">
                  <c:v>JKM spot</c:v>
                </c:pt>
              </c:strCache>
            </c:strRef>
          </c:tx>
          <c:spPr>
            <a:ln w="28575" cap="rnd">
              <a:solidFill>
                <a:schemeClr val="tx1"/>
              </a:solidFill>
              <a:round/>
            </a:ln>
            <a:effectLst/>
          </c:spPr>
          <c:marker>
            <c:symbol val="none"/>
          </c:marker>
          <c:cat>
            <c:strRef>
              <c:f>Sheet1!$A$2:$A$34</c:f>
              <c:strCache>
                <c:ptCount val="33"/>
                <c:pt idx="0">
                  <c:v>2023-01</c:v>
                </c:pt>
                <c:pt idx="1">
                  <c:v>2023-02</c:v>
                </c:pt>
                <c:pt idx="2">
                  <c:v>2023-03</c:v>
                </c:pt>
                <c:pt idx="3">
                  <c:v>2023-04</c:v>
                </c:pt>
                <c:pt idx="4">
                  <c:v>2023-05</c:v>
                </c:pt>
                <c:pt idx="5">
                  <c:v>2023-06</c:v>
                </c:pt>
                <c:pt idx="6">
                  <c:v>2023-07</c:v>
                </c:pt>
                <c:pt idx="7">
                  <c:v>2023-08</c:v>
                </c:pt>
                <c:pt idx="8">
                  <c:v>2023-09</c:v>
                </c:pt>
                <c:pt idx="9">
                  <c:v>2023-10</c:v>
                </c:pt>
                <c:pt idx="10">
                  <c:v>2023-11</c:v>
                </c:pt>
                <c:pt idx="11">
                  <c:v>2023-12</c:v>
                </c:pt>
                <c:pt idx="12">
                  <c:v>2024-01</c:v>
                </c:pt>
                <c:pt idx="13">
                  <c:v>2024-02</c:v>
                </c:pt>
                <c:pt idx="14">
                  <c:v>2024-03</c:v>
                </c:pt>
                <c:pt idx="15">
                  <c:v>2024-04</c:v>
                </c:pt>
                <c:pt idx="16">
                  <c:v>2024-05</c:v>
                </c:pt>
                <c:pt idx="17">
                  <c:v>2024-06</c:v>
                </c:pt>
                <c:pt idx="18">
                  <c:v>2024-07</c:v>
                </c:pt>
                <c:pt idx="19">
                  <c:v>2024-08</c:v>
                </c:pt>
                <c:pt idx="20">
                  <c:v>2024-09</c:v>
                </c:pt>
                <c:pt idx="21">
                  <c:v>2024-10</c:v>
                </c:pt>
                <c:pt idx="22">
                  <c:v>2024-11</c:v>
                </c:pt>
                <c:pt idx="23">
                  <c:v>2024-12</c:v>
                </c:pt>
                <c:pt idx="24">
                  <c:v>2025-01</c:v>
                </c:pt>
                <c:pt idx="25">
                  <c:v>2025-02</c:v>
                </c:pt>
                <c:pt idx="26">
                  <c:v>2025-03</c:v>
                </c:pt>
                <c:pt idx="27">
                  <c:v>2025-04</c:v>
                </c:pt>
                <c:pt idx="28">
                  <c:v>2025-05</c:v>
                </c:pt>
                <c:pt idx="29">
                  <c:v>2025-06</c:v>
                </c:pt>
                <c:pt idx="30">
                  <c:v>2025-07</c:v>
                </c:pt>
                <c:pt idx="31">
                  <c:v>2025-08</c:v>
                </c:pt>
                <c:pt idx="32">
                  <c:v>2025-09</c:v>
                </c:pt>
              </c:strCache>
            </c:strRef>
          </c:cat>
          <c:val>
            <c:numRef>
              <c:f>Sheet1!$J$2:$J$34</c:f>
              <c:numCache>
                <c:formatCode>General</c:formatCode>
                <c:ptCount val="33"/>
                <c:pt idx="0">
                  <c:v>71.040000000000006</c:v>
                </c:pt>
                <c:pt idx="1">
                  <c:v>53.425766666666668</c:v>
                </c:pt>
                <c:pt idx="2">
                  <c:v>42.764660000000006</c:v>
                </c:pt>
                <c:pt idx="3">
                  <c:v>37.256225000000001</c:v>
                </c:pt>
                <c:pt idx="4">
                  <c:v>32.729999999999997</c:v>
                </c:pt>
                <c:pt idx="5">
                  <c:v>34.17</c:v>
                </c:pt>
                <c:pt idx="6">
                  <c:v>34.390574999999998</c:v>
                </c:pt>
                <c:pt idx="7">
                  <c:v>39.06044</c:v>
                </c:pt>
                <c:pt idx="8">
                  <c:v>43.946200000000005</c:v>
                </c:pt>
                <c:pt idx="9">
                  <c:v>51.397199999999998</c:v>
                </c:pt>
                <c:pt idx="10">
                  <c:v>52.6</c:v>
                </c:pt>
                <c:pt idx="11">
                  <c:v>43.656450000000007</c:v>
                </c:pt>
                <c:pt idx="12">
                  <c:v>31.502249999999997</c:v>
                </c:pt>
                <c:pt idx="13">
                  <c:v>28.102679999999999</c:v>
                </c:pt>
                <c:pt idx="14">
                  <c:v>27.908920000000002</c:v>
                </c:pt>
                <c:pt idx="15">
                  <c:v>31.855050000000002</c:v>
                </c:pt>
                <c:pt idx="16">
                  <c:v>35.36054</c:v>
                </c:pt>
                <c:pt idx="17">
                  <c:v>39.499625000000002</c:v>
                </c:pt>
                <c:pt idx="18">
                  <c:v>38.035399999999996</c:v>
                </c:pt>
                <c:pt idx="19">
                  <c:v>41.830079999999995</c:v>
                </c:pt>
                <c:pt idx="20">
                  <c:v>40.466949999999997</c:v>
                </c:pt>
                <c:pt idx="21">
                  <c:v>42.092700000000001</c:v>
                </c:pt>
                <c:pt idx="22">
                  <c:v>44.315725</c:v>
                </c:pt>
                <c:pt idx="23">
                  <c:v>46.262999999999998</c:v>
                </c:pt>
                <c:pt idx="24">
                  <c:v>46.306640000000002</c:v>
                </c:pt>
                <c:pt idx="25">
                  <c:v>47.79</c:v>
                </c:pt>
                <c:pt idx="26" formatCode="#,##0.00">
                  <c:v>42.057949999999998</c:v>
                </c:pt>
                <c:pt idx="27">
                  <c:v>37.691466666666663</c:v>
                </c:pt>
                <c:pt idx="28">
                  <c:v>35.668080000000003</c:v>
                </c:pt>
                <c:pt idx="29">
                  <c:v>38.420900000000003</c:v>
                </c:pt>
                <c:pt idx="30">
                  <c:v>36.262374999999999</c:v>
                </c:pt>
                <c:pt idx="31">
                  <c:v>34.21208</c:v>
                </c:pt>
                <c:pt idx="32">
                  <c:v>33.131124999999997</c:v>
                </c:pt>
              </c:numCache>
            </c:numRef>
          </c:val>
          <c:smooth val="0"/>
          <c:extLst>
            <c:ext xmlns:c16="http://schemas.microsoft.com/office/drawing/2014/chart" uri="{C3380CC4-5D6E-409C-BE32-E72D297353CC}">
              <c16:uniqueId val="{00000000-3ACE-428F-AE31-0DB114C980F5}"/>
            </c:ext>
          </c:extLst>
        </c:ser>
        <c:dLbls>
          <c:showLegendKey val="0"/>
          <c:showVal val="0"/>
          <c:showCatName val="0"/>
          <c:showSerName val="0"/>
          <c:showPercent val="0"/>
          <c:showBubbleSize val="0"/>
        </c:dLbls>
        <c:smooth val="0"/>
        <c:axId val="1248475512"/>
        <c:axId val="1248475840"/>
      </c:lineChart>
      <c:catAx>
        <c:axId val="12484755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1248475840"/>
        <c:crosses val="autoZero"/>
        <c:auto val="1"/>
        <c:lblAlgn val="ctr"/>
        <c:lblOffset val="100"/>
        <c:noMultiLvlLbl val="0"/>
      </c:catAx>
      <c:valAx>
        <c:axId val="124847584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12484755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BE"/>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5"/>
          <c:order val="0"/>
          <c:tx>
            <c:strRef>
              <c:f>Sheet1!$H$1</c:f>
              <c:strCache>
                <c:ptCount val="1"/>
                <c:pt idx="0">
                  <c:v>TTF Spot</c:v>
                </c:pt>
              </c:strCache>
            </c:strRef>
          </c:tx>
          <c:spPr>
            <a:ln w="28575" cap="rnd">
              <a:solidFill>
                <a:srgbClr val="8345FE"/>
              </a:solidFill>
              <a:round/>
            </a:ln>
            <a:effectLst/>
          </c:spPr>
          <c:marker>
            <c:symbol val="none"/>
          </c:marker>
          <c:dPt>
            <c:idx val="7"/>
            <c:marker>
              <c:symbol val="none"/>
            </c:marker>
            <c:bubble3D val="0"/>
            <c:extLst>
              <c:ext xmlns:c16="http://schemas.microsoft.com/office/drawing/2014/chart" uri="{C3380CC4-5D6E-409C-BE32-E72D297353CC}">
                <c16:uniqueId val="{00000000-EF04-404F-93CA-072632D22138}"/>
              </c:ext>
            </c:extLst>
          </c:dPt>
          <c:cat>
            <c:strRef>
              <c:f>Sheet1!$A$2:$A$34</c:f>
              <c:strCache>
                <c:ptCount val="33"/>
                <c:pt idx="0">
                  <c:v>2023-01</c:v>
                </c:pt>
                <c:pt idx="1">
                  <c:v>2023-02</c:v>
                </c:pt>
                <c:pt idx="2">
                  <c:v>2023-03</c:v>
                </c:pt>
                <c:pt idx="3">
                  <c:v>2023-04</c:v>
                </c:pt>
                <c:pt idx="4">
                  <c:v>2023-05</c:v>
                </c:pt>
                <c:pt idx="5">
                  <c:v>2023-06</c:v>
                </c:pt>
                <c:pt idx="6">
                  <c:v>2023-07</c:v>
                </c:pt>
                <c:pt idx="7">
                  <c:v>2023-08</c:v>
                </c:pt>
                <c:pt idx="8">
                  <c:v>2023-09</c:v>
                </c:pt>
                <c:pt idx="9">
                  <c:v>2023-10</c:v>
                </c:pt>
                <c:pt idx="10">
                  <c:v>2023-11</c:v>
                </c:pt>
                <c:pt idx="11">
                  <c:v>2023-12</c:v>
                </c:pt>
                <c:pt idx="12">
                  <c:v>2024-01</c:v>
                </c:pt>
                <c:pt idx="13">
                  <c:v>2024-02</c:v>
                </c:pt>
                <c:pt idx="14">
                  <c:v>2024-03</c:v>
                </c:pt>
                <c:pt idx="15">
                  <c:v>2024-04</c:v>
                </c:pt>
                <c:pt idx="16">
                  <c:v>2024-05</c:v>
                </c:pt>
                <c:pt idx="17">
                  <c:v>2024-06</c:v>
                </c:pt>
                <c:pt idx="18">
                  <c:v>2024-07</c:v>
                </c:pt>
                <c:pt idx="19">
                  <c:v>2024-08</c:v>
                </c:pt>
                <c:pt idx="20">
                  <c:v>2024-09</c:v>
                </c:pt>
                <c:pt idx="21">
                  <c:v>2024-10</c:v>
                </c:pt>
                <c:pt idx="22">
                  <c:v>2024-11</c:v>
                </c:pt>
                <c:pt idx="23">
                  <c:v>2024-12</c:v>
                </c:pt>
                <c:pt idx="24">
                  <c:v>2025-01</c:v>
                </c:pt>
                <c:pt idx="25">
                  <c:v>2025-02</c:v>
                </c:pt>
                <c:pt idx="26">
                  <c:v>2025-03</c:v>
                </c:pt>
                <c:pt idx="27">
                  <c:v>2025-04</c:v>
                </c:pt>
                <c:pt idx="28">
                  <c:v>2025-05</c:v>
                </c:pt>
                <c:pt idx="29">
                  <c:v>2025-06</c:v>
                </c:pt>
                <c:pt idx="30">
                  <c:v>2025-07</c:v>
                </c:pt>
                <c:pt idx="31">
                  <c:v>2025-08</c:v>
                </c:pt>
                <c:pt idx="32">
                  <c:v>2025-09</c:v>
                </c:pt>
              </c:strCache>
            </c:strRef>
          </c:cat>
          <c:val>
            <c:numRef>
              <c:f>Sheet1!$H$2:$H$34</c:f>
              <c:numCache>
                <c:formatCode>General</c:formatCode>
                <c:ptCount val="33"/>
                <c:pt idx="0">
                  <c:v>62.67</c:v>
                </c:pt>
                <c:pt idx="1">
                  <c:v>53.642285714285713</c:v>
                </c:pt>
                <c:pt idx="2">
                  <c:v>44.856999999999999</c:v>
                </c:pt>
                <c:pt idx="3">
                  <c:v>42.704600000000006</c:v>
                </c:pt>
                <c:pt idx="4">
                  <c:v>30.63</c:v>
                </c:pt>
                <c:pt idx="5">
                  <c:v>32.231500000000004</c:v>
                </c:pt>
                <c:pt idx="6">
                  <c:v>29.368741935483872</c:v>
                </c:pt>
                <c:pt idx="7">
                  <c:v>32.954064516129037</c:v>
                </c:pt>
                <c:pt idx="8">
                  <c:v>34.369999999999997</c:v>
                </c:pt>
                <c:pt idx="9">
                  <c:v>43.231193548387097</c:v>
                </c:pt>
                <c:pt idx="10">
                  <c:v>43.21</c:v>
                </c:pt>
                <c:pt idx="11">
                  <c:v>35.308967741935469</c:v>
                </c:pt>
                <c:pt idx="12">
                  <c:v>29.927258064516131</c:v>
                </c:pt>
                <c:pt idx="13">
                  <c:v>25.806655172413791</c:v>
                </c:pt>
                <c:pt idx="14">
                  <c:v>26.592483870967747</c:v>
                </c:pt>
                <c:pt idx="15">
                  <c:v>28.983999999999995</c:v>
                </c:pt>
                <c:pt idx="16">
                  <c:v>31.366612903225814</c:v>
                </c:pt>
                <c:pt idx="17">
                  <c:v>34.172066666666666</c:v>
                </c:pt>
                <c:pt idx="18">
                  <c:v>32.141967741935481</c:v>
                </c:pt>
                <c:pt idx="19">
                  <c:v>37.601064516129028</c:v>
                </c:pt>
                <c:pt idx="20">
                  <c:v>36.270666666666664</c:v>
                </c:pt>
                <c:pt idx="21">
                  <c:v>40.120096774193549</c:v>
                </c:pt>
                <c:pt idx="22">
                  <c:v>44.195363636363631</c:v>
                </c:pt>
                <c:pt idx="23">
                  <c:v>44.84090322580645</c:v>
                </c:pt>
                <c:pt idx="24">
                  <c:v>48.366387096774183</c:v>
                </c:pt>
                <c:pt idx="25">
                  <c:v>50.97</c:v>
                </c:pt>
                <c:pt idx="26" formatCode="#,##0.00">
                  <c:v>41.667354838709677</c:v>
                </c:pt>
                <c:pt idx="27">
                  <c:v>35.222966666666657</c:v>
                </c:pt>
                <c:pt idx="28">
                  <c:v>34.892096774193554</c:v>
                </c:pt>
                <c:pt idx="29">
                  <c:v>36.326066666666662</c:v>
                </c:pt>
                <c:pt idx="30">
                  <c:v>33.226677419354843</c:v>
                </c:pt>
                <c:pt idx="31">
                  <c:v>32.19387096774193</c:v>
                </c:pt>
                <c:pt idx="32">
                  <c:v>31.956866666666663</c:v>
                </c:pt>
              </c:numCache>
            </c:numRef>
          </c:val>
          <c:smooth val="0"/>
          <c:extLst>
            <c:ext xmlns:c16="http://schemas.microsoft.com/office/drawing/2014/chart" uri="{C3380CC4-5D6E-409C-BE32-E72D297353CC}">
              <c16:uniqueId val="{00000005-90D1-44FD-A16F-85E18A211046}"/>
            </c:ext>
          </c:extLst>
        </c:ser>
        <c:ser>
          <c:idx val="6"/>
          <c:order val="1"/>
          <c:tx>
            <c:strRef>
              <c:f>Sheet1!$I$1</c:f>
              <c:strCache>
                <c:ptCount val="1"/>
                <c:pt idx="0">
                  <c:v>Henry Hub Spot</c:v>
                </c:pt>
              </c:strCache>
            </c:strRef>
          </c:tx>
          <c:spPr>
            <a:ln w="28575" cap="rnd">
              <a:solidFill>
                <a:schemeClr val="accent1">
                  <a:lumMod val="60000"/>
                  <a:lumOff val="40000"/>
                </a:schemeClr>
              </a:solidFill>
              <a:round/>
            </a:ln>
            <a:effectLst/>
          </c:spPr>
          <c:marker>
            <c:symbol val="none"/>
          </c:marker>
          <c:cat>
            <c:strRef>
              <c:f>Sheet1!$A$2:$A$34</c:f>
              <c:strCache>
                <c:ptCount val="33"/>
                <c:pt idx="0">
                  <c:v>2023-01</c:v>
                </c:pt>
                <c:pt idx="1">
                  <c:v>2023-02</c:v>
                </c:pt>
                <c:pt idx="2">
                  <c:v>2023-03</c:v>
                </c:pt>
                <c:pt idx="3">
                  <c:v>2023-04</c:v>
                </c:pt>
                <c:pt idx="4">
                  <c:v>2023-05</c:v>
                </c:pt>
                <c:pt idx="5">
                  <c:v>2023-06</c:v>
                </c:pt>
                <c:pt idx="6">
                  <c:v>2023-07</c:v>
                </c:pt>
                <c:pt idx="7">
                  <c:v>2023-08</c:v>
                </c:pt>
                <c:pt idx="8">
                  <c:v>2023-09</c:v>
                </c:pt>
                <c:pt idx="9">
                  <c:v>2023-10</c:v>
                </c:pt>
                <c:pt idx="10">
                  <c:v>2023-11</c:v>
                </c:pt>
                <c:pt idx="11">
                  <c:v>2023-12</c:v>
                </c:pt>
                <c:pt idx="12">
                  <c:v>2024-01</c:v>
                </c:pt>
                <c:pt idx="13">
                  <c:v>2024-02</c:v>
                </c:pt>
                <c:pt idx="14">
                  <c:v>2024-03</c:v>
                </c:pt>
                <c:pt idx="15">
                  <c:v>2024-04</c:v>
                </c:pt>
                <c:pt idx="16">
                  <c:v>2024-05</c:v>
                </c:pt>
                <c:pt idx="17">
                  <c:v>2024-06</c:v>
                </c:pt>
                <c:pt idx="18">
                  <c:v>2024-07</c:v>
                </c:pt>
                <c:pt idx="19">
                  <c:v>2024-08</c:v>
                </c:pt>
                <c:pt idx="20">
                  <c:v>2024-09</c:v>
                </c:pt>
                <c:pt idx="21">
                  <c:v>2024-10</c:v>
                </c:pt>
                <c:pt idx="22">
                  <c:v>2024-11</c:v>
                </c:pt>
                <c:pt idx="23">
                  <c:v>2024-12</c:v>
                </c:pt>
                <c:pt idx="24">
                  <c:v>2025-01</c:v>
                </c:pt>
                <c:pt idx="25">
                  <c:v>2025-02</c:v>
                </c:pt>
                <c:pt idx="26">
                  <c:v>2025-03</c:v>
                </c:pt>
                <c:pt idx="27">
                  <c:v>2025-04</c:v>
                </c:pt>
                <c:pt idx="28">
                  <c:v>2025-05</c:v>
                </c:pt>
                <c:pt idx="29">
                  <c:v>2025-06</c:v>
                </c:pt>
                <c:pt idx="30">
                  <c:v>2025-07</c:v>
                </c:pt>
                <c:pt idx="31">
                  <c:v>2025-08</c:v>
                </c:pt>
                <c:pt idx="32">
                  <c:v>2025-09</c:v>
                </c:pt>
              </c:strCache>
            </c:strRef>
          </c:cat>
          <c:val>
            <c:numRef>
              <c:f>Sheet1!$I$2:$I$34</c:f>
              <c:numCache>
                <c:formatCode>General</c:formatCode>
                <c:ptCount val="33"/>
                <c:pt idx="0">
                  <c:v>10.49</c:v>
                </c:pt>
                <c:pt idx="1">
                  <c:v>7.5644250000000017</c:v>
                </c:pt>
                <c:pt idx="2">
                  <c:v>7.41</c:v>
                </c:pt>
                <c:pt idx="3">
                  <c:v>6.6981947368421046</c:v>
                </c:pt>
                <c:pt idx="4">
                  <c:v>6.69</c:v>
                </c:pt>
                <c:pt idx="5">
                  <c:v>6.7593044675638652</c:v>
                </c:pt>
                <c:pt idx="6">
                  <c:v>7.8534476190476186</c:v>
                </c:pt>
                <c:pt idx="7">
                  <c:v>8.0707652173913065</c:v>
                </c:pt>
                <c:pt idx="8">
                  <c:v>8.3971142857142844</c:v>
                </c:pt>
                <c:pt idx="9">
                  <c:v>9.672765217391305</c:v>
                </c:pt>
                <c:pt idx="10">
                  <c:v>8.64</c:v>
                </c:pt>
                <c:pt idx="11">
                  <c:v>7.9133049999999994</c:v>
                </c:pt>
                <c:pt idx="12">
                  <c:v>11.39385</c:v>
                </c:pt>
                <c:pt idx="13">
                  <c:v>5.4924666666666671</c:v>
                </c:pt>
                <c:pt idx="14">
                  <c:v>4.7086190476190479</c:v>
                </c:pt>
                <c:pt idx="15">
                  <c:v>5.0579272727272704</c:v>
                </c:pt>
                <c:pt idx="16">
                  <c:v>6.6898956521739121</c:v>
                </c:pt>
                <c:pt idx="17">
                  <c:v>7.7969578947368419</c:v>
                </c:pt>
                <c:pt idx="18">
                  <c:v>6.5958818181818177</c:v>
                </c:pt>
                <c:pt idx="19">
                  <c:v>6.1532409090909104</c:v>
                </c:pt>
                <c:pt idx="20">
                  <c:v>6.853290476190474</c:v>
                </c:pt>
                <c:pt idx="21">
                  <c:v>6.9713565217391302</c:v>
                </c:pt>
                <c:pt idx="22">
                  <c:v>7.0772304347826083</c:v>
                </c:pt>
                <c:pt idx="23">
                  <c:v>9.8695272727272751</c:v>
                </c:pt>
                <c:pt idx="24">
                  <c:v>14.537931818181818</c:v>
                </c:pt>
                <c:pt idx="25">
                  <c:v>13.78</c:v>
                </c:pt>
                <c:pt idx="26" formatCode="#,##0.00">
                  <c:v>13.04165238095238</c:v>
                </c:pt>
                <c:pt idx="27">
                  <c:v>10.558695238095236</c:v>
                </c:pt>
                <c:pt idx="28">
                  <c:v>9.4310909090909085</c:v>
                </c:pt>
                <c:pt idx="29">
                  <c:v>8.991950000000001</c:v>
                </c:pt>
                <c:pt idx="30">
                  <c:v>9.3761260869565195</c:v>
                </c:pt>
                <c:pt idx="31">
                  <c:v>8.5363809523809522</c:v>
                </c:pt>
                <c:pt idx="32">
                  <c:v>8.5995954545454545</c:v>
                </c:pt>
              </c:numCache>
            </c:numRef>
          </c:val>
          <c:smooth val="0"/>
          <c:extLst>
            <c:ext xmlns:c16="http://schemas.microsoft.com/office/drawing/2014/chart" uri="{C3380CC4-5D6E-409C-BE32-E72D297353CC}">
              <c16:uniqueId val="{00000006-90D1-44FD-A16F-85E18A211046}"/>
            </c:ext>
          </c:extLst>
        </c:ser>
        <c:ser>
          <c:idx val="7"/>
          <c:order val="2"/>
          <c:tx>
            <c:strRef>
              <c:f>Sheet1!$J$1</c:f>
              <c:strCache>
                <c:ptCount val="1"/>
                <c:pt idx="0">
                  <c:v>JKM spot</c:v>
                </c:pt>
              </c:strCache>
            </c:strRef>
          </c:tx>
          <c:spPr>
            <a:ln w="28575" cap="rnd">
              <a:solidFill>
                <a:schemeClr val="tx1"/>
              </a:solidFill>
              <a:round/>
            </a:ln>
            <a:effectLst/>
          </c:spPr>
          <c:marker>
            <c:symbol val="none"/>
          </c:marker>
          <c:cat>
            <c:strRef>
              <c:f>Sheet1!$A$2:$A$34</c:f>
              <c:strCache>
                <c:ptCount val="33"/>
                <c:pt idx="0">
                  <c:v>2023-01</c:v>
                </c:pt>
                <c:pt idx="1">
                  <c:v>2023-02</c:v>
                </c:pt>
                <c:pt idx="2">
                  <c:v>2023-03</c:v>
                </c:pt>
                <c:pt idx="3">
                  <c:v>2023-04</c:v>
                </c:pt>
                <c:pt idx="4">
                  <c:v>2023-05</c:v>
                </c:pt>
                <c:pt idx="5">
                  <c:v>2023-06</c:v>
                </c:pt>
                <c:pt idx="6">
                  <c:v>2023-07</c:v>
                </c:pt>
                <c:pt idx="7">
                  <c:v>2023-08</c:v>
                </c:pt>
                <c:pt idx="8">
                  <c:v>2023-09</c:v>
                </c:pt>
                <c:pt idx="9">
                  <c:v>2023-10</c:v>
                </c:pt>
                <c:pt idx="10">
                  <c:v>2023-11</c:v>
                </c:pt>
                <c:pt idx="11">
                  <c:v>2023-12</c:v>
                </c:pt>
                <c:pt idx="12">
                  <c:v>2024-01</c:v>
                </c:pt>
                <c:pt idx="13">
                  <c:v>2024-02</c:v>
                </c:pt>
                <c:pt idx="14">
                  <c:v>2024-03</c:v>
                </c:pt>
                <c:pt idx="15">
                  <c:v>2024-04</c:v>
                </c:pt>
                <c:pt idx="16">
                  <c:v>2024-05</c:v>
                </c:pt>
                <c:pt idx="17">
                  <c:v>2024-06</c:v>
                </c:pt>
                <c:pt idx="18">
                  <c:v>2024-07</c:v>
                </c:pt>
                <c:pt idx="19">
                  <c:v>2024-08</c:v>
                </c:pt>
                <c:pt idx="20">
                  <c:v>2024-09</c:v>
                </c:pt>
                <c:pt idx="21">
                  <c:v>2024-10</c:v>
                </c:pt>
                <c:pt idx="22">
                  <c:v>2024-11</c:v>
                </c:pt>
                <c:pt idx="23">
                  <c:v>2024-12</c:v>
                </c:pt>
                <c:pt idx="24">
                  <c:v>2025-01</c:v>
                </c:pt>
                <c:pt idx="25">
                  <c:v>2025-02</c:v>
                </c:pt>
                <c:pt idx="26">
                  <c:v>2025-03</c:v>
                </c:pt>
                <c:pt idx="27">
                  <c:v>2025-04</c:v>
                </c:pt>
                <c:pt idx="28">
                  <c:v>2025-05</c:v>
                </c:pt>
                <c:pt idx="29">
                  <c:v>2025-06</c:v>
                </c:pt>
                <c:pt idx="30">
                  <c:v>2025-07</c:v>
                </c:pt>
                <c:pt idx="31">
                  <c:v>2025-08</c:v>
                </c:pt>
                <c:pt idx="32">
                  <c:v>2025-09</c:v>
                </c:pt>
              </c:strCache>
            </c:strRef>
          </c:cat>
          <c:val>
            <c:numRef>
              <c:f>Sheet1!$J$2:$J$34</c:f>
              <c:numCache>
                <c:formatCode>General</c:formatCode>
                <c:ptCount val="33"/>
                <c:pt idx="0">
                  <c:v>71.040000000000006</c:v>
                </c:pt>
                <c:pt idx="1">
                  <c:v>53.425766666666668</c:v>
                </c:pt>
                <c:pt idx="2">
                  <c:v>42.764660000000006</c:v>
                </c:pt>
                <c:pt idx="3">
                  <c:v>37.256225000000001</c:v>
                </c:pt>
                <c:pt idx="4">
                  <c:v>32.729999999999997</c:v>
                </c:pt>
                <c:pt idx="5">
                  <c:v>34.17</c:v>
                </c:pt>
                <c:pt idx="6">
                  <c:v>34.390574999999998</c:v>
                </c:pt>
                <c:pt idx="7">
                  <c:v>39.06044</c:v>
                </c:pt>
                <c:pt idx="8">
                  <c:v>43.946200000000005</c:v>
                </c:pt>
                <c:pt idx="9">
                  <c:v>51.397199999999998</c:v>
                </c:pt>
                <c:pt idx="10">
                  <c:v>52.6</c:v>
                </c:pt>
                <c:pt idx="11">
                  <c:v>43.656450000000007</c:v>
                </c:pt>
                <c:pt idx="12">
                  <c:v>31.502249999999997</c:v>
                </c:pt>
                <c:pt idx="13">
                  <c:v>28.102679999999999</c:v>
                </c:pt>
                <c:pt idx="14">
                  <c:v>27.908920000000002</c:v>
                </c:pt>
                <c:pt idx="15">
                  <c:v>31.855050000000002</c:v>
                </c:pt>
                <c:pt idx="16">
                  <c:v>35.36054</c:v>
                </c:pt>
                <c:pt idx="17">
                  <c:v>39.499625000000002</c:v>
                </c:pt>
                <c:pt idx="18">
                  <c:v>38.035399999999996</c:v>
                </c:pt>
                <c:pt idx="19">
                  <c:v>41.830079999999995</c:v>
                </c:pt>
                <c:pt idx="20">
                  <c:v>40.466949999999997</c:v>
                </c:pt>
                <c:pt idx="21">
                  <c:v>42.092700000000001</c:v>
                </c:pt>
                <c:pt idx="22">
                  <c:v>44.315725</c:v>
                </c:pt>
                <c:pt idx="23">
                  <c:v>46.262999999999998</c:v>
                </c:pt>
                <c:pt idx="24">
                  <c:v>46.306640000000002</c:v>
                </c:pt>
                <c:pt idx="25">
                  <c:v>47.79</c:v>
                </c:pt>
                <c:pt idx="26" formatCode="#,##0.00">
                  <c:v>42.057949999999998</c:v>
                </c:pt>
                <c:pt idx="27">
                  <c:v>37.691466666666663</c:v>
                </c:pt>
                <c:pt idx="28">
                  <c:v>35.668080000000003</c:v>
                </c:pt>
                <c:pt idx="29">
                  <c:v>38.420900000000003</c:v>
                </c:pt>
                <c:pt idx="30">
                  <c:v>36.262374999999999</c:v>
                </c:pt>
                <c:pt idx="31">
                  <c:v>34.21208</c:v>
                </c:pt>
                <c:pt idx="32">
                  <c:v>33.131124999999997</c:v>
                </c:pt>
              </c:numCache>
            </c:numRef>
          </c:val>
          <c:smooth val="0"/>
          <c:extLst>
            <c:ext xmlns:c16="http://schemas.microsoft.com/office/drawing/2014/chart" uri="{C3380CC4-5D6E-409C-BE32-E72D297353CC}">
              <c16:uniqueId val="{00000000-3ACE-428F-AE31-0DB114C980F5}"/>
            </c:ext>
          </c:extLst>
        </c:ser>
        <c:dLbls>
          <c:showLegendKey val="0"/>
          <c:showVal val="0"/>
          <c:showCatName val="0"/>
          <c:showSerName val="0"/>
          <c:showPercent val="0"/>
          <c:showBubbleSize val="0"/>
        </c:dLbls>
        <c:smooth val="0"/>
        <c:axId val="1248475512"/>
        <c:axId val="1248475840"/>
      </c:lineChart>
      <c:catAx>
        <c:axId val="12484755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1248475840"/>
        <c:crosses val="autoZero"/>
        <c:auto val="1"/>
        <c:lblAlgn val="ctr"/>
        <c:lblOffset val="100"/>
        <c:noMultiLvlLbl val="0"/>
      </c:catAx>
      <c:valAx>
        <c:axId val="124847584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12484755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BE"/>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1"/>
          <c:order val="0"/>
          <c:tx>
            <c:strRef>
              <c:f>Sheet1!$C$1</c:f>
              <c:strCache>
                <c:ptCount val="1"/>
                <c:pt idx="0">
                  <c:v>Korea</c:v>
                </c:pt>
              </c:strCache>
            </c:strRef>
          </c:tx>
          <c:spPr>
            <a:ln w="28575" cap="rnd">
              <a:solidFill>
                <a:srgbClr val="0070C0"/>
              </a:solidFill>
              <a:round/>
            </a:ln>
            <a:effectLst/>
          </c:spPr>
          <c:marker>
            <c:symbol val="none"/>
          </c:marker>
          <c:cat>
            <c:strRef>
              <c:f>Sheet1!$A$2:$A$34</c:f>
              <c:strCache>
                <c:ptCount val="33"/>
                <c:pt idx="0">
                  <c:v>2023-01</c:v>
                </c:pt>
                <c:pt idx="1">
                  <c:v>2023-02</c:v>
                </c:pt>
                <c:pt idx="2">
                  <c:v>2023-03</c:v>
                </c:pt>
                <c:pt idx="3">
                  <c:v>2023-04</c:v>
                </c:pt>
                <c:pt idx="4">
                  <c:v>2023-05</c:v>
                </c:pt>
                <c:pt idx="5">
                  <c:v>2023-06</c:v>
                </c:pt>
                <c:pt idx="6">
                  <c:v>2023-07</c:v>
                </c:pt>
                <c:pt idx="7">
                  <c:v>2023-08</c:v>
                </c:pt>
                <c:pt idx="8">
                  <c:v>2023-09</c:v>
                </c:pt>
                <c:pt idx="9">
                  <c:v>2023-10</c:v>
                </c:pt>
                <c:pt idx="10">
                  <c:v>2023-11</c:v>
                </c:pt>
                <c:pt idx="11">
                  <c:v>2023-12</c:v>
                </c:pt>
                <c:pt idx="12">
                  <c:v>2024-01</c:v>
                </c:pt>
                <c:pt idx="13">
                  <c:v>2024-02</c:v>
                </c:pt>
                <c:pt idx="14">
                  <c:v>2024-03</c:v>
                </c:pt>
                <c:pt idx="15">
                  <c:v>2024-04</c:v>
                </c:pt>
                <c:pt idx="16">
                  <c:v>2024-05</c:v>
                </c:pt>
                <c:pt idx="17">
                  <c:v>2024-06</c:v>
                </c:pt>
                <c:pt idx="18">
                  <c:v>2024-07</c:v>
                </c:pt>
                <c:pt idx="19">
                  <c:v>2024-08</c:v>
                </c:pt>
                <c:pt idx="20">
                  <c:v>2024-09</c:v>
                </c:pt>
                <c:pt idx="21">
                  <c:v>2024-10</c:v>
                </c:pt>
                <c:pt idx="22">
                  <c:v>2024-11</c:v>
                </c:pt>
                <c:pt idx="23">
                  <c:v>2024-12</c:v>
                </c:pt>
                <c:pt idx="24">
                  <c:v>2025-01</c:v>
                </c:pt>
                <c:pt idx="25">
                  <c:v>2025-02</c:v>
                </c:pt>
                <c:pt idx="26">
                  <c:v>2025-03</c:v>
                </c:pt>
                <c:pt idx="27">
                  <c:v>2025-04</c:v>
                </c:pt>
                <c:pt idx="28">
                  <c:v>2025-05</c:v>
                </c:pt>
                <c:pt idx="29">
                  <c:v>2025-06</c:v>
                </c:pt>
                <c:pt idx="30">
                  <c:v>2025-07</c:v>
                </c:pt>
                <c:pt idx="31">
                  <c:v>2025-08</c:v>
                </c:pt>
                <c:pt idx="32">
                  <c:v>2025-09</c:v>
                </c:pt>
              </c:strCache>
            </c:strRef>
          </c:cat>
          <c:val>
            <c:numRef>
              <c:f>Sheet1!$C$2:$C$34</c:f>
              <c:numCache>
                <c:formatCode>_(* #,##0.00_);_(* \(#,##0.00\);_(* "-"??_);_(@_)</c:formatCode>
                <c:ptCount val="33"/>
                <c:pt idx="0">
                  <c:v>79.769655910973427</c:v>
                </c:pt>
                <c:pt idx="1">
                  <c:v>67.980692597019967</c:v>
                </c:pt>
                <c:pt idx="2">
                  <c:v>40.399591487912737</c:v>
                </c:pt>
                <c:pt idx="3">
                  <c:v>42.08822811676594</c:v>
                </c:pt>
                <c:pt idx="4">
                  <c:v>41.165809989399627</c:v>
                </c:pt>
                <c:pt idx="5">
                  <c:v>41.988357389831641</c:v>
                </c:pt>
                <c:pt idx="6">
                  <c:v>37.074669388997478</c:v>
                </c:pt>
                <c:pt idx="7">
                  <c:v>39.768431528189474</c:v>
                </c:pt>
                <c:pt idx="8">
                  <c:v>41.318829848960782</c:v>
                </c:pt>
                <c:pt idx="9">
                  <c:v>39.409508998484903</c:v>
                </c:pt>
                <c:pt idx="10">
                  <c:v>39.424194047560377</c:v>
                </c:pt>
                <c:pt idx="11">
                  <c:v>46.396729729542464</c:v>
                </c:pt>
                <c:pt idx="12">
                  <c:v>42.93546182273839</c:v>
                </c:pt>
                <c:pt idx="13">
                  <c:v>39.089272248612488</c:v>
                </c:pt>
                <c:pt idx="14">
                  <c:v>36.953209134030047</c:v>
                </c:pt>
                <c:pt idx="15">
                  <c:v>37.633828083571743</c:v>
                </c:pt>
                <c:pt idx="16">
                  <c:v>35.449480301376106</c:v>
                </c:pt>
                <c:pt idx="17">
                  <c:v>36.695374110490476</c:v>
                </c:pt>
                <c:pt idx="18">
                  <c:v>36.779234049415258</c:v>
                </c:pt>
                <c:pt idx="19">
                  <c:v>37.534243240991678</c:v>
                </c:pt>
                <c:pt idx="20">
                  <c:v>36.494935525334398</c:v>
                </c:pt>
                <c:pt idx="21">
                  <c:v>39.063168193979635</c:v>
                </c:pt>
                <c:pt idx="22">
                  <c:v>39.947149882542249</c:v>
                </c:pt>
                <c:pt idx="23">
                  <c:v>39.709237896141488</c:v>
                </c:pt>
                <c:pt idx="24">
                  <c:v>38.495861696904129</c:v>
                </c:pt>
                <c:pt idx="25">
                  <c:v>35.321621272200588</c:v>
                </c:pt>
                <c:pt idx="26">
                  <c:v>37.574507007045241</c:v>
                </c:pt>
                <c:pt idx="27">
                  <c:v>34.76817335523841</c:v>
                </c:pt>
                <c:pt idx="28">
                  <c:v>32.601788684707849</c:v>
                </c:pt>
                <c:pt idx="29">
                  <c:v>31.290299831292728</c:v>
                </c:pt>
                <c:pt idx="30">
                  <c:v>31.205993792905396</c:v>
                </c:pt>
                <c:pt idx="31" formatCode="General">
                  <c:v>33.28</c:v>
                </c:pt>
              </c:numCache>
            </c:numRef>
          </c:val>
          <c:smooth val="0"/>
          <c:extLst>
            <c:ext xmlns:c16="http://schemas.microsoft.com/office/drawing/2014/chart" uri="{C3380CC4-5D6E-409C-BE32-E72D297353CC}">
              <c16:uniqueId val="{00000001-90D1-44FD-A16F-85E18A211046}"/>
            </c:ext>
          </c:extLst>
        </c:ser>
        <c:ser>
          <c:idx val="2"/>
          <c:order val="1"/>
          <c:tx>
            <c:strRef>
              <c:f>Sheet1!$D$1</c:f>
              <c:strCache>
                <c:ptCount val="1"/>
                <c:pt idx="0">
                  <c:v>Taiwan</c:v>
                </c:pt>
              </c:strCache>
            </c:strRef>
          </c:tx>
          <c:spPr>
            <a:ln w="28575" cap="rnd">
              <a:solidFill>
                <a:schemeClr val="accent3"/>
              </a:solidFill>
              <a:round/>
            </a:ln>
            <a:effectLst/>
          </c:spPr>
          <c:marker>
            <c:symbol val="none"/>
          </c:marker>
          <c:cat>
            <c:strRef>
              <c:f>Sheet1!$A$2:$A$34</c:f>
              <c:strCache>
                <c:ptCount val="33"/>
                <c:pt idx="0">
                  <c:v>2023-01</c:v>
                </c:pt>
                <c:pt idx="1">
                  <c:v>2023-02</c:v>
                </c:pt>
                <c:pt idx="2">
                  <c:v>2023-03</c:v>
                </c:pt>
                <c:pt idx="3">
                  <c:v>2023-04</c:v>
                </c:pt>
                <c:pt idx="4">
                  <c:v>2023-05</c:v>
                </c:pt>
                <c:pt idx="5">
                  <c:v>2023-06</c:v>
                </c:pt>
                <c:pt idx="6">
                  <c:v>2023-07</c:v>
                </c:pt>
                <c:pt idx="7">
                  <c:v>2023-08</c:v>
                </c:pt>
                <c:pt idx="8">
                  <c:v>2023-09</c:v>
                </c:pt>
                <c:pt idx="9">
                  <c:v>2023-10</c:v>
                </c:pt>
                <c:pt idx="10">
                  <c:v>2023-11</c:v>
                </c:pt>
                <c:pt idx="11">
                  <c:v>2023-12</c:v>
                </c:pt>
                <c:pt idx="12">
                  <c:v>2024-01</c:v>
                </c:pt>
                <c:pt idx="13">
                  <c:v>2024-02</c:v>
                </c:pt>
                <c:pt idx="14">
                  <c:v>2024-03</c:v>
                </c:pt>
                <c:pt idx="15">
                  <c:v>2024-04</c:v>
                </c:pt>
                <c:pt idx="16">
                  <c:v>2024-05</c:v>
                </c:pt>
                <c:pt idx="17">
                  <c:v>2024-06</c:v>
                </c:pt>
                <c:pt idx="18">
                  <c:v>2024-07</c:v>
                </c:pt>
                <c:pt idx="19">
                  <c:v>2024-08</c:v>
                </c:pt>
                <c:pt idx="20">
                  <c:v>2024-09</c:v>
                </c:pt>
                <c:pt idx="21">
                  <c:v>2024-10</c:v>
                </c:pt>
                <c:pt idx="22">
                  <c:v>2024-11</c:v>
                </c:pt>
                <c:pt idx="23">
                  <c:v>2024-12</c:v>
                </c:pt>
                <c:pt idx="24">
                  <c:v>2025-01</c:v>
                </c:pt>
                <c:pt idx="25">
                  <c:v>2025-02</c:v>
                </c:pt>
                <c:pt idx="26">
                  <c:v>2025-03</c:v>
                </c:pt>
                <c:pt idx="27">
                  <c:v>2025-04</c:v>
                </c:pt>
                <c:pt idx="28">
                  <c:v>2025-05</c:v>
                </c:pt>
                <c:pt idx="29">
                  <c:v>2025-06</c:v>
                </c:pt>
                <c:pt idx="30">
                  <c:v>2025-07</c:v>
                </c:pt>
                <c:pt idx="31">
                  <c:v>2025-08</c:v>
                </c:pt>
                <c:pt idx="32">
                  <c:v>2025-09</c:v>
                </c:pt>
              </c:strCache>
            </c:strRef>
          </c:cat>
          <c:val>
            <c:numRef>
              <c:f>Sheet1!$D$2:$D$34</c:f>
              <c:numCache>
                <c:formatCode>_(* #,##0.00_);_(* \(#,##0.00\);_(* "-"??_);_(@_)</c:formatCode>
                <c:ptCount val="33"/>
                <c:pt idx="0">
                  <c:v>58.389871909757083</c:v>
                </c:pt>
                <c:pt idx="1">
                  <c:v>51.997361725251203</c:v>
                </c:pt>
                <c:pt idx="2">
                  <c:v>45.698085872970353</c:v>
                </c:pt>
                <c:pt idx="3">
                  <c:v>34.823750541340779</c:v>
                </c:pt>
                <c:pt idx="4">
                  <c:v>33.130760070770535</c:v>
                </c:pt>
                <c:pt idx="5">
                  <c:v>31.892339950307719</c:v>
                </c:pt>
                <c:pt idx="6">
                  <c:v>31.41726375072389</c:v>
                </c:pt>
                <c:pt idx="7">
                  <c:v>30.991202179401323</c:v>
                </c:pt>
                <c:pt idx="8">
                  <c:v>35.005636638356457</c:v>
                </c:pt>
                <c:pt idx="9">
                  <c:v>36.499637358071524</c:v>
                </c:pt>
                <c:pt idx="10">
                  <c:v>35.214719188618254</c:v>
                </c:pt>
                <c:pt idx="11">
                  <c:v>38.504765318250556</c:v>
                </c:pt>
                <c:pt idx="12">
                  <c:v>37.690179273720901</c:v>
                </c:pt>
                <c:pt idx="13">
                  <c:v>32.084360335978914</c:v>
                </c:pt>
                <c:pt idx="14">
                  <c:v>32.346502293016208</c:v>
                </c:pt>
                <c:pt idx="15">
                  <c:v>28.451859294038631</c:v>
                </c:pt>
                <c:pt idx="16">
                  <c:v>31.361686017780997</c:v>
                </c:pt>
                <c:pt idx="17">
                  <c:v>32.4101385026297</c:v>
                </c:pt>
                <c:pt idx="18">
                  <c:v>33.907046057728074</c:v>
                </c:pt>
                <c:pt idx="19">
                  <c:v>32.647349883888303</c:v>
                </c:pt>
                <c:pt idx="20">
                  <c:v>33.693122421277202</c:v>
                </c:pt>
                <c:pt idx="21">
                  <c:v>36.240197915645076</c:v>
                </c:pt>
                <c:pt idx="22">
                  <c:v>36.776179559147209</c:v>
                </c:pt>
                <c:pt idx="23">
                  <c:v>37.793797239135742</c:v>
                </c:pt>
                <c:pt idx="24">
                  <c:v>37.032843226796636</c:v>
                </c:pt>
                <c:pt idx="25">
                  <c:v>34.986833665124038</c:v>
                </c:pt>
                <c:pt idx="26">
                  <c:v>35.011479464226021</c:v>
                </c:pt>
                <c:pt idx="27">
                  <c:v>34.354703091392757</c:v>
                </c:pt>
                <c:pt idx="28">
                  <c:v>30.84575413506337</c:v>
                </c:pt>
                <c:pt idx="29">
                  <c:v>28.786242970333561</c:v>
                </c:pt>
                <c:pt idx="30">
                  <c:v>29.674135785241546</c:v>
                </c:pt>
                <c:pt idx="31" formatCode="General">
                  <c:v>30.28</c:v>
                </c:pt>
              </c:numCache>
            </c:numRef>
          </c:val>
          <c:smooth val="0"/>
          <c:extLst>
            <c:ext xmlns:c16="http://schemas.microsoft.com/office/drawing/2014/chart" uri="{C3380CC4-5D6E-409C-BE32-E72D297353CC}">
              <c16:uniqueId val="{00000002-90D1-44FD-A16F-85E18A211046}"/>
            </c:ext>
          </c:extLst>
        </c:ser>
        <c:ser>
          <c:idx val="3"/>
          <c:order val="2"/>
          <c:tx>
            <c:strRef>
              <c:f>Sheet1!$E$1</c:f>
              <c:strCache>
                <c:ptCount val="1"/>
                <c:pt idx="0">
                  <c:v>China LNG</c:v>
                </c:pt>
              </c:strCache>
            </c:strRef>
          </c:tx>
          <c:spPr>
            <a:ln w="28575" cap="rnd">
              <a:solidFill>
                <a:srgbClr val="FF0000"/>
              </a:solidFill>
              <a:round/>
            </a:ln>
            <a:effectLst/>
          </c:spPr>
          <c:marker>
            <c:symbol val="none"/>
          </c:marker>
          <c:cat>
            <c:strRef>
              <c:f>Sheet1!$A$2:$A$34</c:f>
              <c:strCache>
                <c:ptCount val="33"/>
                <c:pt idx="0">
                  <c:v>2023-01</c:v>
                </c:pt>
                <c:pt idx="1">
                  <c:v>2023-02</c:v>
                </c:pt>
                <c:pt idx="2">
                  <c:v>2023-03</c:v>
                </c:pt>
                <c:pt idx="3">
                  <c:v>2023-04</c:v>
                </c:pt>
                <c:pt idx="4">
                  <c:v>2023-05</c:v>
                </c:pt>
                <c:pt idx="5">
                  <c:v>2023-06</c:v>
                </c:pt>
                <c:pt idx="6">
                  <c:v>2023-07</c:v>
                </c:pt>
                <c:pt idx="7">
                  <c:v>2023-08</c:v>
                </c:pt>
                <c:pt idx="8">
                  <c:v>2023-09</c:v>
                </c:pt>
                <c:pt idx="9">
                  <c:v>2023-10</c:v>
                </c:pt>
                <c:pt idx="10">
                  <c:v>2023-11</c:v>
                </c:pt>
                <c:pt idx="11">
                  <c:v>2023-12</c:v>
                </c:pt>
                <c:pt idx="12">
                  <c:v>2024-01</c:v>
                </c:pt>
                <c:pt idx="13">
                  <c:v>2024-02</c:v>
                </c:pt>
                <c:pt idx="14">
                  <c:v>2024-03</c:v>
                </c:pt>
                <c:pt idx="15">
                  <c:v>2024-04</c:v>
                </c:pt>
                <c:pt idx="16">
                  <c:v>2024-05</c:v>
                </c:pt>
                <c:pt idx="17">
                  <c:v>2024-06</c:v>
                </c:pt>
                <c:pt idx="18">
                  <c:v>2024-07</c:v>
                </c:pt>
                <c:pt idx="19">
                  <c:v>2024-08</c:v>
                </c:pt>
                <c:pt idx="20">
                  <c:v>2024-09</c:v>
                </c:pt>
                <c:pt idx="21">
                  <c:v>2024-10</c:v>
                </c:pt>
                <c:pt idx="22">
                  <c:v>2024-11</c:v>
                </c:pt>
                <c:pt idx="23">
                  <c:v>2024-12</c:v>
                </c:pt>
                <c:pt idx="24">
                  <c:v>2025-01</c:v>
                </c:pt>
                <c:pt idx="25">
                  <c:v>2025-02</c:v>
                </c:pt>
                <c:pt idx="26">
                  <c:v>2025-03</c:v>
                </c:pt>
                <c:pt idx="27">
                  <c:v>2025-04</c:v>
                </c:pt>
                <c:pt idx="28">
                  <c:v>2025-05</c:v>
                </c:pt>
                <c:pt idx="29">
                  <c:v>2025-06</c:v>
                </c:pt>
                <c:pt idx="30">
                  <c:v>2025-07</c:v>
                </c:pt>
                <c:pt idx="31">
                  <c:v>2025-08</c:v>
                </c:pt>
                <c:pt idx="32">
                  <c:v>2025-09</c:v>
                </c:pt>
              </c:strCache>
            </c:strRef>
          </c:cat>
          <c:val>
            <c:numRef>
              <c:f>Sheet1!$E$2:$E$34</c:f>
              <c:numCache>
                <c:formatCode>_(* #,##0.00_);_(* \(#,##0.00\);_(* "-"??_);_(@_)</c:formatCode>
                <c:ptCount val="33"/>
                <c:pt idx="0">
                  <c:v>50.364634920772254</c:v>
                </c:pt>
                <c:pt idx="1">
                  <c:v>48.059382188263051</c:v>
                </c:pt>
                <c:pt idx="2">
                  <c:v>38.428925592770405</c:v>
                </c:pt>
                <c:pt idx="3">
                  <c:v>36.906458153178463</c:v>
                </c:pt>
                <c:pt idx="4">
                  <c:v>36.083745435392636</c:v>
                </c:pt>
                <c:pt idx="5">
                  <c:v>34.039184417950111</c:v>
                </c:pt>
                <c:pt idx="6">
                  <c:v>32.396780972966965</c:v>
                </c:pt>
                <c:pt idx="7">
                  <c:v>33.811293938463194</c:v>
                </c:pt>
                <c:pt idx="8">
                  <c:v>34.657559956546713</c:v>
                </c:pt>
                <c:pt idx="9">
                  <c:v>35.566285666278581</c:v>
                </c:pt>
                <c:pt idx="10">
                  <c:v>37.965868644612129</c:v>
                </c:pt>
                <c:pt idx="11">
                  <c:v>42.252305177398355</c:v>
                </c:pt>
                <c:pt idx="12">
                  <c:v>35.45281051749371</c:v>
                </c:pt>
                <c:pt idx="13">
                  <c:v>35.996031188608534</c:v>
                </c:pt>
                <c:pt idx="14">
                  <c:v>33.149897107175995</c:v>
                </c:pt>
                <c:pt idx="15">
                  <c:v>33.016854863568987</c:v>
                </c:pt>
                <c:pt idx="16">
                  <c:v>33.435993315036661</c:v>
                </c:pt>
                <c:pt idx="17">
                  <c:v>34.209088367145569</c:v>
                </c:pt>
                <c:pt idx="18">
                  <c:v>33.891561197971633</c:v>
                </c:pt>
                <c:pt idx="19">
                  <c:v>35.280498516297492</c:v>
                </c:pt>
                <c:pt idx="20">
                  <c:v>34.85505329920548</c:v>
                </c:pt>
                <c:pt idx="21">
                  <c:v>35.982889631057233</c:v>
                </c:pt>
                <c:pt idx="22">
                  <c:v>34.190132275994152</c:v>
                </c:pt>
                <c:pt idx="23">
                  <c:v>37.049067032115296</c:v>
                </c:pt>
                <c:pt idx="24">
                  <c:v>38.141992902704175</c:v>
                </c:pt>
                <c:pt idx="25">
                  <c:v>34.880578054911801</c:v>
                </c:pt>
                <c:pt idx="26">
                  <c:v>31.554887124069126</c:v>
                </c:pt>
                <c:pt idx="27">
                  <c:v>29.958994747252738</c:v>
                </c:pt>
                <c:pt idx="28">
                  <c:v>29.995911121222186</c:v>
                </c:pt>
                <c:pt idx="29">
                  <c:v>30.649702221801395</c:v>
                </c:pt>
                <c:pt idx="30">
                  <c:v>29.990675351968058</c:v>
                </c:pt>
                <c:pt idx="31" formatCode="General">
                  <c:v>30.88</c:v>
                </c:pt>
              </c:numCache>
            </c:numRef>
          </c:val>
          <c:smooth val="0"/>
          <c:extLst>
            <c:ext xmlns:c16="http://schemas.microsoft.com/office/drawing/2014/chart" uri="{C3380CC4-5D6E-409C-BE32-E72D297353CC}">
              <c16:uniqueId val="{00000003-90D1-44FD-A16F-85E18A211046}"/>
            </c:ext>
          </c:extLst>
        </c:ser>
        <c:ser>
          <c:idx val="4"/>
          <c:order val="3"/>
          <c:tx>
            <c:strRef>
              <c:f>Sheet1!$F$1</c:f>
              <c:strCache>
                <c:ptCount val="1"/>
                <c:pt idx="0">
                  <c:v>China Pipe</c:v>
                </c:pt>
              </c:strCache>
            </c:strRef>
          </c:tx>
          <c:spPr>
            <a:ln w="28575" cap="rnd">
              <a:solidFill>
                <a:srgbClr val="FF0000"/>
              </a:solidFill>
              <a:prstDash val="sysDash"/>
              <a:round/>
            </a:ln>
            <a:effectLst/>
          </c:spPr>
          <c:marker>
            <c:symbol val="none"/>
          </c:marker>
          <c:cat>
            <c:strRef>
              <c:f>Sheet1!$A$2:$A$34</c:f>
              <c:strCache>
                <c:ptCount val="33"/>
                <c:pt idx="0">
                  <c:v>2023-01</c:v>
                </c:pt>
                <c:pt idx="1">
                  <c:v>2023-02</c:v>
                </c:pt>
                <c:pt idx="2">
                  <c:v>2023-03</c:v>
                </c:pt>
                <c:pt idx="3">
                  <c:v>2023-04</c:v>
                </c:pt>
                <c:pt idx="4">
                  <c:v>2023-05</c:v>
                </c:pt>
                <c:pt idx="5">
                  <c:v>2023-06</c:v>
                </c:pt>
                <c:pt idx="6">
                  <c:v>2023-07</c:v>
                </c:pt>
                <c:pt idx="7">
                  <c:v>2023-08</c:v>
                </c:pt>
                <c:pt idx="8">
                  <c:v>2023-09</c:v>
                </c:pt>
                <c:pt idx="9">
                  <c:v>2023-10</c:v>
                </c:pt>
                <c:pt idx="10">
                  <c:v>2023-11</c:v>
                </c:pt>
                <c:pt idx="11">
                  <c:v>2023-12</c:v>
                </c:pt>
                <c:pt idx="12">
                  <c:v>2024-01</c:v>
                </c:pt>
                <c:pt idx="13">
                  <c:v>2024-02</c:v>
                </c:pt>
                <c:pt idx="14">
                  <c:v>2024-03</c:v>
                </c:pt>
                <c:pt idx="15">
                  <c:v>2024-04</c:v>
                </c:pt>
                <c:pt idx="16">
                  <c:v>2024-05</c:v>
                </c:pt>
                <c:pt idx="17">
                  <c:v>2024-06</c:v>
                </c:pt>
                <c:pt idx="18">
                  <c:v>2024-07</c:v>
                </c:pt>
                <c:pt idx="19">
                  <c:v>2024-08</c:v>
                </c:pt>
                <c:pt idx="20">
                  <c:v>2024-09</c:v>
                </c:pt>
                <c:pt idx="21">
                  <c:v>2024-10</c:v>
                </c:pt>
                <c:pt idx="22">
                  <c:v>2024-11</c:v>
                </c:pt>
                <c:pt idx="23">
                  <c:v>2024-12</c:v>
                </c:pt>
                <c:pt idx="24">
                  <c:v>2025-01</c:v>
                </c:pt>
                <c:pt idx="25">
                  <c:v>2025-02</c:v>
                </c:pt>
                <c:pt idx="26">
                  <c:v>2025-03</c:v>
                </c:pt>
                <c:pt idx="27">
                  <c:v>2025-04</c:v>
                </c:pt>
                <c:pt idx="28">
                  <c:v>2025-05</c:v>
                </c:pt>
                <c:pt idx="29">
                  <c:v>2025-06</c:v>
                </c:pt>
                <c:pt idx="30">
                  <c:v>2025-07</c:v>
                </c:pt>
                <c:pt idx="31">
                  <c:v>2025-08</c:v>
                </c:pt>
                <c:pt idx="32">
                  <c:v>2025-09</c:v>
                </c:pt>
              </c:strCache>
            </c:strRef>
          </c:cat>
          <c:val>
            <c:numRef>
              <c:f>Sheet1!$F$2:$F$34</c:f>
              <c:numCache>
                <c:formatCode>_(* #,##0.00_);_(* \(#,##0.00\);_(* "-"??_);_(@_)</c:formatCode>
                <c:ptCount val="33"/>
                <c:pt idx="0">
                  <c:v>28.205329057230074</c:v>
                </c:pt>
                <c:pt idx="1">
                  <c:v>27.343823690713894</c:v>
                </c:pt>
                <c:pt idx="2">
                  <c:v>28.98015328733317</c:v>
                </c:pt>
                <c:pt idx="3">
                  <c:v>26.65818159627441</c:v>
                </c:pt>
                <c:pt idx="4">
                  <c:v>23.524822985444395</c:v>
                </c:pt>
                <c:pt idx="5">
                  <c:v>23.690117497390389</c:v>
                </c:pt>
                <c:pt idx="6">
                  <c:v>23.333627646450022</c:v>
                </c:pt>
                <c:pt idx="7">
                  <c:v>22.245539446838499</c:v>
                </c:pt>
                <c:pt idx="8">
                  <c:v>22.670032303710784</c:v>
                </c:pt>
                <c:pt idx="9">
                  <c:v>23.24484958081575</c:v>
                </c:pt>
                <c:pt idx="10">
                  <c:v>23.086861505264821</c:v>
                </c:pt>
                <c:pt idx="11">
                  <c:v>22.936468059905899</c:v>
                </c:pt>
                <c:pt idx="12">
                  <c:v>23.165255888147193</c:v>
                </c:pt>
                <c:pt idx="13">
                  <c:v>23.41463442700303</c:v>
                </c:pt>
                <c:pt idx="14">
                  <c:v>23.491064191753022</c:v>
                </c:pt>
                <c:pt idx="15">
                  <c:v>23.696841339892632</c:v>
                </c:pt>
                <c:pt idx="16">
                  <c:v>23.617102196397447</c:v>
                </c:pt>
                <c:pt idx="17">
                  <c:v>23.929348537053972</c:v>
                </c:pt>
                <c:pt idx="18">
                  <c:v>23.563970236962849</c:v>
                </c:pt>
                <c:pt idx="19">
                  <c:v>22.780909965119815</c:v>
                </c:pt>
                <c:pt idx="20">
                  <c:v>22.854143939461657</c:v>
                </c:pt>
                <c:pt idx="21">
                  <c:v>23.031930179339536</c:v>
                </c:pt>
                <c:pt idx="22">
                  <c:v>23.621369872833711</c:v>
                </c:pt>
                <c:pt idx="23">
                  <c:v>24.039199517433342</c:v>
                </c:pt>
                <c:pt idx="24">
                  <c:v>24.128255502561487</c:v>
                </c:pt>
                <c:pt idx="25">
                  <c:v>23.482221421600173</c:v>
                </c:pt>
                <c:pt idx="26">
                  <c:v>22.911808372173905</c:v>
                </c:pt>
                <c:pt idx="27">
                  <c:v>21.596334559974874</c:v>
                </c:pt>
                <c:pt idx="28">
                  <c:v>20.638232860619684</c:v>
                </c:pt>
                <c:pt idx="29">
                  <c:v>20.406955138789694</c:v>
                </c:pt>
                <c:pt idx="30">
                  <c:v>20.251286619742899</c:v>
                </c:pt>
                <c:pt idx="31" formatCode="General">
                  <c:v>20.04</c:v>
                </c:pt>
              </c:numCache>
            </c:numRef>
          </c:val>
          <c:smooth val="0"/>
          <c:extLst>
            <c:ext xmlns:c16="http://schemas.microsoft.com/office/drawing/2014/chart" uri="{C3380CC4-5D6E-409C-BE32-E72D297353CC}">
              <c16:uniqueId val="{00000004-90D1-44FD-A16F-85E18A211046}"/>
            </c:ext>
          </c:extLst>
        </c:ser>
        <c:ser>
          <c:idx val="5"/>
          <c:order val="4"/>
          <c:tx>
            <c:strRef>
              <c:f>Sheet1!$G$1</c:f>
              <c:strCache>
                <c:ptCount val="1"/>
                <c:pt idx="0">
                  <c:v>India</c:v>
                </c:pt>
              </c:strCache>
            </c:strRef>
          </c:tx>
          <c:spPr>
            <a:ln w="28575" cap="rnd">
              <a:solidFill>
                <a:srgbClr val="7030A0"/>
              </a:solidFill>
              <a:round/>
            </a:ln>
            <a:effectLst/>
          </c:spPr>
          <c:marker>
            <c:symbol val="none"/>
          </c:marker>
          <c:cat>
            <c:strRef>
              <c:f>Sheet1!$A$2:$A$34</c:f>
              <c:strCache>
                <c:ptCount val="33"/>
                <c:pt idx="0">
                  <c:v>2023-01</c:v>
                </c:pt>
                <c:pt idx="1">
                  <c:v>2023-02</c:v>
                </c:pt>
                <c:pt idx="2">
                  <c:v>2023-03</c:v>
                </c:pt>
                <c:pt idx="3">
                  <c:v>2023-04</c:v>
                </c:pt>
                <c:pt idx="4">
                  <c:v>2023-05</c:v>
                </c:pt>
                <c:pt idx="5">
                  <c:v>2023-06</c:v>
                </c:pt>
                <c:pt idx="6">
                  <c:v>2023-07</c:v>
                </c:pt>
                <c:pt idx="7">
                  <c:v>2023-08</c:v>
                </c:pt>
                <c:pt idx="8">
                  <c:v>2023-09</c:v>
                </c:pt>
                <c:pt idx="9">
                  <c:v>2023-10</c:v>
                </c:pt>
                <c:pt idx="10">
                  <c:v>2023-11</c:v>
                </c:pt>
                <c:pt idx="11">
                  <c:v>2023-12</c:v>
                </c:pt>
                <c:pt idx="12">
                  <c:v>2024-01</c:v>
                </c:pt>
                <c:pt idx="13">
                  <c:v>2024-02</c:v>
                </c:pt>
                <c:pt idx="14">
                  <c:v>2024-03</c:v>
                </c:pt>
                <c:pt idx="15">
                  <c:v>2024-04</c:v>
                </c:pt>
                <c:pt idx="16">
                  <c:v>2024-05</c:v>
                </c:pt>
                <c:pt idx="17">
                  <c:v>2024-06</c:v>
                </c:pt>
                <c:pt idx="18">
                  <c:v>2024-07</c:v>
                </c:pt>
                <c:pt idx="19">
                  <c:v>2024-08</c:v>
                </c:pt>
                <c:pt idx="20">
                  <c:v>2024-09</c:v>
                </c:pt>
                <c:pt idx="21">
                  <c:v>2024-10</c:v>
                </c:pt>
                <c:pt idx="22">
                  <c:v>2024-11</c:v>
                </c:pt>
                <c:pt idx="23">
                  <c:v>2024-12</c:v>
                </c:pt>
                <c:pt idx="24">
                  <c:v>2025-01</c:v>
                </c:pt>
                <c:pt idx="25">
                  <c:v>2025-02</c:v>
                </c:pt>
                <c:pt idx="26">
                  <c:v>2025-03</c:v>
                </c:pt>
                <c:pt idx="27">
                  <c:v>2025-04</c:v>
                </c:pt>
                <c:pt idx="28">
                  <c:v>2025-05</c:v>
                </c:pt>
                <c:pt idx="29">
                  <c:v>2025-06</c:v>
                </c:pt>
                <c:pt idx="30">
                  <c:v>2025-07</c:v>
                </c:pt>
                <c:pt idx="31">
                  <c:v>2025-08</c:v>
                </c:pt>
                <c:pt idx="32">
                  <c:v>2025-09</c:v>
                </c:pt>
              </c:strCache>
            </c:strRef>
          </c:cat>
          <c:val>
            <c:numRef>
              <c:f>Sheet1!$G$2:$G$34</c:f>
              <c:numCache>
                <c:formatCode>_(* #,##0.00_);_(* \(#,##0.00\);_(* "-"??_);_(@_)</c:formatCode>
                <c:ptCount val="33"/>
                <c:pt idx="0">
                  <c:v>50.595843209130706</c:v>
                </c:pt>
                <c:pt idx="1">
                  <c:v>51.849777014291277</c:v>
                </c:pt>
                <c:pt idx="2">
                  <c:v>41.461459514169789</c:v>
                </c:pt>
                <c:pt idx="3">
                  <c:v>37.579076283273757</c:v>
                </c:pt>
                <c:pt idx="4">
                  <c:v>38.947656754694542</c:v>
                </c:pt>
                <c:pt idx="5">
                  <c:v>34.263183238821775</c:v>
                </c:pt>
                <c:pt idx="6">
                  <c:v>33.583701295926723</c:v>
                </c:pt>
                <c:pt idx="7">
                  <c:v>33.771826569767775</c:v>
                </c:pt>
                <c:pt idx="8">
                  <c:v>36.871311285817931</c:v>
                </c:pt>
                <c:pt idx="9">
                  <c:v>37.418274154644635</c:v>
                </c:pt>
                <c:pt idx="10">
                  <c:v>38.045559132286506</c:v>
                </c:pt>
                <c:pt idx="11">
                  <c:v>38.235104442153556</c:v>
                </c:pt>
                <c:pt idx="12">
                  <c:v>36.492690968484901</c:v>
                </c:pt>
                <c:pt idx="13">
                  <c:v>40.565254782350308</c:v>
                </c:pt>
                <c:pt idx="14">
                  <c:v>39.872309632832341</c:v>
                </c:pt>
                <c:pt idx="15">
                  <c:v>33.993838393813071</c:v>
                </c:pt>
                <c:pt idx="16">
                  <c:v>33.369330651511547</c:v>
                </c:pt>
                <c:pt idx="17">
                  <c:v>35.846163498031359</c:v>
                </c:pt>
                <c:pt idx="18">
                  <c:v>34.53789213723077</c:v>
                </c:pt>
                <c:pt idx="19">
                  <c:v>33.343111039520998</c:v>
                </c:pt>
                <c:pt idx="20">
                  <c:v>34.448762570585643</c:v>
                </c:pt>
                <c:pt idx="21">
                  <c:v>37.259842563303422</c:v>
                </c:pt>
                <c:pt idx="22">
                  <c:v>36.40662808776451</c:v>
                </c:pt>
                <c:pt idx="23">
                  <c:v>36.337823121476305</c:v>
                </c:pt>
                <c:pt idx="24">
                  <c:v>39.020416130939161</c:v>
                </c:pt>
                <c:pt idx="25">
                  <c:v>36.761163069088099</c:v>
                </c:pt>
                <c:pt idx="26">
                  <c:v>35.527525781494006</c:v>
                </c:pt>
                <c:pt idx="27">
                  <c:v>35.02094704314694</c:v>
                </c:pt>
                <c:pt idx="28">
                  <c:v>32.192835322702308</c:v>
                </c:pt>
                <c:pt idx="29">
                  <c:v>33.978297568610415</c:v>
                </c:pt>
                <c:pt idx="30">
                  <c:v>33.397471969146984</c:v>
                </c:pt>
                <c:pt idx="31">
                  <c:v>33.67</c:v>
                </c:pt>
              </c:numCache>
            </c:numRef>
          </c:val>
          <c:smooth val="0"/>
          <c:extLst>
            <c:ext xmlns:c16="http://schemas.microsoft.com/office/drawing/2014/chart" uri="{C3380CC4-5D6E-409C-BE32-E72D297353CC}">
              <c16:uniqueId val="{00000005-90D1-44FD-A16F-85E18A211046}"/>
            </c:ext>
          </c:extLst>
        </c:ser>
        <c:ser>
          <c:idx val="6"/>
          <c:order val="5"/>
          <c:tx>
            <c:strRef>
              <c:f>Sheet1!$H$1</c:f>
              <c:strCache>
                <c:ptCount val="1"/>
                <c:pt idx="0">
                  <c:v>TTF Spot</c:v>
                </c:pt>
              </c:strCache>
            </c:strRef>
          </c:tx>
          <c:spPr>
            <a:ln w="28575" cap="rnd">
              <a:solidFill>
                <a:srgbClr val="8345FE"/>
              </a:solidFill>
              <a:round/>
            </a:ln>
            <a:effectLst/>
          </c:spPr>
          <c:marker>
            <c:symbol val="none"/>
          </c:marker>
          <c:cat>
            <c:strRef>
              <c:f>Sheet1!$A$2:$A$34</c:f>
              <c:strCache>
                <c:ptCount val="33"/>
                <c:pt idx="0">
                  <c:v>2023-01</c:v>
                </c:pt>
                <c:pt idx="1">
                  <c:v>2023-02</c:v>
                </c:pt>
                <c:pt idx="2">
                  <c:v>2023-03</c:v>
                </c:pt>
                <c:pt idx="3">
                  <c:v>2023-04</c:v>
                </c:pt>
                <c:pt idx="4">
                  <c:v>2023-05</c:v>
                </c:pt>
                <c:pt idx="5">
                  <c:v>2023-06</c:v>
                </c:pt>
                <c:pt idx="6">
                  <c:v>2023-07</c:v>
                </c:pt>
                <c:pt idx="7">
                  <c:v>2023-08</c:v>
                </c:pt>
                <c:pt idx="8">
                  <c:v>2023-09</c:v>
                </c:pt>
                <c:pt idx="9">
                  <c:v>2023-10</c:v>
                </c:pt>
                <c:pt idx="10">
                  <c:v>2023-11</c:v>
                </c:pt>
                <c:pt idx="11">
                  <c:v>2023-12</c:v>
                </c:pt>
                <c:pt idx="12">
                  <c:v>2024-01</c:v>
                </c:pt>
                <c:pt idx="13">
                  <c:v>2024-02</c:v>
                </c:pt>
                <c:pt idx="14">
                  <c:v>2024-03</c:v>
                </c:pt>
                <c:pt idx="15">
                  <c:v>2024-04</c:v>
                </c:pt>
                <c:pt idx="16">
                  <c:v>2024-05</c:v>
                </c:pt>
                <c:pt idx="17">
                  <c:v>2024-06</c:v>
                </c:pt>
                <c:pt idx="18">
                  <c:v>2024-07</c:v>
                </c:pt>
                <c:pt idx="19">
                  <c:v>2024-08</c:v>
                </c:pt>
                <c:pt idx="20">
                  <c:v>2024-09</c:v>
                </c:pt>
                <c:pt idx="21">
                  <c:v>2024-10</c:v>
                </c:pt>
                <c:pt idx="22">
                  <c:v>2024-11</c:v>
                </c:pt>
                <c:pt idx="23">
                  <c:v>2024-12</c:v>
                </c:pt>
                <c:pt idx="24">
                  <c:v>2025-01</c:v>
                </c:pt>
                <c:pt idx="25">
                  <c:v>2025-02</c:v>
                </c:pt>
                <c:pt idx="26">
                  <c:v>2025-03</c:v>
                </c:pt>
                <c:pt idx="27">
                  <c:v>2025-04</c:v>
                </c:pt>
                <c:pt idx="28">
                  <c:v>2025-05</c:v>
                </c:pt>
                <c:pt idx="29">
                  <c:v>2025-06</c:v>
                </c:pt>
                <c:pt idx="30">
                  <c:v>2025-07</c:v>
                </c:pt>
                <c:pt idx="31">
                  <c:v>2025-08</c:v>
                </c:pt>
                <c:pt idx="32">
                  <c:v>2025-09</c:v>
                </c:pt>
              </c:strCache>
            </c:strRef>
          </c:cat>
          <c:val>
            <c:numRef>
              <c:f>Sheet1!$H$2:$H$34</c:f>
              <c:numCache>
                <c:formatCode>General</c:formatCode>
                <c:ptCount val="33"/>
                <c:pt idx="0">
                  <c:v>62.67</c:v>
                </c:pt>
                <c:pt idx="1">
                  <c:v>53.642285714285713</c:v>
                </c:pt>
                <c:pt idx="2">
                  <c:v>44.856999999999999</c:v>
                </c:pt>
                <c:pt idx="3">
                  <c:v>42.704600000000006</c:v>
                </c:pt>
                <c:pt idx="4">
                  <c:v>30.63</c:v>
                </c:pt>
                <c:pt idx="5">
                  <c:v>32.231500000000004</c:v>
                </c:pt>
                <c:pt idx="6">
                  <c:v>29.368741935483872</c:v>
                </c:pt>
                <c:pt idx="7">
                  <c:v>32.954064516129037</c:v>
                </c:pt>
                <c:pt idx="8">
                  <c:v>34.369999999999997</c:v>
                </c:pt>
                <c:pt idx="9">
                  <c:v>43.231193548387097</c:v>
                </c:pt>
                <c:pt idx="10">
                  <c:v>43.21</c:v>
                </c:pt>
                <c:pt idx="11">
                  <c:v>35.308967741935469</c:v>
                </c:pt>
                <c:pt idx="12">
                  <c:v>29.927258064516131</c:v>
                </c:pt>
                <c:pt idx="13">
                  <c:v>25.806655172413791</c:v>
                </c:pt>
                <c:pt idx="14">
                  <c:v>26.592483870967747</c:v>
                </c:pt>
                <c:pt idx="15">
                  <c:v>28.983999999999995</c:v>
                </c:pt>
                <c:pt idx="16">
                  <c:v>31.366612903225814</c:v>
                </c:pt>
                <c:pt idx="17">
                  <c:v>34.172066666666666</c:v>
                </c:pt>
                <c:pt idx="18">
                  <c:v>32.141967741935481</c:v>
                </c:pt>
                <c:pt idx="19">
                  <c:v>37.601064516129028</c:v>
                </c:pt>
                <c:pt idx="20">
                  <c:v>36.270666666666664</c:v>
                </c:pt>
                <c:pt idx="21">
                  <c:v>40.120096774193549</c:v>
                </c:pt>
                <c:pt idx="22">
                  <c:v>44.195363636363631</c:v>
                </c:pt>
                <c:pt idx="23">
                  <c:v>44.84090322580645</c:v>
                </c:pt>
                <c:pt idx="24">
                  <c:v>48.366387096774183</c:v>
                </c:pt>
                <c:pt idx="25">
                  <c:v>50.97</c:v>
                </c:pt>
                <c:pt idx="26" formatCode="#,##0.00">
                  <c:v>41.667354838709677</c:v>
                </c:pt>
                <c:pt idx="27">
                  <c:v>35.222966666666657</c:v>
                </c:pt>
                <c:pt idx="28">
                  <c:v>34.892096774193554</c:v>
                </c:pt>
                <c:pt idx="29">
                  <c:v>36.326066666666662</c:v>
                </c:pt>
                <c:pt idx="30">
                  <c:v>33.226677419354843</c:v>
                </c:pt>
                <c:pt idx="31">
                  <c:v>32.193870969999999</c:v>
                </c:pt>
                <c:pt idx="32">
                  <c:v>31.95686667</c:v>
                </c:pt>
              </c:numCache>
            </c:numRef>
          </c:val>
          <c:smooth val="0"/>
          <c:extLst>
            <c:ext xmlns:c16="http://schemas.microsoft.com/office/drawing/2014/chart" uri="{C3380CC4-5D6E-409C-BE32-E72D297353CC}">
              <c16:uniqueId val="{00000006-90D1-44FD-A16F-85E18A211046}"/>
            </c:ext>
          </c:extLst>
        </c:ser>
        <c:ser>
          <c:idx val="7"/>
          <c:order val="6"/>
          <c:tx>
            <c:strRef>
              <c:f>Sheet1!$I$1</c:f>
              <c:strCache>
                <c:ptCount val="1"/>
                <c:pt idx="0">
                  <c:v>Henry Hub Spot</c:v>
                </c:pt>
              </c:strCache>
            </c:strRef>
          </c:tx>
          <c:spPr>
            <a:ln w="28575" cap="rnd">
              <a:solidFill>
                <a:schemeClr val="accent1">
                  <a:lumMod val="60000"/>
                  <a:lumOff val="40000"/>
                </a:schemeClr>
              </a:solidFill>
              <a:round/>
            </a:ln>
            <a:effectLst/>
          </c:spPr>
          <c:marker>
            <c:symbol val="none"/>
          </c:marker>
          <c:cat>
            <c:strRef>
              <c:f>Sheet1!$A$2:$A$34</c:f>
              <c:strCache>
                <c:ptCount val="33"/>
                <c:pt idx="0">
                  <c:v>2023-01</c:v>
                </c:pt>
                <c:pt idx="1">
                  <c:v>2023-02</c:v>
                </c:pt>
                <c:pt idx="2">
                  <c:v>2023-03</c:v>
                </c:pt>
                <c:pt idx="3">
                  <c:v>2023-04</c:v>
                </c:pt>
                <c:pt idx="4">
                  <c:v>2023-05</c:v>
                </c:pt>
                <c:pt idx="5">
                  <c:v>2023-06</c:v>
                </c:pt>
                <c:pt idx="6">
                  <c:v>2023-07</c:v>
                </c:pt>
                <c:pt idx="7">
                  <c:v>2023-08</c:v>
                </c:pt>
                <c:pt idx="8">
                  <c:v>2023-09</c:v>
                </c:pt>
                <c:pt idx="9">
                  <c:v>2023-10</c:v>
                </c:pt>
                <c:pt idx="10">
                  <c:v>2023-11</c:v>
                </c:pt>
                <c:pt idx="11">
                  <c:v>2023-12</c:v>
                </c:pt>
                <c:pt idx="12">
                  <c:v>2024-01</c:v>
                </c:pt>
                <c:pt idx="13">
                  <c:v>2024-02</c:v>
                </c:pt>
                <c:pt idx="14">
                  <c:v>2024-03</c:v>
                </c:pt>
                <c:pt idx="15">
                  <c:v>2024-04</c:v>
                </c:pt>
                <c:pt idx="16">
                  <c:v>2024-05</c:v>
                </c:pt>
                <c:pt idx="17">
                  <c:v>2024-06</c:v>
                </c:pt>
                <c:pt idx="18">
                  <c:v>2024-07</c:v>
                </c:pt>
                <c:pt idx="19">
                  <c:v>2024-08</c:v>
                </c:pt>
                <c:pt idx="20">
                  <c:v>2024-09</c:v>
                </c:pt>
                <c:pt idx="21">
                  <c:v>2024-10</c:v>
                </c:pt>
                <c:pt idx="22">
                  <c:v>2024-11</c:v>
                </c:pt>
                <c:pt idx="23">
                  <c:v>2024-12</c:v>
                </c:pt>
                <c:pt idx="24">
                  <c:v>2025-01</c:v>
                </c:pt>
                <c:pt idx="25">
                  <c:v>2025-02</c:v>
                </c:pt>
                <c:pt idx="26">
                  <c:v>2025-03</c:v>
                </c:pt>
                <c:pt idx="27">
                  <c:v>2025-04</c:v>
                </c:pt>
                <c:pt idx="28">
                  <c:v>2025-05</c:v>
                </c:pt>
                <c:pt idx="29">
                  <c:v>2025-06</c:v>
                </c:pt>
                <c:pt idx="30">
                  <c:v>2025-07</c:v>
                </c:pt>
                <c:pt idx="31">
                  <c:v>2025-08</c:v>
                </c:pt>
                <c:pt idx="32">
                  <c:v>2025-09</c:v>
                </c:pt>
              </c:strCache>
            </c:strRef>
          </c:cat>
          <c:val>
            <c:numRef>
              <c:f>Sheet1!$I$2:$I$34</c:f>
              <c:numCache>
                <c:formatCode>General</c:formatCode>
                <c:ptCount val="33"/>
                <c:pt idx="0">
                  <c:v>10.49</c:v>
                </c:pt>
                <c:pt idx="1">
                  <c:v>7.5644250000000017</c:v>
                </c:pt>
                <c:pt idx="2">
                  <c:v>7.41</c:v>
                </c:pt>
                <c:pt idx="3">
                  <c:v>6.6981947368421046</c:v>
                </c:pt>
                <c:pt idx="4">
                  <c:v>6.69</c:v>
                </c:pt>
                <c:pt idx="5">
                  <c:v>6.7593044675638652</c:v>
                </c:pt>
                <c:pt idx="6">
                  <c:v>7.8534476190476186</c:v>
                </c:pt>
                <c:pt idx="7">
                  <c:v>8.0707652173913065</c:v>
                </c:pt>
                <c:pt idx="8">
                  <c:v>8.3971142857142844</c:v>
                </c:pt>
                <c:pt idx="9">
                  <c:v>9.672765217391305</c:v>
                </c:pt>
                <c:pt idx="10">
                  <c:v>8.64</c:v>
                </c:pt>
                <c:pt idx="11">
                  <c:v>7.9133049999999994</c:v>
                </c:pt>
                <c:pt idx="12">
                  <c:v>11.39385</c:v>
                </c:pt>
                <c:pt idx="13">
                  <c:v>5.4924666666666671</c:v>
                </c:pt>
                <c:pt idx="14">
                  <c:v>4.7086190476190479</c:v>
                </c:pt>
                <c:pt idx="15">
                  <c:v>5.0579272727272704</c:v>
                </c:pt>
                <c:pt idx="16">
                  <c:v>6.6898956521739121</c:v>
                </c:pt>
                <c:pt idx="17">
                  <c:v>7.7969578947368419</c:v>
                </c:pt>
                <c:pt idx="18">
                  <c:v>6.5958818181818177</c:v>
                </c:pt>
                <c:pt idx="19">
                  <c:v>6.1532409090909104</c:v>
                </c:pt>
                <c:pt idx="20">
                  <c:v>6.853290476190474</c:v>
                </c:pt>
                <c:pt idx="21">
                  <c:v>6.9713565217391302</c:v>
                </c:pt>
                <c:pt idx="22">
                  <c:v>7.0772304347826083</c:v>
                </c:pt>
                <c:pt idx="23">
                  <c:v>9.8695272727272751</c:v>
                </c:pt>
                <c:pt idx="24">
                  <c:v>14.537931818181818</c:v>
                </c:pt>
                <c:pt idx="25">
                  <c:v>13.78</c:v>
                </c:pt>
                <c:pt idx="26" formatCode="#,##0.00">
                  <c:v>13.04165238095238</c:v>
                </c:pt>
                <c:pt idx="27">
                  <c:v>10.558695238095236</c:v>
                </c:pt>
                <c:pt idx="28">
                  <c:v>9.4310909090909085</c:v>
                </c:pt>
                <c:pt idx="29">
                  <c:v>8.991950000000001</c:v>
                </c:pt>
                <c:pt idx="30">
                  <c:v>9.3761260869565195</c:v>
                </c:pt>
                <c:pt idx="31">
                  <c:v>8.536380952</c:v>
                </c:pt>
                <c:pt idx="32">
                  <c:v>8.5995954549999993</c:v>
                </c:pt>
              </c:numCache>
            </c:numRef>
          </c:val>
          <c:smooth val="0"/>
          <c:extLst>
            <c:ext xmlns:c16="http://schemas.microsoft.com/office/drawing/2014/chart" uri="{C3380CC4-5D6E-409C-BE32-E72D297353CC}">
              <c16:uniqueId val="{00000000-3ACE-428F-AE31-0DB114C980F5}"/>
            </c:ext>
          </c:extLst>
        </c:ser>
        <c:ser>
          <c:idx val="8"/>
          <c:order val="7"/>
          <c:tx>
            <c:strRef>
              <c:f>Sheet1!$J$1</c:f>
              <c:strCache>
                <c:ptCount val="1"/>
                <c:pt idx="0">
                  <c:v>JKM spot</c:v>
                </c:pt>
              </c:strCache>
            </c:strRef>
          </c:tx>
          <c:spPr>
            <a:ln w="28575" cap="rnd">
              <a:solidFill>
                <a:schemeClr val="tx1"/>
              </a:solidFill>
              <a:round/>
            </a:ln>
            <a:effectLst/>
          </c:spPr>
          <c:marker>
            <c:symbol val="none"/>
          </c:marker>
          <c:cat>
            <c:strRef>
              <c:f>Sheet1!$A$2:$A$34</c:f>
              <c:strCache>
                <c:ptCount val="33"/>
                <c:pt idx="0">
                  <c:v>2023-01</c:v>
                </c:pt>
                <c:pt idx="1">
                  <c:v>2023-02</c:v>
                </c:pt>
                <c:pt idx="2">
                  <c:v>2023-03</c:v>
                </c:pt>
                <c:pt idx="3">
                  <c:v>2023-04</c:v>
                </c:pt>
                <c:pt idx="4">
                  <c:v>2023-05</c:v>
                </c:pt>
                <c:pt idx="5">
                  <c:v>2023-06</c:v>
                </c:pt>
                <c:pt idx="6">
                  <c:v>2023-07</c:v>
                </c:pt>
                <c:pt idx="7">
                  <c:v>2023-08</c:v>
                </c:pt>
                <c:pt idx="8">
                  <c:v>2023-09</c:v>
                </c:pt>
                <c:pt idx="9">
                  <c:v>2023-10</c:v>
                </c:pt>
                <c:pt idx="10">
                  <c:v>2023-11</c:v>
                </c:pt>
                <c:pt idx="11">
                  <c:v>2023-12</c:v>
                </c:pt>
                <c:pt idx="12">
                  <c:v>2024-01</c:v>
                </c:pt>
                <c:pt idx="13">
                  <c:v>2024-02</c:v>
                </c:pt>
                <c:pt idx="14">
                  <c:v>2024-03</c:v>
                </c:pt>
                <c:pt idx="15">
                  <c:v>2024-04</c:v>
                </c:pt>
                <c:pt idx="16">
                  <c:v>2024-05</c:v>
                </c:pt>
                <c:pt idx="17">
                  <c:v>2024-06</c:v>
                </c:pt>
                <c:pt idx="18">
                  <c:v>2024-07</c:v>
                </c:pt>
                <c:pt idx="19">
                  <c:v>2024-08</c:v>
                </c:pt>
                <c:pt idx="20">
                  <c:v>2024-09</c:v>
                </c:pt>
                <c:pt idx="21">
                  <c:v>2024-10</c:v>
                </c:pt>
                <c:pt idx="22">
                  <c:v>2024-11</c:v>
                </c:pt>
                <c:pt idx="23">
                  <c:v>2024-12</c:v>
                </c:pt>
                <c:pt idx="24">
                  <c:v>2025-01</c:v>
                </c:pt>
                <c:pt idx="25">
                  <c:v>2025-02</c:v>
                </c:pt>
                <c:pt idx="26">
                  <c:v>2025-03</c:v>
                </c:pt>
                <c:pt idx="27">
                  <c:v>2025-04</c:v>
                </c:pt>
                <c:pt idx="28">
                  <c:v>2025-05</c:v>
                </c:pt>
                <c:pt idx="29">
                  <c:v>2025-06</c:v>
                </c:pt>
                <c:pt idx="30">
                  <c:v>2025-07</c:v>
                </c:pt>
                <c:pt idx="31">
                  <c:v>2025-08</c:v>
                </c:pt>
                <c:pt idx="32">
                  <c:v>2025-09</c:v>
                </c:pt>
              </c:strCache>
            </c:strRef>
          </c:cat>
          <c:val>
            <c:numRef>
              <c:f>Sheet1!$J$2:$J$34</c:f>
              <c:numCache>
                <c:formatCode>General</c:formatCode>
                <c:ptCount val="33"/>
                <c:pt idx="0">
                  <c:v>71.040000000000006</c:v>
                </c:pt>
                <c:pt idx="1">
                  <c:v>53.425766666666668</c:v>
                </c:pt>
                <c:pt idx="2">
                  <c:v>42.764660000000006</c:v>
                </c:pt>
                <c:pt idx="3">
                  <c:v>37.256225000000001</c:v>
                </c:pt>
                <c:pt idx="4">
                  <c:v>32.729999999999997</c:v>
                </c:pt>
                <c:pt idx="5">
                  <c:v>34.17</c:v>
                </c:pt>
                <c:pt idx="6">
                  <c:v>34.390574999999998</c:v>
                </c:pt>
                <c:pt idx="7">
                  <c:v>39.06044</c:v>
                </c:pt>
                <c:pt idx="8">
                  <c:v>43.946200000000005</c:v>
                </c:pt>
                <c:pt idx="9">
                  <c:v>51.397199999999998</c:v>
                </c:pt>
                <c:pt idx="10">
                  <c:v>52.6</c:v>
                </c:pt>
                <c:pt idx="11">
                  <c:v>43.656450000000007</c:v>
                </c:pt>
                <c:pt idx="12">
                  <c:v>31.502249999999997</c:v>
                </c:pt>
                <c:pt idx="13">
                  <c:v>28.102679999999999</c:v>
                </c:pt>
                <c:pt idx="14">
                  <c:v>27.908920000000002</c:v>
                </c:pt>
                <c:pt idx="15">
                  <c:v>31.855050000000002</c:v>
                </c:pt>
                <c:pt idx="16">
                  <c:v>35.36054</c:v>
                </c:pt>
                <c:pt idx="17">
                  <c:v>39.499625000000002</c:v>
                </c:pt>
                <c:pt idx="18">
                  <c:v>38.035399999999996</c:v>
                </c:pt>
                <c:pt idx="19">
                  <c:v>41.830079999999995</c:v>
                </c:pt>
                <c:pt idx="20">
                  <c:v>40.466949999999997</c:v>
                </c:pt>
                <c:pt idx="21">
                  <c:v>42.092700000000001</c:v>
                </c:pt>
                <c:pt idx="22">
                  <c:v>44.315725</c:v>
                </c:pt>
                <c:pt idx="23">
                  <c:v>46.262999999999998</c:v>
                </c:pt>
                <c:pt idx="24">
                  <c:v>46.306640000000002</c:v>
                </c:pt>
                <c:pt idx="25">
                  <c:v>47.79</c:v>
                </c:pt>
                <c:pt idx="26" formatCode="#,##0.00">
                  <c:v>42.057949999999998</c:v>
                </c:pt>
                <c:pt idx="27">
                  <c:v>37.691466666666663</c:v>
                </c:pt>
                <c:pt idx="28">
                  <c:v>35.668080000000003</c:v>
                </c:pt>
                <c:pt idx="29">
                  <c:v>38.420900000000003</c:v>
                </c:pt>
                <c:pt idx="30">
                  <c:v>36.262374999999999</c:v>
                </c:pt>
                <c:pt idx="31">
                  <c:v>34.21208</c:v>
                </c:pt>
                <c:pt idx="32">
                  <c:v>33.131124999999997</c:v>
                </c:pt>
              </c:numCache>
            </c:numRef>
          </c:val>
          <c:smooth val="0"/>
          <c:extLst>
            <c:ext xmlns:c16="http://schemas.microsoft.com/office/drawing/2014/chart" uri="{C3380CC4-5D6E-409C-BE32-E72D297353CC}">
              <c16:uniqueId val="{00000001-D6DE-4819-A260-71325B5AC331}"/>
            </c:ext>
          </c:extLst>
        </c:ser>
        <c:dLbls>
          <c:showLegendKey val="0"/>
          <c:showVal val="0"/>
          <c:showCatName val="0"/>
          <c:showSerName val="0"/>
          <c:showPercent val="0"/>
          <c:showBubbleSize val="0"/>
        </c:dLbls>
        <c:smooth val="0"/>
        <c:axId val="1248475512"/>
        <c:axId val="1248475840"/>
      </c:lineChart>
      <c:catAx>
        <c:axId val="12484755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1248475840"/>
        <c:crosses val="autoZero"/>
        <c:auto val="1"/>
        <c:lblAlgn val="ctr"/>
        <c:lblOffset val="100"/>
        <c:noMultiLvlLbl val="0"/>
      </c:catAx>
      <c:valAx>
        <c:axId val="124847584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crossAx val="12484755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B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B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32F5C46-0C5E-4AB6-93D3-BFACFB8BD7E6}" type="datetimeFigureOut">
              <a:rPr lang="nl-BE" smtClean="0"/>
              <a:t>7/11/2025</a:t>
            </a:fld>
            <a:endParaRPr lang="nl-BE"/>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BE"/>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53AA4A4-A0FF-4223-88BC-F4C9F48FE9EC}" type="slidenum">
              <a:rPr lang="nl-BE" smtClean="0"/>
              <a:t>‹nr.›</a:t>
            </a:fld>
            <a:endParaRPr lang="nl-BE"/>
          </a:p>
        </p:txBody>
      </p:sp>
    </p:spTree>
    <p:extLst>
      <p:ext uri="{BB962C8B-B14F-4D97-AF65-F5344CB8AC3E}">
        <p14:creationId xmlns:p14="http://schemas.microsoft.com/office/powerpoint/2010/main" val="12893000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28AFFF-75B9-4B14-AF4C-BEE812238655}" type="datetimeFigureOut">
              <a:rPr lang="nl-BE" smtClean="0"/>
              <a:t>7/11/2025</a:t>
            </a:fld>
            <a:endParaRPr lang="nl-BE"/>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BE"/>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B46611-EFC7-42AD-9F85-9D4AAEF73BFD}" type="slidenum">
              <a:rPr lang="nl-BE" smtClean="0"/>
              <a:t>‹nr.›</a:t>
            </a:fld>
            <a:endParaRPr lang="nl-BE"/>
          </a:p>
        </p:txBody>
      </p:sp>
    </p:spTree>
    <p:extLst>
      <p:ext uri="{BB962C8B-B14F-4D97-AF65-F5344CB8AC3E}">
        <p14:creationId xmlns:p14="http://schemas.microsoft.com/office/powerpoint/2010/main" val="32682334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noProof="0" dirty="0"/>
          </a:p>
        </p:txBody>
      </p:sp>
      <p:sp>
        <p:nvSpPr>
          <p:cNvPr id="4" name="Tijdelijke aanduiding voor dianummer 3"/>
          <p:cNvSpPr>
            <a:spLocks noGrp="1"/>
          </p:cNvSpPr>
          <p:nvPr>
            <p:ph type="sldNum" sz="quarter" idx="5"/>
          </p:nvPr>
        </p:nvSpPr>
        <p:spPr/>
        <p:txBody>
          <a:bodyPr/>
          <a:lstStyle/>
          <a:p>
            <a:fld id="{9D6D2BCE-29FD-48FF-8706-3239892165F7}" type="slidenum">
              <a:rPr lang="nl-BE" smtClean="0"/>
              <a:t>16</a:t>
            </a:fld>
            <a:endParaRPr lang="nl-BE"/>
          </a:p>
        </p:txBody>
      </p:sp>
    </p:spTree>
    <p:extLst>
      <p:ext uri="{BB962C8B-B14F-4D97-AF65-F5344CB8AC3E}">
        <p14:creationId xmlns:p14="http://schemas.microsoft.com/office/powerpoint/2010/main" val="23673342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6FA9681-4198-4E0B-B2F8-27BCCC558AC3}"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883306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B46611-EFC7-42AD-9F85-9D4AAEF73BFD}"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42030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6FA9681-4198-4E0B-B2F8-27BCCC558AC3}"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5811785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6FA9681-4198-4E0B-B2F8-27BCCC558AC3}"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9126872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6FA9681-4198-4E0B-B2F8-27BCCC558AC3}"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2639778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6FA9681-4198-4E0B-B2F8-27BCCC558AC3}"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6325442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6FA9681-4198-4E0B-B2F8-27BCCC558AC3}"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6793049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66EAEA-4457-AA1C-F109-2EC0C1AFE6E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9767D0D-D14D-806B-0FE1-D4477172FE1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7D0EAF9-7FB8-3539-CD44-818EC9DDE36E}"/>
              </a:ext>
            </a:extLst>
          </p:cNvPr>
          <p:cNvSpPr>
            <a:spLocks noGrp="1"/>
          </p:cNvSpPr>
          <p:nvPr>
            <p:ph type="body" idx="1"/>
          </p:nvPr>
        </p:nvSpPr>
        <p:spPr/>
        <p:txBody>
          <a:bodyPr/>
          <a:lstStyle/>
          <a:p>
            <a:r>
              <a:rPr lang="en-US"/>
              <a:t>https://www.spglobal.com/commodityinsights/en/market-insights/latest-news/lng/091323-chinas-cnpc-drives-hard-bargain-for-impending-power-of-siberia-2-gas-deal-with-Russia</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t>Annual gas supply from Power of Siberia 1 is expected to reach 22 Bcm in 2023, 30 Bcm in 2024 and 38 Bcm in 2025, based on the current schedule, up from around 15 Bcm in 2022, according to state media. A proposed expansion could add another 7-8 Bcm/year, while Power of Siberia 2 is expected to reach 50 Bcm/year at full capacity.</a:t>
            </a:r>
          </a:p>
          <a:p>
            <a:endParaRPr lang="en-BE"/>
          </a:p>
        </p:txBody>
      </p:sp>
      <p:sp>
        <p:nvSpPr>
          <p:cNvPr id="4" name="Slide Number Placeholder 3">
            <a:extLst>
              <a:ext uri="{FF2B5EF4-FFF2-40B4-BE49-F238E27FC236}">
                <a16:creationId xmlns:a16="http://schemas.microsoft.com/office/drawing/2014/main" id="{6E01E126-F7E1-1A93-CEDB-1DB124AB27F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B46611-EFC7-42AD-9F85-9D4AAEF73BFD}"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834620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B46611-EFC7-42AD-9F85-9D4AAEF73BFD}"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27001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(Compound annual growth rate)</a:t>
            </a:r>
          </a:p>
          <a:p>
            <a:r>
              <a:rPr lang="en-GB"/>
              <a:t>The Chinese are very price sensitive and will switch fuels depending on the current market conditions.</a:t>
            </a:r>
          </a:p>
          <a:p>
            <a:r>
              <a:rPr lang="en-GB"/>
              <a:t>Strong domestic prod increase and pipeline imports. LNG imports cyclical.</a:t>
            </a:r>
          </a:p>
        </p:txBody>
      </p:sp>
      <p:sp>
        <p:nvSpPr>
          <p:cNvPr id="4" name="Slide Number Placeholder 3"/>
          <p:cNvSpPr>
            <a:spLocks noGrp="1"/>
          </p:cNvSpPr>
          <p:nvPr>
            <p:ph type="sldNum" sz="quarter" idx="5"/>
          </p:nvPr>
        </p:nvSpPr>
        <p:spPr/>
        <p:txBody>
          <a:bodyPr/>
          <a:lstStyle/>
          <a:p>
            <a:fld id="{23B46611-EFC7-42AD-9F85-9D4AAEF73BFD}" type="slidenum">
              <a:rPr lang="nl-BE" smtClean="0"/>
              <a:t>24</a:t>
            </a:fld>
            <a:endParaRPr lang="nl-BE"/>
          </a:p>
        </p:txBody>
      </p:sp>
    </p:spTree>
    <p:extLst>
      <p:ext uri="{BB962C8B-B14F-4D97-AF65-F5344CB8AC3E}">
        <p14:creationId xmlns:p14="http://schemas.microsoft.com/office/powerpoint/2010/main" val="36673268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23B46611-EFC7-42AD-9F85-9D4AAEF73BFD}" type="slidenum">
              <a:rPr lang="nl-BE" smtClean="0"/>
              <a:t>32</a:t>
            </a:fld>
            <a:endParaRPr lang="nl-BE"/>
          </a:p>
        </p:txBody>
      </p:sp>
    </p:spTree>
    <p:extLst>
      <p:ext uri="{BB962C8B-B14F-4D97-AF65-F5344CB8AC3E}">
        <p14:creationId xmlns:p14="http://schemas.microsoft.com/office/powerpoint/2010/main" val="30965956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0F0FDC-3762-2F8D-512A-BAD59E9CE96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B90AD4-213D-0BDD-8470-5B6264463F4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8041EF3-7A53-A897-0B47-91E654E13ABC}"/>
              </a:ext>
            </a:extLst>
          </p:cNvPr>
          <p:cNvSpPr>
            <a:spLocks noGrp="1"/>
          </p:cNvSpPr>
          <p:nvPr>
            <p:ph type="body" idx="1"/>
          </p:nvPr>
        </p:nvSpPr>
        <p:spPr/>
        <p:txBody>
          <a:bodyPr/>
          <a:lstStyle/>
          <a:p>
            <a:endParaRPr lang="en-BE"/>
          </a:p>
        </p:txBody>
      </p:sp>
      <p:sp>
        <p:nvSpPr>
          <p:cNvPr id="4" name="Slide Number Placeholder 3">
            <a:extLst>
              <a:ext uri="{FF2B5EF4-FFF2-40B4-BE49-F238E27FC236}">
                <a16:creationId xmlns:a16="http://schemas.microsoft.com/office/drawing/2014/main" id="{C71B2204-6B1E-DE41-E8FC-91A7853A1F44}"/>
              </a:ext>
            </a:extLst>
          </p:cNvPr>
          <p:cNvSpPr>
            <a:spLocks noGrp="1"/>
          </p:cNvSpPr>
          <p:nvPr>
            <p:ph type="sldNum" sz="quarter" idx="5"/>
          </p:nvPr>
        </p:nvSpPr>
        <p:spPr/>
        <p:txBody>
          <a:bodyPr/>
          <a:lstStyle/>
          <a:p>
            <a:fld id="{23B46611-EFC7-42AD-9F85-9D4AAEF73BFD}" type="slidenum">
              <a:rPr lang="nl-BE" smtClean="0"/>
              <a:t>33</a:t>
            </a:fld>
            <a:endParaRPr lang="nl-BE"/>
          </a:p>
        </p:txBody>
      </p:sp>
    </p:spTree>
    <p:extLst>
      <p:ext uri="{BB962C8B-B14F-4D97-AF65-F5344CB8AC3E}">
        <p14:creationId xmlns:p14="http://schemas.microsoft.com/office/powerpoint/2010/main" val="237469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err="1"/>
              <a:t>Criticism</a:t>
            </a:r>
            <a:r>
              <a:rPr lang="nl-BE"/>
              <a:t> on west, </a:t>
            </a:r>
            <a:r>
              <a:rPr lang="nl-BE" err="1"/>
              <a:t>accused</a:t>
            </a:r>
            <a:r>
              <a:rPr lang="nl-BE"/>
              <a:t> of “</a:t>
            </a:r>
            <a:r>
              <a:rPr lang="nl-BE" err="1"/>
              <a:t>bullying</a:t>
            </a:r>
            <a:r>
              <a:rPr lang="nl-BE"/>
              <a:t>” </a:t>
            </a:r>
            <a:r>
              <a:rPr lang="nl-BE" err="1"/>
              <a:t>behavior</a:t>
            </a:r>
            <a:r>
              <a:rPr lang="nl-BE"/>
              <a:t>.</a:t>
            </a:r>
          </a:p>
        </p:txBody>
      </p:sp>
      <p:sp>
        <p:nvSpPr>
          <p:cNvPr id="4" name="Tijdelijke aanduiding voor dianummer 3"/>
          <p:cNvSpPr>
            <a:spLocks noGrp="1"/>
          </p:cNvSpPr>
          <p:nvPr>
            <p:ph type="sldNum" sz="quarter" idx="5"/>
          </p:nvPr>
        </p:nvSpPr>
        <p:spPr/>
        <p:txBody>
          <a:bodyPr/>
          <a:lstStyle/>
          <a:p>
            <a:fld id="{9D6D2BCE-29FD-48FF-8706-3239892165F7}" type="slidenum">
              <a:rPr lang="nl-BE" smtClean="0"/>
              <a:t>37</a:t>
            </a:fld>
            <a:endParaRPr lang="nl-BE"/>
          </a:p>
        </p:txBody>
      </p:sp>
    </p:spTree>
    <p:extLst>
      <p:ext uri="{BB962C8B-B14F-4D97-AF65-F5344CB8AC3E}">
        <p14:creationId xmlns:p14="http://schemas.microsoft.com/office/powerpoint/2010/main" val="14874289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err="1"/>
              <a:t>Left</a:t>
            </a:r>
            <a:r>
              <a:rPr lang="nl-BE"/>
              <a:t> </a:t>
            </a:r>
            <a:r>
              <a:rPr lang="nl-BE" err="1"/>
              <a:t>graph</a:t>
            </a:r>
            <a:r>
              <a:rPr lang="nl-BE"/>
              <a:t>, more </a:t>
            </a:r>
            <a:r>
              <a:rPr lang="nl-BE" err="1"/>
              <a:t>than</a:t>
            </a:r>
            <a:r>
              <a:rPr lang="nl-BE"/>
              <a:t> 50% </a:t>
            </a:r>
            <a:r>
              <a:rPr lang="nl-BE" err="1"/>
              <a:t>increase</a:t>
            </a:r>
            <a:r>
              <a:rPr lang="nl-BE"/>
              <a:t> in gas </a:t>
            </a:r>
            <a:r>
              <a:rPr lang="nl-BE" err="1"/>
              <a:t>demand</a:t>
            </a:r>
            <a:r>
              <a:rPr lang="nl-BE"/>
              <a:t> </a:t>
            </a:r>
            <a:r>
              <a:rPr lang="nl-BE" err="1"/>
              <a:t>by</a:t>
            </a:r>
            <a:r>
              <a:rPr lang="nl-BE"/>
              <a:t> 2040</a:t>
            </a:r>
          </a:p>
          <a:p>
            <a:r>
              <a:rPr lang="nl-BE"/>
              <a:t>Right </a:t>
            </a:r>
            <a:r>
              <a:rPr lang="nl-BE" err="1"/>
              <a:t>graph</a:t>
            </a:r>
            <a:r>
              <a:rPr lang="nl-BE"/>
              <a:t>, </a:t>
            </a:r>
            <a:r>
              <a:rPr lang="nl-BE" err="1"/>
              <a:t>the</a:t>
            </a:r>
            <a:r>
              <a:rPr lang="nl-BE"/>
              <a:t> </a:t>
            </a:r>
            <a:r>
              <a:rPr lang="nl-BE" err="1"/>
              <a:t>infrastructure</a:t>
            </a:r>
            <a:r>
              <a:rPr lang="nl-BE"/>
              <a:t> is ready.</a:t>
            </a:r>
          </a:p>
          <a:p>
            <a:r>
              <a:rPr lang="nl-BE" err="1"/>
              <a:t>So</a:t>
            </a:r>
            <a:r>
              <a:rPr lang="nl-BE"/>
              <a:t> </a:t>
            </a:r>
            <a:r>
              <a:rPr lang="nl-BE" err="1"/>
              <a:t>where</a:t>
            </a:r>
            <a:r>
              <a:rPr lang="nl-BE"/>
              <a:t> is </a:t>
            </a:r>
            <a:r>
              <a:rPr lang="nl-BE" err="1"/>
              <a:t>all</a:t>
            </a:r>
            <a:r>
              <a:rPr lang="nl-BE"/>
              <a:t> </a:t>
            </a:r>
            <a:r>
              <a:rPr lang="nl-BE" err="1"/>
              <a:t>this</a:t>
            </a:r>
            <a:r>
              <a:rPr lang="nl-BE"/>
              <a:t> extra </a:t>
            </a:r>
            <a:r>
              <a:rPr lang="nl-BE" err="1"/>
              <a:t>supply</a:t>
            </a:r>
            <a:r>
              <a:rPr lang="nl-BE"/>
              <a:t> </a:t>
            </a:r>
            <a:r>
              <a:rPr lang="nl-BE" err="1"/>
              <a:t>coming</a:t>
            </a:r>
            <a:r>
              <a:rPr lang="nl-BE"/>
              <a:t> </a:t>
            </a:r>
            <a:r>
              <a:rPr lang="nl-BE" err="1"/>
              <a:t>from</a:t>
            </a:r>
            <a:r>
              <a:rPr lang="nl-BE"/>
              <a:t>?</a:t>
            </a:r>
          </a:p>
          <a:p>
            <a:r>
              <a:rPr lang="nl-BE"/>
              <a:t>Next slide</a:t>
            </a:r>
          </a:p>
        </p:txBody>
      </p:sp>
      <p:sp>
        <p:nvSpPr>
          <p:cNvPr id="4" name="Tijdelijke aanduiding voor dianummer 3"/>
          <p:cNvSpPr>
            <a:spLocks noGrp="1"/>
          </p:cNvSpPr>
          <p:nvPr>
            <p:ph type="sldNum" sz="quarter" idx="5"/>
          </p:nvPr>
        </p:nvSpPr>
        <p:spPr/>
        <p:txBody>
          <a:bodyPr/>
          <a:lstStyle/>
          <a:p>
            <a:fld id="{9D6D2BCE-29FD-48FF-8706-3239892165F7}" type="slidenum">
              <a:rPr lang="nl-BE" smtClean="0"/>
              <a:t>39</a:t>
            </a:fld>
            <a:endParaRPr lang="nl-BE"/>
          </a:p>
        </p:txBody>
      </p:sp>
    </p:spTree>
    <p:extLst>
      <p:ext uri="{BB962C8B-B14F-4D97-AF65-F5344CB8AC3E}">
        <p14:creationId xmlns:p14="http://schemas.microsoft.com/office/powerpoint/2010/main" val="9158760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6FA9681-4198-4E0B-B2F8-27BCCC558AC3}"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3795871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ags" Target="../tags/tag3.x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oleObject" Target="../embeddings/oleObject5.bin"/><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media/image4.png"/><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oleObject" Target="../embeddings/oleObject5.bin"/><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image" Target="../media/image4.png"/><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oleObject" Target="../embeddings/oleObject5.bin"/><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image" Target="../media/image4.png"/><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2.xml"/><Relationship Id="rId1" Type="http://schemas.openxmlformats.org/officeDocument/2006/relationships/tags" Target="../tags/tag27.x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2.xml"/><Relationship Id="rId1" Type="http://schemas.openxmlformats.org/officeDocument/2006/relationships/tags" Target="../tags/tag28.xml"/><Relationship Id="rId6" Type="http://schemas.openxmlformats.org/officeDocument/2006/relationships/image" Target="../media/image5.png"/><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4.xml"/><Relationship Id="rId1" Type="http://schemas.openxmlformats.org/officeDocument/2006/relationships/tags" Target="../tags/tag31.x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11.bin"/></Relationships>
</file>

<file path=ppt/slideLayouts/_rels/slideLayout29.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4.xml"/><Relationship Id="rId1" Type="http://schemas.openxmlformats.org/officeDocument/2006/relationships/tags" Target="../tags/tag32.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ags" Target="../tags/tag5.xml"/><Relationship Id="rId6" Type="http://schemas.openxmlformats.org/officeDocument/2006/relationships/image" Target="../media/image5.png"/><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30.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4.xml"/><Relationship Id="rId1" Type="http://schemas.openxmlformats.org/officeDocument/2006/relationships/tags" Target="../tags/tag33.xml"/><Relationship Id="rId6" Type="http://schemas.openxmlformats.org/officeDocument/2006/relationships/image" Target="../media/image9.emf"/><Relationship Id="rId5" Type="http://schemas.openxmlformats.org/officeDocument/2006/relationships/image" Target="../media/image4.png"/><Relationship Id="rId4" Type="http://schemas.openxmlformats.org/officeDocument/2006/relationships/image" Target="../media/image1.emf"/></Relationships>
</file>

<file path=ppt/slideLayouts/_rels/slideLayout31.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4.xml"/><Relationship Id="rId1" Type="http://schemas.openxmlformats.org/officeDocument/2006/relationships/tags" Target="../tags/tag34.xml"/><Relationship Id="rId6" Type="http://schemas.openxmlformats.org/officeDocument/2006/relationships/image" Target="../media/image10.emf"/><Relationship Id="rId5" Type="http://schemas.openxmlformats.org/officeDocument/2006/relationships/image" Target="../media/image4.png"/><Relationship Id="rId4" Type="http://schemas.openxmlformats.org/officeDocument/2006/relationships/image" Target="../media/image1.emf"/></Relationships>
</file>

<file path=ppt/slideLayouts/_rels/slideLayout32.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4.xml"/><Relationship Id="rId1" Type="http://schemas.openxmlformats.org/officeDocument/2006/relationships/tags" Target="../tags/tag35.xml"/><Relationship Id="rId6" Type="http://schemas.openxmlformats.org/officeDocument/2006/relationships/image" Target="../media/image11.emf"/><Relationship Id="rId5" Type="http://schemas.openxmlformats.org/officeDocument/2006/relationships/image" Target="../media/image4.png"/><Relationship Id="rId4" Type="http://schemas.openxmlformats.org/officeDocument/2006/relationships/image" Target="../media/image1.emf"/></Relationships>
</file>

<file path=ppt/slideLayouts/_rels/slideLayout33.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Master" Target="../slideMasters/slideMaster4.xml"/><Relationship Id="rId1" Type="http://schemas.openxmlformats.org/officeDocument/2006/relationships/tags" Target="../tags/tag36.xml"/><Relationship Id="rId6" Type="http://schemas.openxmlformats.org/officeDocument/2006/relationships/image" Target="../media/image12.emf"/><Relationship Id="rId5" Type="http://schemas.openxmlformats.org/officeDocument/2006/relationships/image" Target="../media/image4.png"/><Relationship Id="rId4" Type="http://schemas.openxmlformats.org/officeDocument/2006/relationships/image" Target="../media/image1.emf"/></Relationships>
</file>

<file path=ppt/slideLayouts/_rels/slideLayout34.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Master" Target="../slideMasters/slideMaster4.xml"/><Relationship Id="rId1" Type="http://schemas.openxmlformats.org/officeDocument/2006/relationships/tags" Target="../tags/tag37.xml"/><Relationship Id="rId6" Type="http://schemas.openxmlformats.org/officeDocument/2006/relationships/chart" Target="../charts/chart1.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35.xml.rels><?xml version="1.0" encoding="UTF-8" standalone="yes"?>
<Relationships xmlns="http://schemas.openxmlformats.org/package/2006/relationships"><Relationship Id="rId3" Type="http://schemas.openxmlformats.org/officeDocument/2006/relationships/oleObject" Target="../embeddings/oleObject18.bin"/><Relationship Id="rId7" Type="http://schemas.openxmlformats.org/officeDocument/2006/relationships/chart" Target="../charts/chart3.xml"/><Relationship Id="rId2" Type="http://schemas.openxmlformats.org/officeDocument/2006/relationships/slideMaster" Target="../slideMasters/slideMaster4.xml"/><Relationship Id="rId1" Type="http://schemas.openxmlformats.org/officeDocument/2006/relationships/tags" Target="../tags/tag38.xml"/><Relationship Id="rId6" Type="http://schemas.openxmlformats.org/officeDocument/2006/relationships/chart" Target="../charts/chart2.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36.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Master" Target="../slideMasters/slideMaster4.xml"/><Relationship Id="rId1" Type="http://schemas.openxmlformats.org/officeDocument/2006/relationships/tags" Target="../tags/tag39.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4.xml"/><Relationship Id="rId1" Type="http://schemas.openxmlformats.org/officeDocument/2006/relationships/tags" Target="../tags/tag40.xml"/><Relationship Id="rId6" Type="http://schemas.openxmlformats.org/officeDocument/2006/relationships/image" Target="../media/image5.png"/><Relationship Id="rId5" Type="http://schemas.openxmlformats.org/officeDocument/2006/relationships/image" Target="../media/image1.emf"/><Relationship Id="rId4" Type="http://schemas.openxmlformats.org/officeDocument/2006/relationships/oleObject" Target="../embeddings/oleObject20.bin"/></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5.xml"/><Relationship Id="rId1" Type="http://schemas.openxmlformats.org/officeDocument/2006/relationships/tags" Target="../tags/tag42.x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22.bin"/></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oleObject" Target="../embeddings/oleObject5.bin"/><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4.png"/><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40.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Master" Target="../slideMasters/slideMaster5.xml"/><Relationship Id="rId1" Type="http://schemas.openxmlformats.org/officeDocument/2006/relationships/tags" Target="../tags/tag43.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5.xml"/><Relationship Id="rId1" Type="http://schemas.openxmlformats.org/officeDocument/2006/relationships/tags" Target="../tags/tag44.xml"/><Relationship Id="rId6" Type="http://schemas.openxmlformats.org/officeDocument/2006/relationships/image" Target="../media/image5.png"/><Relationship Id="rId5" Type="http://schemas.openxmlformats.org/officeDocument/2006/relationships/image" Target="../media/image1.emf"/><Relationship Id="rId4" Type="http://schemas.openxmlformats.org/officeDocument/2006/relationships/oleObject" Target="../embeddings/oleObject24.bin"/></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Master" Target="../slideMasters/slideMaster6.xml"/><Relationship Id="rId1" Type="http://schemas.openxmlformats.org/officeDocument/2006/relationships/tags" Target="../tags/tag45.xml"/><Relationship Id="rId5" Type="http://schemas.openxmlformats.org/officeDocument/2006/relationships/image" Target="../media/image14.jpeg"/><Relationship Id="rId4" Type="http://schemas.openxmlformats.org/officeDocument/2006/relationships/image" Target="../media/image1.emf"/></Relationships>
</file>

<file path=ppt/slideLayouts/_rels/slideLayout48.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Master" Target="../slideMasters/slideMaster6.xml"/><Relationship Id="rId1" Type="http://schemas.openxmlformats.org/officeDocument/2006/relationships/tags" Target="../tags/tag46.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7.xml"/><Relationship Id="rId1" Type="http://schemas.openxmlformats.org/officeDocument/2006/relationships/tags" Target="../tags/tag48.x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28.bin"/></Relationships>
</file>

<file path=ppt/slideLayouts/_rels/slideLayout5.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slideMaster" Target="../slideMasters/slideMaster2.xml"/><Relationship Id="rId7" Type="http://schemas.openxmlformats.org/officeDocument/2006/relationships/image" Target="../media/image3.png"/><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image" Target="../media/image2.jpe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7.xml"/><Relationship Id="rId1" Type="http://schemas.openxmlformats.org/officeDocument/2006/relationships/tags" Target="../tags/tag49.x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51.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Master" Target="../slideMasters/slideMaster7.xml"/><Relationship Id="rId1" Type="http://schemas.openxmlformats.org/officeDocument/2006/relationships/tags" Target="../tags/tag50.xml"/><Relationship Id="rId5" Type="http://schemas.openxmlformats.org/officeDocument/2006/relationships/image" Target="../media/image14.jpeg"/><Relationship Id="rId4" Type="http://schemas.openxmlformats.org/officeDocument/2006/relationships/image" Target="../media/image1.emf"/></Relationships>
</file>

<file path=ppt/slideLayouts/_rels/slideLayout52.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Master" Target="../slideMasters/slideMaster7.xml"/><Relationship Id="rId1" Type="http://schemas.openxmlformats.org/officeDocument/2006/relationships/tags" Target="../tags/tag51.xml"/><Relationship Id="rId5" Type="http://schemas.openxmlformats.org/officeDocument/2006/relationships/image" Target="../media/image15.png"/><Relationship Id="rId4" Type="http://schemas.openxmlformats.org/officeDocument/2006/relationships/image" Target="../media/image1.emf"/></Relationships>
</file>

<file path=ppt/slideLayouts/_rels/slideLayout53.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Master" Target="../slideMasters/slideMaster7.xml"/><Relationship Id="rId1" Type="http://schemas.openxmlformats.org/officeDocument/2006/relationships/tags" Target="../tags/tag52.xml"/><Relationship Id="rId5" Type="http://schemas.openxmlformats.org/officeDocument/2006/relationships/image" Target="../media/image16.png"/><Relationship Id="rId4" Type="http://schemas.openxmlformats.org/officeDocument/2006/relationships/image" Target="../media/image1.emf"/></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7.xml"/><Relationship Id="rId1" Type="http://schemas.openxmlformats.org/officeDocument/2006/relationships/tags" Target="../tags/tag53.xml"/><Relationship Id="rId6" Type="http://schemas.openxmlformats.org/officeDocument/2006/relationships/image" Target="../media/image5.png"/><Relationship Id="rId5" Type="http://schemas.openxmlformats.org/officeDocument/2006/relationships/image" Target="../media/image1.emf"/><Relationship Id="rId4" Type="http://schemas.openxmlformats.org/officeDocument/2006/relationships/oleObject" Target="../embeddings/oleObject32.bin"/></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slideMaster" Target="../slideMasters/slideMaster2.xml"/><Relationship Id="rId7" Type="http://schemas.openxmlformats.org/officeDocument/2006/relationships/image" Target="../media/image5.png"/><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1.emf"/><Relationship Id="rId5" Type="http://schemas.openxmlformats.org/officeDocument/2006/relationships/oleObject" Target="../embeddings/oleObject4.bin"/><Relationship Id="rId4" Type="http://schemas.openxmlformats.org/officeDocument/2006/relationships/image" Target="../media/image2.jpeg"/></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8.xml"/><Relationship Id="rId1" Type="http://schemas.openxmlformats.org/officeDocument/2006/relationships/tags" Target="../tags/tag55.x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34.bin"/></Relationships>
</file>

<file path=ppt/slideLayouts/_rels/slideLayout68.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Master" Target="../slideMasters/slideMaster8.xml"/><Relationship Id="rId1" Type="http://schemas.openxmlformats.org/officeDocument/2006/relationships/tags" Target="../tags/tag56.xml"/><Relationship Id="rId5" Type="http://schemas.openxmlformats.org/officeDocument/2006/relationships/image" Target="../media/image4.png"/><Relationship Id="rId4" Type="http://schemas.openxmlformats.org/officeDocument/2006/relationships/image" Target="../media/image17.emf"/></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9.xml"/></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oleObject" Target="../embeddings/oleObject5.bin"/><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4.png"/><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0.xml"/><Relationship Id="rId1" Type="http://schemas.openxmlformats.org/officeDocument/2006/relationships/tags" Target="../tags/tag58.x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37.bin"/></Relationships>
</file>

<file path=ppt/slideLayouts/_rels/slideLayout73.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Master" Target="../slideMasters/slideMaster10.xml"/><Relationship Id="rId1" Type="http://schemas.openxmlformats.org/officeDocument/2006/relationships/tags" Target="../tags/tag59.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0.xml"/><Relationship Id="rId1" Type="http://schemas.openxmlformats.org/officeDocument/2006/relationships/tags" Target="../tags/tag60.xml"/><Relationship Id="rId6" Type="http://schemas.openxmlformats.org/officeDocument/2006/relationships/image" Target="../media/image5.png"/><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75.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Master" Target="../slideMasters/slideMaster10.xml"/><Relationship Id="rId1" Type="http://schemas.openxmlformats.org/officeDocument/2006/relationships/tags" Target="../tags/tag61.xml"/><Relationship Id="rId5" Type="http://schemas.openxmlformats.org/officeDocument/2006/relationships/image" Target="../media/image8.png"/><Relationship Id="rId4" Type="http://schemas.openxmlformats.org/officeDocument/2006/relationships/image" Target="../media/image18.emf"/></Relationships>
</file>

<file path=ppt/slideLayouts/_rels/slideLayout76.xml.rels><?xml version="1.0" encoding="UTF-8" standalone="yes"?>
<Relationships xmlns="http://schemas.openxmlformats.org/package/2006/relationships"><Relationship Id="rId3" Type="http://schemas.openxmlformats.org/officeDocument/2006/relationships/slideMaster" Target="../slideMasters/slideMaster10.xml"/><Relationship Id="rId2" Type="http://schemas.openxmlformats.org/officeDocument/2006/relationships/tags" Target="../tags/tag63.xml"/><Relationship Id="rId1" Type="http://schemas.openxmlformats.org/officeDocument/2006/relationships/tags" Target="../tags/tag62.xml"/><Relationship Id="rId5" Type="http://schemas.openxmlformats.org/officeDocument/2006/relationships/image" Target="../media/image18.emf"/><Relationship Id="rId4" Type="http://schemas.openxmlformats.org/officeDocument/2006/relationships/oleObject" Target="../embeddings/oleObject39.bin"/></Relationships>
</file>

<file path=ppt/slideLayouts/_rels/slideLayout77.xml.rels><?xml version="1.0" encoding="UTF-8" standalone="yes"?>
<Relationships xmlns="http://schemas.openxmlformats.org/package/2006/relationships"><Relationship Id="rId3" Type="http://schemas.openxmlformats.org/officeDocument/2006/relationships/slideMaster" Target="../slideMasters/slideMaster10.xml"/><Relationship Id="rId2" Type="http://schemas.openxmlformats.org/officeDocument/2006/relationships/tags" Target="../tags/tag65.xml"/><Relationship Id="rId1" Type="http://schemas.openxmlformats.org/officeDocument/2006/relationships/tags" Target="../tags/tag64.xml"/><Relationship Id="rId5" Type="http://schemas.openxmlformats.org/officeDocument/2006/relationships/image" Target="../media/image18.emf"/><Relationship Id="rId4" Type="http://schemas.openxmlformats.org/officeDocument/2006/relationships/oleObject" Target="../embeddings/oleObject38.bin"/></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1.xml"/><Relationship Id="rId1" Type="http://schemas.openxmlformats.org/officeDocument/2006/relationships/tags" Target="../tags/tag67.x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41.bin"/></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1.xml"/><Relationship Id="rId1" Type="http://schemas.openxmlformats.org/officeDocument/2006/relationships/tags" Target="../tags/tag68.xml"/><Relationship Id="rId6" Type="http://schemas.openxmlformats.org/officeDocument/2006/relationships/image" Target="../media/image5.png"/><Relationship Id="rId5" Type="http://schemas.openxmlformats.org/officeDocument/2006/relationships/image" Target="../media/image1.emf"/><Relationship Id="rId4" Type="http://schemas.openxmlformats.org/officeDocument/2006/relationships/oleObject" Target="../embeddings/oleObject42.bin"/></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oleObject" Target="../embeddings/oleObject5.bin"/><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media/image4.png"/><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80.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Master" Target="../slideMasters/slideMaster11.xml"/><Relationship Id="rId1" Type="http://schemas.openxmlformats.org/officeDocument/2006/relationships/tags" Target="../tags/tag69.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81.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Master" Target="../slideMasters/slideMaster11.xml"/><Relationship Id="rId1" Type="http://schemas.openxmlformats.org/officeDocument/2006/relationships/tags" Target="../tags/tag70.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82.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Master" Target="../slideMasters/slideMaster11.xml"/><Relationship Id="rId1" Type="http://schemas.openxmlformats.org/officeDocument/2006/relationships/tags" Target="../tags/tag71.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83.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Master" Target="../slideMasters/slideMaster11.xml"/><Relationship Id="rId1" Type="http://schemas.openxmlformats.org/officeDocument/2006/relationships/tags" Target="../tags/tag72.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84.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Master" Target="../slideMasters/slideMaster11.xml"/><Relationship Id="rId1" Type="http://schemas.openxmlformats.org/officeDocument/2006/relationships/tags" Target="../tags/tag73.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85.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Master" Target="../slideMasters/slideMaster11.xml"/><Relationship Id="rId1" Type="http://schemas.openxmlformats.org/officeDocument/2006/relationships/tags" Target="../tags/tag74.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1.xml"/><Relationship Id="rId1" Type="http://schemas.openxmlformats.org/officeDocument/2006/relationships/tags" Target="../tags/tag75.x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49.bin"/></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1.xml"/><Relationship Id="rId1" Type="http://schemas.openxmlformats.org/officeDocument/2006/relationships/tags" Target="../tags/tag76.xml"/><Relationship Id="rId6" Type="http://schemas.openxmlformats.org/officeDocument/2006/relationships/image" Target="../media/image5.png"/><Relationship Id="rId5" Type="http://schemas.openxmlformats.org/officeDocument/2006/relationships/image" Target="../media/image1.emf"/><Relationship Id="rId4" Type="http://schemas.openxmlformats.org/officeDocument/2006/relationships/oleObject" Target="../embeddings/oleObject50.bin"/></Relationships>
</file>

<file path=ppt/slideLayouts/_rels/slideLayout89.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Master" Target="../slideMasters/slideMaster11.xml"/><Relationship Id="rId1" Type="http://schemas.openxmlformats.org/officeDocument/2006/relationships/tags" Target="../tags/tag77.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oleObject" Target="../embeddings/oleObject5.bin"/><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image" Target="../media/image4.png"/><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90.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Master" Target="../slideMasters/slideMaster11.xml"/><Relationship Id="rId1" Type="http://schemas.openxmlformats.org/officeDocument/2006/relationships/tags" Target="../tags/tag78.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91.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Master" Target="../slideMasters/slideMaster11.xml"/><Relationship Id="rId1" Type="http://schemas.openxmlformats.org/officeDocument/2006/relationships/tags" Target="../tags/tag79.xml"/><Relationship Id="rId5" Type="http://schemas.openxmlformats.org/officeDocument/2006/relationships/image" Target="../media/image4.png"/><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2_Titeldia">
    <p:spTree>
      <p:nvGrpSpPr>
        <p:cNvPr id="1" name=""/>
        <p:cNvGrpSpPr/>
        <p:nvPr/>
      </p:nvGrpSpPr>
      <p:grpSpPr>
        <a:xfrm>
          <a:off x="0" y="0"/>
          <a:ext cx="0" cy="0"/>
          <a:chOff x="0" y="0"/>
          <a:chExt cx="0" cy="0"/>
        </a:xfrm>
      </p:grpSpPr>
      <p:pic>
        <p:nvPicPr>
          <p:cNvPr id="10" name="Picture 9" descr="A picture containing track, outdoor, traveling, railroad&#10;&#10;Description automatically generated">
            <a:extLst>
              <a:ext uri="{FF2B5EF4-FFF2-40B4-BE49-F238E27FC236}">
                <a16:creationId xmlns:a16="http://schemas.microsoft.com/office/drawing/2014/main" id="{DFCA66AF-8003-0A51-BCA3-4C8D1E82907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4897953" cy="6858000"/>
          </a:xfrm>
          <a:prstGeom prst="rect">
            <a:avLst/>
          </a:prstGeom>
        </p:spPr>
      </p:pic>
      <p:graphicFrame>
        <p:nvGraphicFramePr>
          <p:cNvPr id="9" name="Object 8" hidden="1">
            <a:extLst>
              <a:ext uri="{FF2B5EF4-FFF2-40B4-BE49-F238E27FC236}">
                <a16:creationId xmlns:a16="http://schemas.microsoft.com/office/drawing/2014/main" id="{CA8FDF0C-D8A6-C811-2D5C-9D0B79554056}"/>
              </a:ext>
            </a:extLst>
          </p:cNvPr>
          <p:cNvGraphicFramePr>
            <a:graphicFrameLocks noChangeAspect="1"/>
          </p:cNvGraphicFramePr>
          <p:nvPr>
            <p:custDataLst>
              <p:tags r:id="rId1"/>
            </p:custDataLst>
            <p:extLst>
              <p:ext uri="{D42A27DB-BD31-4B8C-83A1-F6EECF244321}">
                <p14:modId xmlns:p14="http://schemas.microsoft.com/office/powerpoint/2010/main" val="39474736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7" imgH="348" progId="TCLayout.ActiveDocument.1">
                  <p:embed/>
                </p:oleObj>
              </mc:Choice>
              <mc:Fallback>
                <p:oleObj name="think-cell Slide" r:id="rId4" imgW="347" imgH="348" progId="TCLayout.ActiveDocument.1">
                  <p:embed/>
                  <p:pic>
                    <p:nvPicPr>
                      <p:cNvPr id="9" name="Object 8" hidden="1">
                        <a:extLst>
                          <a:ext uri="{FF2B5EF4-FFF2-40B4-BE49-F238E27FC236}">
                            <a16:creationId xmlns:a16="http://schemas.microsoft.com/office/drawing/2014/main" id="{CA8FDF0C-D8A6-C811-2D5C-9D0B7955405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8" name="Picture 7" descr="A picture containing text, clipart&#10;&#10;Description automatically generated">
            <a:extLst>
              <a:ext uri="{FF2B5EF4-FFF2-40B4-BE49-F238E27FC236}">
                <a16:creationId xmlns:a16="http://schemas.microsoft.com/office/drawing/2014/main" id="{685C0E53-32F1-CC13-AA24-E3A5A09A96E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4082" y="201522"/>
            <a:ext cx="2788956" cy="552214"/>
          </a:xfrm>
          <a:prstGeom prst="rect">
            <a:avLst/>
          </a:prstGeom>
        </p:spPr>
      </p:pic>
      <p:sp>
        <p:nvSpPr>
          <p:cNvPr id="2" name="Ondertitel 2">
            <a:extLst>
              <a:ext uri="{FF2B5EF4-FFF2-40B4-BE49-F238E27FC236}">
                <a16:creationId xmlns:a16="http://schemas.microsoft.com/office/drawing/2014/main" id="{DCE15625-71A0-75B0-DE16-18061C37AAB8}"/>
              </a:ext>
            </a:extLst>
          </p:cNvPr>
          <p:cNvSpPr>
            <a:spLocks noGrp="1"/>
          </p:cNvSpPr>
          <p:nvPr>
            <p:ph type="subTitle" idx="1" hasCustomPrompt="1"/>
          </p:nvPr>
        </p:nvSpPr>
        <p:spPr>
          <a:xfrm>
            <a:off x="5099758" y="4380722"/>
            <a:ext cx="6854118" cy="996595"/>
          </a:xfrm>
        </p:spPr>
        <p:txBody>
          <a:bodyPr>
            <a:normAutofit/>
          </a:bodyPr>
          <a:lstStyle>
            <a:lvl1pPr marL="0" indent="0" algn="l">
              <a:buNone/>
              <a:defRPr sz="1800">
                <a:solidFill>
                  <a:schemeClr val="tx1"/>
                </a:solidFill>
              </a:defRPr>
            </a:lvl1pPr>
            <a:lvl2pPr marL="457167" indent="0" algn="ctr">
              <a:buNone/>
              <a:defRPr sz="2000"/>
            </a:lvl2pPr>
            <a:lvl3pPr marL="914332" indent="0" algn="ctr">
              <a:buNone/>
              <a:defRPr sz="1800"/>
            </a:lvl3pPr>
            <a:lvl4pPr marL="1371498" indent="0" algn="ctr">
              <a:buNone/>
              <a:defRPr sz="1600"/>
            </a:lvl4pPr>
            <a:lvl5pPr marL="1828664" indent="0" algn="ctr">
              <a:buNone/>
              <a:defRPr sz="1600"/>
            </a:lvl5pPr>
            <a:lvl6pPr marL="2285830" indent="0" algn="ctr">
              <a:buNone/>
              <a:defRPr sz="1600"/>
            </a:lvl6pPr>
            <a:lvl7pPr marL="2742994" indent="0" algn="ctr">
              <a:buNone/>
              <a:defRPr sz="1600"/>
            </a:lvl7pPr>
            <a:lvl8pPr marL="3200160" indent="0" algn="ctr">
              <a:buNone/>
              <a:defRPr sz="1600"/>
            </a:lvl8pPr>
            <a:lvl9pPr marL="3657327" indent="0" algn="ctr">
              <a:buNone/>
              <a:defRPr sz="1600"/>
            </a:lvl9pPr>
          </a:lstStyle>
          <a:p>
            <a:r>
              <a:rPr lang="nl-NL" dirty="0"/>
              <a:t>Date &amp; Name</a:t>
            </a:r>
          </a:p>
        </p:txBody>
      </p:sp>
      <p:sp>
        <p:nvSpPr>
          <p:cNvPr id="4" name="Titel 1">
            <a:extLst>
              <a:ext uri="{FF2B5EF4-FFF2-40B4-BE49-F238E27FC236}">
                <a16:creationId xmlns:a16="http://schemas.microsoft.com/office/drawing/2014/main" id="{A7D311C3-C68F-D501-51A4-829E6C86995C}"/>
              </a:ext>
            </a:extLst>
          </p:cNvPr>
          <p:cNvSpPr>
            <a:spLocks noGrp="1"/>
          </p:cNvSpPr>
          <p:nvPr>
            <p:ph type="ctrTitle" hasCustomPrompt="1"/>
          </p:nvPr>
        </p:nvSpPr>
        <p:spPr>
          <a:xfrm>
            <a:off x="5099758" y="1297758"/>
            <a:ext cx="6854118" cy="1778817"/>
          </a:xfrm>
        </p:spPr>
        <p:txBody>
          <a:bodyPr vert="horz" wrap="square" anchor="b">
            <a:noAutofit/>
          </a:bodyPr>
          <a:lstStyle>
            <a:lvl1pPr algn="l">
              <a:defRPr sz="4000" b="1">
                <a:solidFill>
                  <a:schemeClr val="tx1"/>
                </a:solidFill>
                <a:latin typeface="+mn-lt"/>
              </a:defRPr>
            </a:lvl1pPr>
          </a:lstStyle>
          <a:p>
            <a:r>
              <a:rPr lang="nl-NL" dirty="0"/>
              <a:t>Klik om de stijl te bewerken</a:t>
            </a:r>
            <a:endParaRPr lang="nl-BE" dirty="0"/>
          </a:p>
        </p:txBody>
      </p:sp>
    </p:spTree>
    <p:extLst>
      <p:ext uri="{BB962C8B-B14F-4D97-AF65-F5344CB8AC3E}">
        <p14:creationId xmlns:p14="http://schemas.microsoft.com/office/powerpoint/2010/main" val="1758954628"/>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Image &amp; Tex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p:custDataLst>
              <p:tags r:id="rId1"/>
            </p:custDataLst>
            <p:extLst>
              <p:ext uri="{D42A27DB-BD31-4B8C-83A1-F6EECF244321}">
                <p14:modId xmlns:p14="http://schemas.microsoft.com/office/powerpoint/2010/main" val="13151559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7" imgH="348" progId="TCLayout.ActiveDocument.1">
                  <p:embed/>
                </p:oleObj>
              </mc:Choice>
              <mc:Fallback>
                <p:oleObj name="think-cell Slide" r:id="rId4"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164662" y="14769"/>
            <a:ext cx="9522263" cy="710647"/>
          </a:xfrm>
        </p:spPr>
        <p:txBody>
          <a:bodyPr vert="horz" lIns="91440" tIns="36000" rIns="91440" bIns="0" rtlCol="0" anchor="ctr">
            <a:normAutofit/>
          </a:bodyPr>
          <a:lstStyle>
            <a:lvl1pPr>
              <a:lnSpc>
                <a:spcPct val="80000"/>
              </a:lnSpc>
              <a:defRPr lang="nl-BE" sz="2700" b="1" baseline="0" dirty="0">
                <a:solidFill>
                  <a:srgbClr val="111111"/>
                </a:solidFill>
                <a:latin typeface="+mn-lt"/>
              </a:defRPr>
            </a:lvl1pPr>
          </a:lstStyle>
          <a:p>
            <a:pPr lvl="0"/>
            <a:r>
              <a:rPr lang="nl-BE"/>
              <a:t>PowerPulse slides</a:t>
            </a:r>
          </a:p>
        </p:txBody>
      </p:sp>
      <p:sp>
        <p:nvSpPr>
          <p:cNvPr id="18" name="Rechthoek 76">
            <a:extLst>
              <a:ext uri="{FF2B5EF4-FFF2-40B4-BE49-F238E27FC236}">
                <a16:creationId xmlns:a16="http://schemas.microsoft.com/office/drawing/2014/main" id="{94031DE8-75C5-4653-92D1-EDCCA2DB0B36}"/>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8" name="Picture 7">
            <a:extLst>
              <a:ext uri="{FF2B5EF4-FFF2-40B4-BE49-F238E27FC236}">
                <a16:creationId xmlns:a16="http://schemas.microsoft.com/office/drawing/2014/main" id="{77D5C1D2-2860-7CC1-2F3D-F2436CDBC8CE}"/>
              </a:ext>
            </a:extLst>
          </p:cNvPr>
          <p:cNvPicPr>
            <a:picLocks noChangeAspect="1"/>
          </p:cNvPicPr>
          <p:nvPr/>
        </p:nvPicPr>
        <p:blipFill>
          <a:blip r:embed="rId6"/>
          <a:stretch>
            <a:fillRect/>
          </a:stretch>
        </p:blipFill>
        <p:spPr>
          <a:xfrm>
            <a:off x="10077450" y="168446"/>
            <a:ext cx="1895133" cy="425277"/>
          </a:xfrm>
          <a:prstGeom prst="rect">
            <a:avLst/>
          </a:prstGeom>
        </p:spPr>
      </p:pic>
      <p:graphicFrame>
        <p:nvGraphicFramePr>
          <p:cNvPr id="3" name="Object 2" hidden="1">
            <a:extLst>
              <a:ext uri="{FF2B5EF4-FFF2-40B4-BE49-F238E27FC236}">
                <a16:creationId xmlns:a16="http://schemas.microsoft.com/office/drawing/2014/main" id="{B64793EE-E32C-1C80-D6B6-DBEC2B2ADA7B}"/>
              </a:ext>
            </a:extLst>
          </p:cNvPr>
          <p:cNvGraphicFramePr>
            <a:graphicFrameLocks noChangeAspect="1"/>
          </p:cNvGraphicFramePr>
          <p:nvPr>
            <p:custDataLst>
              <p:tags r:id="rId2"/>
            </p:custDataLst>
            <p:extLst>
              <p:ext uri="{D42A27DB-BD31-4B8C-83A1-F6EECF244321}">
                <p14:modId xmlns:p14="http://schemas.microsoft.com/office/powerpoint/2010/main" val="13151559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347" imgH="348" progId="TCLayout.ActiveDocument.1">
                  <p:embed/>
                </p:oleObj>
              </mc:Choice>
              <mc:Fallback>
                <p:oleObj name="think-cell Slide" r:id="rId7" imgW="347" imgH="348" progId="TCLayout.ActiveDocument.1">
                  <p:embed/>
                  <p:pic>
                    <p:nvPicPr>
                      <p:cNvPr id="3" name="Object 2" hidden="1">
                        <a:extLst>
                          <a:ext uri="{FF2B5EF4-FFF2-40B4-BE49-F238E27FC236}">
                            <a16:creationId xmlns:a16="http://schemas.microsoft.com/office/drawing/2014/main" id="{B64793EE-E32C-1C80-D6B6-DBEC2B2ADA7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hthoek 76">
            <a:extLst>
              <a:ext uri="{FF2B5EF4-FFF2-40B4-BE49-F238E27FC236}">
                <a16:creationId xmlns:a16="http://schemas.microsoft.com/office/drawing/2014/main" id="{4E59C950-5B6A-F5CF-AE09-3969F2EA8ABD}"/>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5" name="Picture 4">
            <a:extLst>
              <a:ext uri="{FF2B5EF4-FFF2-40B4-BE49-F238E27FC236}">
                <a16:creationId xmlns:a16="http://schemas.microsoft.com/office/drawing/2014/main" id="{438A6CBF-B7E8-76E6-5432-15A266FC9C99}"/>
              </a:ext>
            </a:extLst>
          </p:cNvPr>
          <p:cNvPicPr>
            <a:picLocks noChangeAspect="1"/>
          </p:cNvPicPr>
          <p:nvPr/>
        </p:nvPicPr>
        <p:blipFill>
          <a:blip r:embed="rId6"/>
          <a:stretch>
            <a:fillRect/>
          </a:stretch>
        </p:blipFill>
        <p:spPr>
          <a:xfrm>
            <a:off x="10077450" y="168446"/>
            <a:ext cx="1895133" cy="425277"/>
          </a:xfrm>
          <a:prstGeom prst="rect">
            <a:avLst/>
          </a:prstGeom>
        </p:spPr>
      </p:pic>
      <p:sp>
        <p:nvSpPr>
          <p:cNvPr id="10" name="Picture Placeholder 9">
            <a:extLst>
              <a:ext uri="{FF2B5EF4-FFF2-40B4-BE49-F238E27FC236}">
                <a16:creationId xmlns:a16="http://schemas.microsoft.com/office/drawing/2014/main" id="{E21BFD72-1EAD-03DA-A4AB-FF9912AEB603}"/>
              </a:ext>
            </a:extLst>
          </p:cNvPr>
          <p:cNvSpPr>
            <a:spLocks noGrp="1"/>
          </p:cNvSpPr>
          <p:nvPr>
            <p:ph type="pic" sz="quarter" idx="12"/>
          </p:nvPr>
        </p:nvSpPr>
        <p:spPr>
          <a:xfrm>
            <a:off x="252413" y="868363"/>
            <a:ext cx="7990754" cy="5722937"/>
          </a:xfrm>
        </p:spPr>
        <p:txBody>
          <a:bodyPr/>
          <a:lstStyle>
            <a:lvl1pPr marL="228584" indent="-228584">
              <a:buClr>
                <a:schemeClr val="accent1"/>
              </a:buClr>
              <a:buFont typeface="Wingdings" panose="05000000000000000000" pitchFamily="2" charset="2"/>
              <a:buChar char="§"/>
              <a:defRPr/>
            </a:lvl1pPr>
          </a:lstStyle>
          <a:p>
            <a:r>
              <a:rPr lang="nl-NL"/>
              <a:t>Klik op het pictogram als u een afbeelding wilt toevoegen</a:t>
            </a:r>
            <a:endParaRPr lang="nl-BE"/>
          </a:p>
        </p:txBody>
      </p:sp>
      <p:sp>
        <p:nvSpPr>
          <p:cNvPr id="6" name="Content Placeholder 8">
            <a:extLst>
              <a:ext uri="{FF2B5EF4-FFF2-40B4-BE49-F238E27FC236}">
                <a16:creationId xmlns:a16="http://schemas.microsoft.com/office/drawing/2014/main" id="{596D10EA-ECAB-A1C5-0EEA-D84A5A01F54E}"/>
              </a:ext>
            </a:extLst>
          </p:cNvPr>
          <p:cNvSpPr>
            <a:spLocks noGrp="1"/>
          </p:cNvSpPr>
          <p:nvPr>
            <p:ph sz="quarter" idx="10"/>
          </p:nvPr>
        </p:nvSpPr>
        <p:spPr>
          <a:xfrm>
            <a:off x="8361587" y="868363"/>
            <a:ext cx="3554188" cy="5722937"/>
          </a:xfrm>
        </p:spPr>
        <p:txBody>
          <a:bodyPr>
            <a:normAutofit/>
          </a:bodyPr>
          <a:lstStyle>
            <a:lvl1pPr marL="228584" indent="-228584">
              <a:buClr>
                <a:schemeClr val="accent2"/>
              </a:buClr>
              <a:buFont typeface="Wingdings" panose="05000000000000000000" pitchFamily="2" charset="2"/>
              <a:buChar char="§"/>
              <a:defRPr sz="1600"/>
            </a:lvl1pPr>
            <a:lvl2pPr marL="685750" indent="-228584">
              <a:buClr>
                <a:schemeClr val="accent2"/>
              </a:buClr>
              <a:buFont typeface="Wingdings" panose="05000000000000000000" pitchFamily="2" charset="2"/>
              <a:buChar char="§"/>
              <a:defRPr sz="1400"/>
            </a:lvl2pPr>
            <a:lvl3pPr marL="1142914" indent="-228584">
              <a:buClr>
                <a:schemeClr val="accent2"/>
              </a:buClr>
              <a:buFont typeface="Wingdings" panose="05000000000000000000" pitchFamily="2" charset="2"/>
              <a:buChar char="§"/>
              <a:defRPr sz="1400"/>
            </a:lvl3pPr>
            <a:lvl4pPr marL="1600080" indent="-228584">
              <a:buClr>
                <a:schemeClr val="accent2"/>
              </a:buClr>
              <a:buFont typeface="Wingdings" panose="05000000000000000000" pitchFamily="2" charset="2"/>
              <a:buChar char="§"/>
              <a:defRPr sz="1400"/>
            </a:lvl4pPr>
            <a:lvl5pPr marL="2057247" indent="-228584">
              <a:buClr>
                <a:schemeClr val="accent2"/>
              </a:buClr>
              <a:buFont typeface="Wingdings" panose="05000000000000000000" pitchFamily="2" charset="2"/>
              <a:buChar char="§"/>
              <a:defRPr sz="14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Tree>
    <p:extLst>
      <p:ext uri="{BB962C8B-B14F-4D97-AF65-F5344CB8AC3E}">
        <p14:creationId xmlns:p14="http://schemas.microsoft.com/office/powerpoint/2010/main" val="550783656"/>
      </p:ext>
    </p:extLst>
  </p:cSld>
  <p:clrMapOvr>
    <a:masterClrMapping/>
  </p:clrMapOvr>
  <p:hf sldNum="0"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Graph &amp; Tex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p:custDataLst>
              <p:tags r:id="rId1"/>
            </p:custDataLst>
            <p:extLst>
              <p:ext uri="{D42A27DB-BD31-4B8C-83A1-F6EECF244321}">
                <p14:modId xmlns:p14="http://schemas.microsoft.com/office/powerpoint/2010/main" val="13151559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7" imgH="348" progId="TCLayout.ActiveDocument.1">
                  <p:embed/>
                </p:oleObj>
              </mc:Choice>
              <mc:Fallback>
                <p:oleObj name="think-cell Slide" r:id="rId4"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164662" y="14769"/>
            <a:ext cx="9522263" cy="710647"/>
          </a:xfrm>
        </p:spPr>
        <p:txBody>
          <a:bodyPr vert="horz" lIns="91440" tIns="36000" rIns="91440" bIns="0" rtlCol="0" anchor="ctr">
            <a:normAutofit/>
          </a:bodyPr>
          <a:lstStyle>
            <a:lvl1pPr>
              <a:lnSpc>
                <a:spcPct val="80000"/>
              </a:lnSpc>
              <a:defRPr lang="nl-BE" sz="2700" b="1" baseline="0" dirty="0">
                <a:solidFill>
                  <a:srgbClr val="111111"/>
                </a:solidFill>
                <a:latin typeface="+mn-lt"/>
              </a:defRPr>
            </a:lvl1pPr>
          </a:lstStyle>
          <a:p>
            <a:pPr lvl="0"/>
            <a:r>
              <a:rPr lang="nl-BE"/>
              <a:t>PowerPulse slides</a:t>
            </a:r>
          </a:p>
        </p:txBody>
      </p:sp>
      <p:sp>
        <p:nvSpPr>
          <p:cNvPr id="18" name="Rechthoek 76">
            <a:extLst>
              <a:ext uri="{FF2B5EF4-FFF2-40B4-BE49-F238E27FC236}">
                <a16:creationId xmlns:a16="http://schemas.microsoft.com/office/drawing/2014/main" id="{94031DE8-75C5-4653-92D1-EDCCA2DB0B36}"/>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8" name="Picture 7">
            <a:extLst>
              <a:ext uri="{FF2B5EF4-FFF2-40B4-BE49-F238E27FC236}">
                <a16:creationId xmlns:a16="http://schemas.microsoft.com/office/drawing/2014/main" id="{77D5C1D2-2860-7CC1-2F3D-F2436CDBC8CE}"/>
              </a:ext>
            </a:extLst>
          </p:cNvPr>
          <p:cNvPicPr>
            <a:picLocks noChangeAspect="1"/>
          </p:cNvPicPr>
          <p:nvPr/>
        </p:nvPicPr>
        <p:blipFill>
          <a:blip r:embed="rId6"/>
          <a:stretch>
            <a:fillRect/>
          </a:stretch>
        </p:blipFill>
        <p:spPr>
          <a:xfrm>
            <a:off x="10077450" y="168446"/>
            <a:ext cx="1895133" cy="425277"/>
          </a:xfrm>
          <a:prstGeom prst="rect">
            <a:avLst/>
          </a:prstGeom>
        </p:spPr>
      </p:pic>
      <p:graphicFrame>
        <p:nvGraphicFramePr>
          <p:cNvPr id="3" name="Object 2" hidden="1">
            <a:extLst>
              <a:ext uri="{FF2B5EF4-FFF2-40B4-BE49-F238E27FC236}">
                <a16:creationId xmlns:a16="http://schemas.microsoft.com/office/drawing/2014/main" id="{B64793EE-E32C-1C80-D6B6-DBEC2B2ADA7B}"/>
              </a:ext>
            </a:extLst>
          </p:cNvPr>
          <p:cNvGraphicFramePr>
            <a:graphicFrameLocks noChangeAspect="1"/>
          </p:cNvGraphicFramePr>
          <p:nvPr>
            <p:custDataLst>
              <p:tags r:id="rId2"/>
            </p:custDataLst>
            <p:extLst>
              <p:ext uri="{D42A27DB-BD31-4B8C-83A1-F6EECF244321}">
                <p14:modId xmlns:p14="http://schemas.microsoft.com/office/powerpoint/2010/main" val="13151559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347" imgH="348" progId="TCLayout.ActiveDocument.1">
                  <p:embed/>
                </p:oleObj>
              </mc:Choice>
              <mc:Fallback>
                <p:oleObj name="think-cell Slide" r:id="rId7" imgW="347" imgH="348" progId="TCLayout.ActiveDocument.1">
                  <p:embed/>
                  <p:pic>
                    <p:nvPicPr>
                      <p:cNvPr id="3" name="Object 2" hidden="1">
                        <a:extLst>
                          <a:ext uri="{FF2B5EF4-FFF2-40B4-BE49-F238E27FC236}">
                            <a16:creationId xmlns:a16="http://schemas.microsoft.com/office/drawing/2014/main" id="{B64793EE-E32C-1C80-D6B6-DBEC2B2ADA7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hthoek 76">
            <a:extLst>
              <a:ext uri="{FF2B5EF4-FFF2-40B4-BE49-F238E27FC236}">
                <a16:creationId xmlns:a16="http://schemas.microsoft.com/office/drawing/2014/main" id="{4E59C950-5B6A-F5CF-AE09-3969F2EA8ABD}"/>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5" name="Picture 4">
            <a:extLst>
              <a:ext uri="{FF2B5EF4-FFF2-40B4-BE49-F238E27FC236}">
                <a16:creationId xmlns:a16="http://schemas.microsoft.com/office/drawing/2014/main" id="{438A6CBF-B7E8-76E6-5432-15A266FC9C99}"/>
              </a:ext>
            </a:extLst>
          </p:cNvPr>
          <p:cNvPicPr>
            <a:picLocks noChangeAspect="1"/>
          </p:cNvPicPr>
          <p:nvPr/>
        </p:nvPicPr>
        <p:blipFill>
          <a:blip r:embed="rId6"/>
          <a:stretch>
            <a:fillRect/>
          </a:stretch>
        </p:blipFill>
        <p:spPr>
          <a:xfrm>
            <a:off x="10077450" y="168446"/>
            <a:ext cx="1895133" cy="425277"/>
          </a:xfrm>
          <a:prstGeom prst="rect">
            <a:avLst/>
          </a:prstGeom>
        </p:spPr>
      </p:pic>
      <p:sp>
        <p:nvSpPr>
          <p:cNvPr id="9" name="Chart Placeholder 8">
            <a:extLst>
              <a:ext uri="{FF2B5EF4-FFF2-40B4-BE49-F238E27FC236}">
                <a16:creationId xmlns:a16="http://schemas.microsoft.com/office/drawing/2014/main" id="{EBF680C2-AECE-896F-FC55-9C8388852065}"/>
              </a:ext>
            </a:extLst>
          </p:cNvPr>
          <p:cNvSpPr>
            <a:spLocks noGrp="1"/>
          </p:cNvSpPr>
          <p:nvPr>
            <p:ph type="chart" sz="quarter" idx="10"/>
          </p:nvPr>
        </p:nvSpPr>
        <p:spPr>
          <a:xfrm>
            <a:off x="251776" y="868363"/>
            <a:ext cx="7995579" cy="5722937"/>
          </a:xfrm>
        </p:spPr>
        <p:txBody>
          <a:bodyPr/>
          <a:lstStyle>
            <a:lvl1pPr marL="228584" indent="-228584">
              <a:buClr>
                <a:schemeClr val="accent1"/>
              </a:buClr>
              <a:buFont typeface="Wingdings" panose="05000000000000000000" pitchFamily="2" charset="2"/>
              <a:buChar char="§"/>
              <a:defRPr/>
            </a:lvl1pPr>
          </a:lstStyle>
          <a:p>
            <a:r>
              <a:rPr lang="nl-NL"/>
              <a:t>Klik op het pictogram als u een grafiek wilt toevoegen</a:t>
            </a:r>
            <a:endParaRPr lang="nl-BE"/>
          </a:p>
        </p:txBody>
      </p:sp>
      <p:sp>
        <p:nvSpPr>
          <p:cNvPr id="6" name="Content Placeholder 8">
            <a:extLst>
              <a:ext uri="{FF2B5EF4-FFF2-40B4-BE49-F238E27FC236}">
                <a16:creationId xmlns:a16="http://schemas.microsoft.com/office/drawing/2014/main" id="{5F5784C3-450C-7841-5E29-BDF81D207817}"/>
              </a:ext>
            </a:extLst>
          </p:cNvPr>
          <p:cNvSpPr>
            <a:spLocks noGrp="1"/>
          </p:cNvSpPr>
          <p:nvPr>
            <p:ph sz="quarter" idx="11"/>
          </p:nvPr>
        </p:nvSpPr>
        <p:spPr>
          <a:xfrm>
            <a:off x="8361587" y="868363"/>
            <a:ext cx="3554188" cy="5722937"/>
          </a:xfrm>
        </p:spPr>
        <p:txBody>
          <a:bodyPr>
            <a:normAutofit/>
          </a:bodyPr>
          <a:lstStyle>
            <a:lvl1pPr marL="228584" indent="-228584">
              <a:buClr>
                <a:schemeClr val="accent2"/>
              </a:buClr>
              <a:buFont typeface="Wingdings" panose="05000000000000000000" pitchFamily="2" charset="2"/>
              <a:buChar char="§"/>
              <a:defRPr sz="1600"/>
            </a:lvl1pPr>
            <a:lvl2pPr marL="685750" indent="-228584">
              <a:buClr>
                <a:schemeClr val="accent2"/>
              </a:buClr>
              <a:buFont typeface="Wingdings" panose="05000000000000000000" pitchFamily="2" charset="2"/>
              <a:buChar char="§"/>
              <a:defRPr sz="1400"/>
            </a:lvl2pPr>
            <a:lvl3pPr marL="1142914" indent="-228584">
              <a:buClr>
                <a:schemeClr val="accent2"/>
              </a:buClr>
              <a:buFont typeface="Wingdings" panose="05000000000000000000" pitchFamily="2" charset="2"/>
              <a:buChar char="§"/>
              <a:defRPr sz="1400"/>
            </a:lvl3pPr>
            <a:lvl4pPr marL="1600080" indent="-228584">
              <a:buClr>
                <a:schemeClr val="accent2"/>
              </a:buClr>
              <a:buFont typeface="Wingdings" panose="05000000000000000000" pitchFamily="2" charset="2"/>
              <a:buChar char="§"/>
              <a:defRPr sz="1400"/>
            </a:lvl4pPr>
            <a:lvl5pPr marL="2057247" indent="-228584">
              <a:buClr>
                <a:schemeClr val="accent2"/>
              </a:buClr>
              <a:buFont typeface="Wingdings" panose="05000000000000000000" pitchFamily="2" charset="2"/>
              <a:buChar char="§"/>
              <a:defRPr sz="14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Tree>
    <p:extLst>
      <p:ext uri="{BB962C8B-B14F-4D97-AF65-F5344CB8AC3E}">
        <p14:creationId xmlns:p14="http://schemas.microsoft.com/office/powerpoint/2010/main" val="3769829429"/>
      </p:ext>
    </p:extLst>
  </p:cSld>
  <p:clrMapOvr>
    <a:masterClrMapping/>
  </p:clrMapOvr>
  <p:hf sldNum="0"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Lists">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p:custDataLst>
              <p:tags r:id="rId1"/>
            </p:custDataLst>
            <p:extLst>
              <p:ext uri="{D42A27DB-BD31-4B8C-83A1-F6EECF244321}">
                <p14:modId xmlns:p14="http://schemas.microsoft.com/office/powerpoint/2010/main" val="13151559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7" imgH="348" progId="TCLayout.ActiveDocument.1">
                  <p:embed/>
                </p:oleObj>
              </mc:Choice>
              <mc:Fallback>
                <p:oleObj name="think-cell Slide" r:id="rId4"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164662" y="14769"/>
            <a:ext cx="9522263" cy="710647"/>
          </a:xfrm>
        </p:spPr>
        <p:txBody>
          <a:bodyPr vert="horz" lIns="91440" tIns="36000" rIns="91440" bIns="0" rtlCol="0" anchor="ctr">
            <a:normAutofit/>
          </a:bodyPr>
          <a:lstStyle>
            <a:lvl1pPr>
              <a:lnSpc>
                <a:spcPct val="80000"/>
              </a:lnSpc>
              <a:defRPr lang="nl-BE" sz="2700" b="1" baseline="0" dirty="0">
                <a:solidFill>
                  <a:srgbClr val="111111"/>
                </a:solidFill>
                <a:latin typeface="+mn-lt"/>
              </a:defRPr>
            </a:lvl1pPr>
          </a:lstStyle>
          <a:p>
            <a:pPr lvl="0"/>
            <a:r>
              <a:rPr lang="nl-BE"/>
              <a:t>PowerPulse slides</a:t>
            </a:r>
          </a:p>
        </p:txBody>
      </p:sp>
      <p:sp>
        <p:nvSpPr>
          <p:cNvPr id="18" name="Rechthoek 76">
            <a:extLst>
              <a:ext uri="{FF2B5EF4-FFF2-40B4-BE49-F238E27FC236}">
                <a16:creationId xmlns:a16="http://schemas.microsoft.com/office/drawing/2014/main" id="{94031DE8-75C5-4653-92D1-EDCCA2DB0B36}"/>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8" name="Picture 7">
            <a:extLst>
              <a:ext uri="{FF2B5EF4-FFF2-40B4-BE49-F238E27FC236}">
                <a16:creationId xmlns:a16="http://schemas.microsoft.com/office/drawing/2014/main" id="{77D5C1D2-2860-7CC1-2F3D-F2436CDBC8CE}"/>
              </a:ext>
            </a:extLst>
          </p:cNvPr>
          <p:cNvPicPr>
            <a:picLocks noChangeAspect="1"/>
          </p:cNvPicPr>
          <p:nvPr/>
        </p:nvPicPr>
        <p:blipFill>
          <a:blip r:embed="rId6"/>
          <a:stretch>
            <a:fillRect/>
          </a:stretch>
        </p:blipFill>
        <p:spPr>
          <a:xfrm>
            <a:off x="10077450" y="168446"/>
            <a:ext cx="1895133" cy="425277"/>
          </a:xfrm>
          <a:prstGeom prst="rect">
            <a:avLst/>
          </a:prstGeom>
        </p:spPr>
      </p:pic>
      <p:graphicFrame>
        <p:nvGraphicFramePr>
          <p:cNvPr id="3" name="Object 2" hidden="1">
            <a:extLst>
              <a:ext uri="{FF2B5EF4-FFF2-40B4-BE49-F238E27FC236}">
                <a16:creationId xmlns:a16="http://schemas.microsoft.com/office/drawing/2014/main" id="{B64793EE-E32C-1C80-D6B6-DBEC2B2ADA7B}"/>
              </a:ext>
            </a:extLst>
          </p:cNvPr>
          <p:cNvGraphicFramePr>
            <a:graphicFrameLocks noChangeAspect="1"/>
          </p:cNvGraphicFramePr>
          <p:nvPr>
            <p:custDataLst>
              <p:tags r:id="rId2"/>
            </p:custDataLst>
            <p:extLst>
              <p:ext uri="{D42A27DB-BD31-4B8C-83A1-F6EECF244321}">
                <p14:modId xmlns:p14="http://schemas.microsoft.com/office/powerpoint/2010/main" val="13151559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347" imgH="348" progId="TCLayout.ActiveDocument.1">
                  <p:embed/>
                </p:oleObj>
              </mc:Choice>
              <mc:Fallback>
                <p:oleObj name="think-cell Slide" r:id="rId7" imgW="347" imgH="348" progId="TCLayout.ActiveDocument.1">
                  <p:embed/>
                  <p:pic>
                    <p:nvPicPr>
                      <p:cNvPr id="3" name="Object 2" hidden="1">
                        <a:extLst>
                          <a:ext uri="{FF2B5EF4-FFF2-40B4-BE49-F238E27FC236}">
                            <a16:creationId xmlns:a16="http://schemas.microsoft.com/office/drawing/2014/main" id="{B64793EE-E32C-1C80-D6B6-DBEC2B2ADA7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hthoek 76">
            <a:extLst>
              <a:ext uri="{FF2B5EF4-FFF2-40B4-BE49-F238E27FC236}">
                <a16:creationId xmlns:a16="http://schemas.microsoft.com/office/drawing/2014/main" id="{4E59C950-5B6A-F5CF-AE09-3969F2EA8ABD}"/>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5" name="Picture 4">
            <a:extLst>
              <a:ext uri="{FF2B5EF4-FFF2-40B4-BE49-F238E27FC236}">
                <a16:creationId xmlns:a16="http://schemas.microsoft.com/office/drawing/2014/main" id="{438A6CBF-B7E8-76E6-5432-15A266FC9C99}"/>
              </a:ext>
            </a:extLst>
          </p:cNvPr>
          <p:cNvPicPr>
            <a:picLocks noChangeAspect="1"/>
          </p:cNvPicPr>
          <p:nvPr/>
        </p:nvPicPr>
        <p:blipFill>
          <a:blip r:embed="rId6"/>
          <a:stretch>
            <a:fillRect/>
          </a:stretch>
        </p:blipFill>
        <p:spPr>
          <a:xfrm>
            <a:off x="10077450" y="168446"/>
            <a:ext cx="1895133" cy="425277"/>
          </a:xfrm>
          <a:prstGeom prst="rect">
            <a:avLst/>
          </a:prstGeom>
        </p:spPr>
      </p:pic>
      <p:sp>
        <p:nvSpPr>
          <p:cNvPr id="9" name="Text Placeholder 8">
            <a:extLst>
              <a:ext uri="{FF2B5EF4-FFF2-40B4-BE49-F238E27FC236}">
                <a16:creationId xmlns:a16="http://schemas.microsoft.com/office/drawing/2014/main" id="{8F3A94AB-066E-5582-E567-54A151B9A0E4}"/>
              </a:ext>
            </a:extLst>
          </p:cNvPr>
          <p:cNvSpPr>
            <a:spLocks noGrp="1"/>
          </p:cNvSpPr>
          <p:nvPr>
            <p:ph type="body" sz="quarter" idx="10" hasCustomPrompt="1"/>
          </p:nvPr>
        </p:nvSpPr>
        <p:spPr>
          <a:xfrm>
            <a:off x="251775" y="874712"/>
            <a:ext cx="3600000" cy="608400"/>
          </a:xfrm>
          <a:solidFill>
            <a:schemeClr val="tx2"/>
          </a:solidFill>
        </p:spPr>
        <p:style>
          <a:lnRef idx="2">
            <a:schemeClr val="accent2">
              <a:shade val="15000"/>
            </a:schemeClr>
          </a:lnRef>
          <a:fillRef idx="1">
            <a:schemeClr val="accent2"/>
          </a:fillRef>
          <a:effectRef idx="0">
            <a:schemeClr val="accent2"/>
          </a:effectRef>
          <a:fontRef idx="minor">
            <a:schemeClr val="lt1"/>
          </a:fontRef>
        </p:style>
        <p:txBody>
          <a:bodyPr anchor="ctr">
            <a:noAutofit/>
          </a:bodyPr>
          <a:lstStyle>
            <a:lvl1pPr marL="0" indent="0">
              <a:buNone/>
              <a:defRPr sz="1800">
                <a:solidFill>
                  <a:schemeClr val="bg1"/>
                </a:solidFill>
              </a:defRPr>
            </a:lvl1pPr>
            <a:lvl2pPr marL="457166" indent="0">
              <a:buNone/>
              <a:defRPr sz="1800">
                <a:solidFill>
                  <a:schemeClr val="bg1"/>
                </a:solidFill>
              </a:defRPr>
            </a:lvl2pPr>
            <a:lvl3pPr marL="914330" indent="0">
              <a:buNone/>
              <a:defRPr sz="1800">
                <a:solidFill>
                  <a:schemeClr val="bg1"/>
                </a:solidFill>
              </a:defRPr>
            </a:lvl3pPr>
            <a:lvl4pPr marL="1371496" indent="0">
              <a:buNone/>
              <a:defRPr sz="1800">
                <a:solidFill>
                  <a:schemeClr val="bg1"/>
                </a:solidFill>
              </a:defRPr>
            </a:lvl4pPr>
            <a:lvl5pPr marL="1828663" indent="0">
              <a:buNone/>
              <a:defRPr sz="1800">
                <a:solidFill>
                  <a:schemeClr val="bg1"/>
                </a:solidFill>
              </a:defRPr>
            </a:lvl5pPr>
          </a:lstStyle>
          <a:p>
            <a:pPr lvl="0"/>
            <a:r>
              <a:rPr lang="en-GB"/>
              <a:t>List 1</a:t>
            </a:r>
          </a:p>
        </p:txBody>
      </p:sp>
      <p:sp>
        <p:nvSpPr>
          <p:cNvPr id="10" name="Text Placeholder 8">
            <a:extLst>
              <a:ext uri="{FF2B5EF4-FFF2-40B4-BE49-F238E27FC236}">
                <a16:creationId xmlns:a16="http://schemas.microsoft.com/office/drawing/2014/main" id="{13C6D872-5B4E-DFFD-A5A3-6527674A79D9}"/>
              </a:ext>
            </a:extLst>
          </p:cNvPr>
          <p:cNvSpPr>
            <a:spLocks noGrp="1"/>
          </p:cNvSpPr>
          <p:nvPr>
            <p:ph type="body" sz="quarter" idx="11" hasCustomPrompt="1"/>
          </p:nvPr>
        </p:nvSpPr>
        <p:spPr>
          <a:xfrm>
            <a:off x="4296000" y="874712"/>
            <a:ext cx="3600000" cy="608400"/>
          </a:xfrm>
          <a:solidFill>
            <a:schemeClr val="tx2"/>
          </a:solidFill>
        </p:spPr>
        <p:style>
          <a:lnRef idx="2">
            <a:schemeClr val="accent2">
              <a:shade val="15000"/>
            </a:schemeClr>
          </a:lnRef>
          <a:fillRef idx="1">
            <a:schemeClr val="accent2"/>
          </a:fillRef>
          <a:effectRef idx="0">
            <a:schemeClr val="accent2"/>
          </a:effectRef>
          <a:fontRef idx="minor">
            <a:schemeClr val="lt1"/>
          </a:fontRef>
        </p:style>
        <p:txBody>
          <a:bodyPr anchor="ctr">
            <a:noAutofit/>
          </a:bodyPr>
          <a:lstStyle>
            <a:lvl1pPr marL="0" indent="0">
              <a:buNone/>
              <a:defRPr sz="1800">
                <a:solidFill>
                  <a:schemeClr val="bg1"/>
                </a:solidFill>
              </a:defRPr>
            </a:lvl1pPr>
            <a:lvl2pPr marL="457166" indent="0">
              <a:buNone/>
              <a:defRPr sz="1800">
                <a:solidFill>
                  <a:schemeClr val="bg1"/>
                </a:solidFill>
              </a:defRPr>
            </a:lvl2pPr>
            <a:lvl3pPr marL="914330" indent="0">
              <a:buNone/>
              <a:defRPr sz="1800">
                <a:solidFill>
                  <a:schemeClr val="bg1"/>
                </a:solidFill>
              </a:defRPr>
            </a:lvl3pPr>
            <a:lvl4pPr marL="1371496" indent="0">
              <a:buNone/>
              <a:defRPr sz="1800">
                <a:solidFill>
                  <a:schemeClr val="bg1"/>
                </a:solidFill>
              </a:defRPr>
            </a:lvl4pPr>
            <a:lvl5pPr marL="1828663" indent="0">
              <a:buNone/>
              <a:defRPr sz="1800">
                <a:solidFill>
                  <a:schemeClr val="bg1"/>
                </a:solidFill>
              </a:defRPr>
            </a:lvl5pPr>
          </a:lstStyle>
          <a:p>
            <a:pPr lvl="0"/>
            <a:r>
              <a:rPr lang="en-GB"/>
              <a:t>List 2</a:t>
            </a:r>
          </a:p>
        </p:txBody>
      </p:sp>
      <p:sp>
        <p:nvSpPr>
          <p:cNvPr id="11" name="Text Placeholder 8">
            <a:extLst>
              <a:ext uri="{FF2B5EF4-FFF2-40B4-BE49-F238E27FC236}">
                <a16:creationId xmlns:a16="http://schemas.microsoft.com/office/drawing/2014/main" id="{BC382740-DA98-77D2-3713-AF529A1D46D1}"/>
              </a:ext>
            </a:extLst>
          </p:cNvPr>
          <p:cNvSpPr>
            <a:spLocks noGrp="1"/>
          </p:cNvSpPr>
          <p:nvPr>
            <p:ph type="body" sz="quarter" idx="12" hasCustomPrompt="1"/>
          </p:nvPr>
        </p:nvSpPr>
        <p:spPr>
          <a:xfrm>
            <a:off x="8315550" y="874712"/>
            <a:ext cx="3600000" cy="608400"/>
          </a:xfrm>
          <a:solidFill>
            <a:schemeClr val="tx2"/>
          </a:solidFill>
        </p:spPr>
        <p:style>
          <a:lnRef idx="2">
            <a:schemeClr val="accent2">
              <a:shade val="15000"/>
            </a:schemeClr>
          </a:lnRef>
          <a:fillRef idx="1">
            <a:schemeClr val="accent2"/>
          </a:fillRef>
          <a:effectRef idx="0">
            <a:schemeClr val="accent2"/>
          </a:effectRef>
          <a:fontRef idx="minor">
            <a:schemeClr val="lt1"/>
          </a:fontRef>
        </p:style>
        <p:txBody>
          <a:bodyPr anchor="ctr">
            <a:noAutofit/>
          </a:bodyPr>
          <a:lstStyle>
            <a:lvl1pPr marL="0" indent="0">
              <a:buNone/>
              <a:defRPr sz="1800">
                <a:solidFill>
                  <a:schemeClr val="bg1"/>
                </a:solidFill>
              </a:defRPr>
            </a:lvl1pPr>
            <a:lvl2pPr marL="457166" indent="0">
              <a:buNone/>
              <a:defRPr sz="1800">
                <a:solidFill>
                  <a:schemeClr val="bg1"/>
                </a:solidFill>
              </a:defRPr>
            </a:lvl2pPr>
            <a:lvl3pPr marL="914330" indent="0">
              <a:buNone/>
              <a:defRPr sz="1800">
                <a:solidFill>
                  <a:schemeClr val="bg1"/>
                </a:solidFill>
              </a:defRPr>
            </a:lvl3pPr>
            <a:lvl4pPr marL="1371496" indent="0">
              <a:buNone/>
              <a:defRPr sz="1800">
                <a:solidFill>
                  <a:schemeClr val="bg1"/>
                </a:solidFill>
              </a:defRPr>
            </a:lvl4pPr>
            <a:lvl5pPr marL="1828663" indent="0">
              <a:buNone/>
              <a:defRPr sz="1800">
                <a:solidFill>
                  <a:schemeClr val="bg1"/>
                </a:solidFill>
              </a:defRPr>
            </a:lvl5pPr>
          </a:lstStyle>
          <a:p>
            <a:pPr lvl="0"/>
            <a:r>
              <a:rPr lang="en-GB"/>
              <a:t>List 3</a:t>
            </a:r>
          </a:p>
        </p:txBody>
      </p:sp>
      <p:sp>
        <p:nvSpPr>
          <p:cNvPr id="13" name="Text Placeholder 12">
            <a:extLst>
              <a:ext uri="{FF2B5EF4-FFF2-40B4-BE49-F238E27FC236}">
                <a16:creationId xmlns:a16="http://schemas.microsoft.com/office/drawing/2014/main" id="{DF96B289-280B-A458-C1BE-F6722E3965CE}"/>
              </a:ext>
            </a:extLst>
          </p:cNvPr>
          <p:cNvSpPr>
            <a:spLocks noGrp="1"/>
          </p:cNvSpPr>
          <p:nvPr>
            <p:ph type="body" sz="quarter" idx="13"/>
          </p:nvPr>
        </p:nvSpPr>
        <p:spPr>
          <a:xfrm>
            <a:off x="252413" y="1482725"/>
            <a:ext cx="3598862" cy="5232400"/>
          </a:xfrm>
        </p:spPr>
        <p:txBody>
          <a:bodyPr>
            <a:normAutofit/>
          </a:bodyPr>
          <a:lstStyle>
            <a:lvl1pPr marL="228584" indent="-228584">
              <a:buClr>
                <a:schemeClr val="accent2"/>
              </a:buClr>
              <a:buFont typeface="Wingdings" panose="05000000000000000000" pitchFamily="2" charset="2"/>
              <a:buChar char="§"/>
              <a:defRPr sz="1600">
                <a:solidFill>
                  <a:schemeClr val="tx1"/>
                </a:solidFill>
              </a:defRPr>
            </a:lvl1pPr>
            <a:lvl2pPr marL="685750" indent="-228584">
              <a:buClr>
                <a:schemeClr val="accent2"/>
              </a:buClr>
              <a:buFont typeface="Wingdings" panose="05000000000000000000" pitchFamily="2" charset="2"/>
              <a:buChar char="§"/>
              <a:defRPr sz="1400">
                <a:solidFill>
                  <a:schemeClr val="tx1"/>
                </a:solidFill>
              </a:defRPr>
            </a:lvl2pPr>
            <a:lvl3pPr marL="1142914" indent="-228584">
              <a:buClr>
                <a:schemeClr val="accent2"/>
              </a:buClr>
              <a:buFont typeface="Wingdings" panose="05000000000000000000" pitchFamily="2" charset="2"/>
              <a:buChar char="§"/>
              <a:defRPr sz="1400">
                <a:solidFill>
                  <a:schemeClr val="tx1"/>
                </a:solidFill>
              </a:defRPr>
            </a:lvl3pPr>
            <a:lvl4pPr marL="1600080" indent="-228584">
              <a:buClr>
                <a:schemeClr val="accent2"/>
              </a:buClr>
              <a:buFont typeface="Wingdings" panose="05000000000000000000" pitchFamily="2" charset="2"/>
              <a:buChar char="§"/>
              <a:defRPr sz="1400">
                <a:solidFill>
                  <a:schemeClr val="tx1"/>
                </a:solidFill>
              </a:defRPr>
            </a:lvl4pPr>
            <a:lvl5pPr marL="2057247" indent="-228584">
              <a:buClr>
                <a:schemeClr val="accent2"/>
              </a:buClr>
              <a:buFont typeface="Wingdings" panose="05000000000000000000" pitchFamily="2" charset="2"/>
              <a:buChar char="§"/>
              <a:defRPr sz="1400">
                <a:solidFill>
                  <a:schemeClr val="tx1"/>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14" name="Text Placeholder 12">
            <a:extLst>
              <a:ext uri="{FF2B5EF4-FFF2-40B4-BE49-F238E27FC236}">
                <a16:creationId xmlns:a16="http://schemas.microsoft.com/office/drawing/2014/main" id="{563F6A99-8743-6E1A-619E-008CCE48A4C2}"/>
              </a:ext>
            </a:extLst>
          </p:cNvPr>
          <p:cNvSpPr>
            <a:spLocks noGrp="1"/>
          </p:cNvSpPr>
          <p:nvPr>
            <p:ph type="body" sz="quarter" idx="14"/>
          </p:nvPr>
        </p:nvSpPr>
        <p:spPr>
          <a:xfrm>
            <a:off x="4296569" y="1482725"/>
            <a:ext cx="3598862" cy="5232400"/>
          </a:xfrm>
        </p:spPr>
        <p:txBody>
          <a:bodyPr>
            <a:normAutofit/>
          </a:bodyPr>
          <a:lstStyle>
            <a:lvl1pPr marL="228584" indent="-228584">
              <a:buClr>
                <a:schemeClr val="accent2"/>
              </a:buClr>
              <a:buFont typeface="Wingdings" panose="05000000000000000000" pitchFamily="2" charset="2"/>
              <a:buChar char="§"/>
              <a:defRPr sz="1600">
                <a:solidFill>
                  <a:schemeClr val="tx1"/>
                </a:solidFill>
              </a:defRPr>
            </a:lvl1pPr>
            <a:lvl2pPr marL="685750" indent="-228584">
              <a:buClr>
                <a:schemeClr val="accent2"/>
              </a:buClr>
              <a:buFont typeface="Wingdings" panose="05000000000000000000" pitchFamily="2" charset="2"/>
              <a:buChar char="§"/>
              <a:defRPr sz="1400">
                <a:solidFill>
                  <a:schemeClr val="tx1"/>
                </a:solidFill>
              </a:defRPr>
            </a:lvl2pPr>
            <a:lvl3pPr marL="1142914" indent="-228584">
              <a:buClr>
                <a:schemeClr val="accent2"/>
              </a:buClr>
              <a:buFont typeface="Wingdings" panose="05000000000000000000" pitchFamily="2" charset="2"/>
              <a:buChar char="§"/>
              <a:defRPr sz="1400">
                <a:solidFill>
                  <a:schemeClr val="tx1"/>
                </a:solidFill>
              </a:defRPr>
            </a:lvl3pPr>
            <a:lvl4pPr marL="1600080" indent="-228584">
              <a:buClr>
                <a:schemeClr val="accent2"/>
              </a:buClr>
              <a:buFont typeface="Wingdings" panose="05000000000000000000" pitchFamily="2" charset="2"/>
              <a:buChar char="§"/>
              <a:defRPr sz="1400">
                <a:solidFill>
                  <a:schemeClr val="tx1"/>
                </a:solidFill>
              </a:defRPr>
            </a:lvl4pPr>
            <a:lvl5pPr marL="2057247" indent="-228584">
              <a:buClr>
                <a:schemeClr val="accent2"/>
              </a:buClr>
              <a:buFont typeface="Wingdings" panose="05000000000000000000" pitchFamily="2" charset="2"/>
              <a:buChar char="§"/>
              <a:defRPr sz="1400">
                <a:solidFill>
                  <a:schemeClr val="tx1"/>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15" name="Text Placeholder 12">
            <a:extLst>
              <a:ext uri="{FF2B5EF4-FFF2-40B4-BE49-F238E27FC236}">
                <a16:creationId xmlns:a16="http://schemas.microsoft.com/office/drawing/2014/main" id="{5F7EB5BB-CC35-1A16-C9B8-76DB65FE0AD1}"/>
              </a:ext>
            </a:extLst>
          </p:cNvPr>
          <p:cNvSpPr>
            <a:spLocks noGrp="1"/>
          </p:cNvSpPr>
          <p:nvPr>
            <p:ph type="body" sz="quarter" idx="15"/>
          </p:nvPr>
        </p:nvSpPr>
        <p:spPr>
          <a:xfrm>
            <a:off x="8315550" y="1482725"/>
            <a:ext cx="3598862" cy="5232400"/>
          </a:xfrm>
        </p:spPr>
        <p:txBody>
          <a:bodyPr>
            <a:normAutofit/>
          </a:bodyPr>
          <a:lstStyle>
            <a:lvl1pPr marL="228584" indent="-228584">
              <a:buClr>
                <a:schemeClr val="accent2"/>
              </a:buClr>
              <a:buFont typeface="Wingdings" panose="05000000000000000000" pitchFamily="2" charset="2"/>
              <a:buChar char="§"/>
              <a:defRPr sz="1600">
                <a:solidFill>
                  <a:schemeClr val="tx1"/>
                </a:solidFill>
              </a:defRPr>
            </a:lvl1pPr>
            <a:lvl2pPr marL="685750" indent="-228584">
              <a:buClr>
                <a:schemeClr val="accent2"/>
              </a:buClr>
              <a:buFont typeface="Wingdings" panose="05000000000000000000" pitchFamily="2" charset="2"/>
              <a:buChar char="§"/>
              <a:defRPr sz="1400">
                <a:solidFill>
                  <a:schemeClr val="tx1"/>
                </a:solidFill>
              </a:defRPr>
            </a:lvl2pPr>
            <a:lvl3pPr marL="1142914" indent="-228584">
              <a:buClr>
                <a:schemeClr val="accent2"/>
              </a:buClr>
              <a:buFont typeface="Wingdings" panose="05000000000000000000" pitchFamily="2" charset="2"/>
              <a:buChar char="§"/>
              <a:defRPr sz="1400">
                <a:solidFill>
                  <a:schemeClr val="tx1"/>
                </a:solidFill>
              </a:defRPr>
            </a:lvl3pPr>
            <a:lvl4pPr marL="1600080" indent="-228584">
              <a:buClr>
                <a:schemeClr val="accent2"/>
              </a:buClr>
              <a:buFont typeface="Wingdings" panose="05000000000000000000" pitchFamily="2" charset="2"/>
              <a:buChar char="§"/>
              <a:defRPr sz="1400">
                <a:solidFill>
                  <a:schemeClr val="tx1"/>
                </a:solidFill>
              </a:defRPr>
            </a:lvl4pPr>
            <a:lvl5pPr marL="2057247" indent="-228584">
              <a:buClr>
                <a:schemeClr val="accent2"/>
              </a:buClr>
              <a:buFont typeface="Wingdings" panose="05000000000000000000" pitchFamily="2" charset="2"/>
              <a:buChar char="§"/>
              <a:defRPr sz="1400">
                <a:solidFill>
                  <a:schemeClr val="tx1"/>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Tree>
    <p:extLst>
      <p:ext uri="{BB962C8B-B14F-4D97-AF65-F5344CB8AC3E}">
        <p14:creationId xmlns:p14="http://schemas.microsoft.com/office/powerpoint/2010/main" val="2115168653"/>
      </p:ext>
    </p:extLst>
  </p:cSld>
  <p:clrMapOvr>
    <a:masterClrMapping/>
  </p:clrMapOvr>
  <p:hf sldNum="0"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1764459"/>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eldia">
    <p:spTree>
      <p:nvGrpSpPr>
        <p:cNvPr id="1" name=""/>
        <p:cNvGrpSpPr/>
        <p:nvPr/>
      </p:nvGrpSpPr>
      <p:grpSpPr>
        <a:xfrm>
          <a:off x="0" y="0"/>
          <a:ext cx="0" cy="0"/>
          <a:chOff x="0" y="0"/>
          <a:chExt cx="0" cy="0"/>
        </a:xfrm>
      </p:grpSpPr>
      <p:pic>
        <p:nvPicPr>
          <p:cNvPr id="10" name="Picture 9" descr="A picture containing track, outdoor, traveling, railroad&#10;&#10;Description automatically generated">
            <a:extLst>
              <a:ext uri="{FF2B5EF4-FFF2-40B4-BE49-F238E27FC236}">
                <a16:creationId xmlns:a16="http://schemas.microsoft.com/office/drawing/2014/main" id="{DFCA66AF-8003-0A51-BCA3-4C8D1E82907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4897953" cy="6858000"/>
          </a:xfrm>
          <a:prstGeom prst="rect">
            <a:avLst/>
          </a:prstGeom>
        </p:spPr>
      </p:pic>
      <p:graphicFrame>
        <p:nvGraphicFramePr>
          <p:cNvPr id="9" name="Object 8" hidden="1">
            <a:extLst>
              <a:ext uri="{FF2B5EF4-FFF2-40B4-BE49-F238E27FC236}">
                <a16:creationId xmlns:a16="http://schemas.microsoft.com/office/drawing/2014/main" id="{CA8FDF0C-D8A6-C811-2D5C-9D0B79554056}"/>
              </a:ext>
            </a:extLst>
          </p:cNvPr>
          <p:cNvGraphicFramePr>
            <a:graphicFrameLocks noChangeAspect="1"/>
          </p:cNvGraphicFramePr>
          <p:nvPr>
            <p:custDataLst>
              <p:tags r:id="rId1"/>
            </p:custDataLst>
            <p:extLst>
              <p:ext uri="{D42A27DB-BD31-4B8C-83A1-F6EECF244321}">
                <p14:modId xmlns:p14="http://schemas.microsoft.com/office/powerpoint/2010/main" val="39474736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7" imgH="348" progId="TCLayout.ActiveDocument.1">
                  <p:embed/>
                </p:oleObj>
              </mc:Choice>
              <mc:Fallback>
                <p:oleObj name="think-cell Slide" r:id="rId4" imgW="347" imgH="348" progId="TCLayout.ActiveDocument.1">
                  <p:embed/>
                  <p:pic>
                    <p:nvPicPr>
                      <p:cNvPr id="9" name="Object 8" hidden="1">
                        <a:extLst>
                          <a:ext uri="{FF2B5EF4-FFF2-40B4-BE49-F238E27FC236}">
                            <a16:creationId xmlns:a16="http://schemas.microsoft.com/office/drawing/2014/main" id="{CA8FDF0C-D8A6-C811-2D5C-9D0B7955405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8" name="Picture 7" descr="A picture containing text, clipart&#10;&#10;Description automatically generated">
            <a:extLst>
              <a:ext uri="{FF2B5EF4-FFF2-40B4-BE49-F238E27FC236}">
                <a16:creationId xmlns:a16="http://schemas.microsoft.com/office/drawing/2014/main" id="{685C0E53-32F1-CC13-AA24-E3A5A09A96E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4082" y="201522"/>
            <a:ext cx="2788956" cy="552214"/>
          </a:xfrm>
          <a:prstGeom prst="rect">
            <a:avLst/>
          </a:prstGeom>
        </p:spPr>
      </p:pic>
      <p:sp>
        <p:nvSpPr>
          <p:cNvPr id="2" name="Ondertitel 2">
            <a:extLst>
              <a:ext uri="{FF2B5EF4-FFF2-40B4-BE49-F238E27FC236}">
                <a16:creationId xmlns:a16="http://schemas.microsoft.com/office/drawing/2014/main" id="{DCE15625-71A0-75B0-DE16-18061C37AAB8}"/>
              </a:ext>
            </a:extLst>
          </p:cNvPr>
          <p:cNvSpPr>
            <a:spLocks noGrp="1"/>
          </p:cNvSpPr>
          <p:nvPr>
            <p:ph type="subTitle" idx="1" hasCustomPrompt="1"/>
          </p:nvPr>
        </p:nvSpPr>
        <p:spPr>
          <a:xfrm>
            <a:off x="5099758" y="4380722"/>
            <a:ext cx="6854118" cy="996595"/>
          </a:xfrm>
        </p:spPr>
        <p:txBody>
          <a:bodyPr>
            <a:normAutofit/>
          </a:bodyPr>
          <a:lstStyle>
            <a:lvl1pPr marL="0" indent="0" algn="l">
              <a:buNone/>
              <a:defRPr sz="1800">
                <a:solidFill>
                  <a:schemeClr val="tx1"/>
                </a:solidFill>
              </a:defRPr>
            </a:lvl1pPr>
            <a:lvl2pPr marL="457167" indent="0" algn="ctr">
              <a:buNone/>
              <a:defRPr sz="2000"/>
            </a:lvl2pPr>
            <a:lvl3pPr marL="914332" indent="0" algn="ctr">
              <a:buNone/>
              <a:defRPr sz="1800"/>
            </a:lvl3pPr>
            <a:lvl4pPr marL="1371498" indent="0" algn="ctr">
              <a:buNone/>
              <a:defRPr sz="1600"/>
            </a:lvl4pPr>
            <a:lvl5pPr marL="1828664" indent="0" algn="ctr">
              <a:buNone/>
              <a:defRPr sz="1600"/>
            </a:lvl5pPr>
            <a:lvl6pPr marL="2285830" indent="0" algn="ctr">
              <a:buNone/>
              <a:defRPr sz="1600"/>
            </a:lvl6pPr>
            <a:lvl7pPr marL="2742994" indent="0" algn="ctr">
              <a:buNone/>
              <a:defRPr sz="1600"/>
            </a:lvl7pPr>
            <a:lvl8pPr marL="3200160" indent="0" algn="ctr">
              <a:buNone/>
              <a:defRPr sz="1600"/>
            </a:lvl8pPr>
            <a:lvl9pPr marL="3657327" indent="0" algn="ctr">
              <a:buNone/>
              <a:defRPr sz="1600"/>
            </a:lvl9pPr>
          </a:lstStyle>
          <a:p>
            <a:r>
              <a:rPr lang="nl-NL"/>
              <a:t>Date &amp; Name</a:t>
            </a:r>
          </a:p>
        </p:txBody>
      </p:sp>
      <p:sp>
        <p:nvSpPr>
          <p:cNvPr id="4" name="Titel 1">
            <a:extLst>
              <a:ext uri="{FF2B5EF4-FFF2-40B4-BE49-F238E27FC236}">
                <a16:creationId xmlns:a16="http://schemas.microsoft.com/office/drawing/2014/main" id="{A7D311C3-C68F-D501-51A4-829E6C86995C}"/>
              </a:ext>
            </a:extLst>
          </p:cNvPr>
          <p:cNvSpPr>
            <a:spLocks noGrp="1"/>
          </p:cNvSpPr>
          <p:nvPr>
            <p:ph type="ctrTitle" hasCustomPrompt="1"/>
          </p:nvPr>
        </p:nvSpPr>
        <p:spPr>
          <a:xfrm>
            <a:off x="5099758" y="1297758"/>
            <a:ext cx="6854118" cy="1778817"/>
          </a:xfrm>
        </p:spPr>
        <p:txBody>
          <a:bodyPr vert="horz" wrap="square" anchor="b">
            <a:noAutofit/>
          </a:bodyPr>
          <a:lstStyle>
            <a:lvl1pPr algn="l">
              <a:defRPr sz="4000" b="1">
                <a:solidFill>
                  <a:schemeClr val="tx1"/>
                </a:solidFill>
                <a:latin typeface="+mn-lt"/>
              </a:defRPr>
            </a:lvl1pPr>
          </a:lstStyle>
          <a:p>
            <a:r>
              <a:rPr lang="nl-NL"/>
              <a:t>Klik om de stijl te bewerken</a:t>
            </a:r>
            <a:endParaRPr lang="nl-BE"/>
          </a:p>
        </p:txBody>
      </p:sp>
    </p:spTree>
    <p:extLst>
      <p:ext uri="{BB962C8B-B14F-4D97-AF65-F5344CB8AC3E}">
        <p14:creationId xmlns:p14="http://schemas.microsoft.com/office/powerpoint/2010/main" val="9991228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cSld name="3_Titel en object">
    <p:spTree>
      <p:nvGrpSpPr>
        <p:cNvPr id="1" name=""/>
        <p:cNvGrpSpPr/>
        <p:nvPr/>
      </p:nvGrpSpPr>
      <p:grpSpPr>
        <a:xfrm>
          <a:off x="0" y="0"/>
          <a:ext cx="0" cy="0"/>
          <a:chOff x="0" y="0"/>
          <a:chExt cx="0" cy="0"/>
        </a:xfrm>
      </p:grpSpPr>
      <p:pic>
        <p:nvPicPr>
          <p:cNvPr id="9" name="Picture 8" descr="A picture containing track, outdoor, traveling, railroad&#10;&#10;Description automatically generated">
            <a:extLst>
              <a:ext uri="{FF2B5EF4-FFF2-40B4-BE49-F238E27FC236}">
                <a16:creationId xmlns:a16="http://schemas.microsoft.com/office/drawing/2014/main" id="{53946699-8CEB-2B76-ABE5-86943285DEC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94047" y="0"/>
            <a:ext cx="4897953" cy="6858000"/>
          </a:xfrm>
          <a:prstGeom prst="rect">
            <a:avLst/>
          </a:prstGeom>
        </p:spPr>
      </p:pic>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p:custDataLst>
              <p:tags r:id="rId1"/>
            </p:custDataLst>
            <p:extLst>
              <p:ext uri="{D42A27DB-BD31-4B8C-83A1-F6EECF244321}">
                <p14:modId xmlns:p14="http://schemas.microsoft.com/office/powerpoint/2010/main" val="10649251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7" imgH="348" progId="TCLayout.ActiveDocument.1">
                  <p:embed/>
                </p:oleObj>
              </mc:Choice>
              <mc:Fallback>
                <p:oleObj name="think-cell Slide" r:id="rId4"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4" name="Picture 3" descr="A picture containing text, clipart&#10;&#10;Description automatically generated">
            <a:extLst>
              <a:ext uri="{FF2B5EF4-FFF2-40B4-BE49-F238E27FC236}">
                <a16:creationId xmlns:a16="http://schemas.microsoft.com/office/drawing/2014/main" id="{904121AE-A61F-636D-862C-45FAB6B85E6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44070" y="150723"/>
            <a:ext cx="2381698" cy="471577"/>
          </a:xfrm>
          <a:prstGeom prst="rect">
            <a:avLst/>
          </a:prstGeom>
        </p:spPr>
      </p:pic>
    </p:spTree>
    <p:extLst>
      <p:ext uri="{BB962C8B-B14F-4D97-AF65-F5344CB8AC3E}">
        <p14:creationId xmlns:p14="http://schemas.microsoft.com/office/powerpoint/2010/main" val="33042613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1_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470732" y="1065317"/>
            <a:ext cx="9144000" cy="1778817"/>
          </a:xfrm>
        </p:spPr>
        <p:txBody>
          <a:bodyPr wrap="square" anchor="b">
            <a:noAutofit/>
          </a:bodyPr>
          <a:lstStyle>
            <a:lvl1pPr algn="l">
              <a:defRPr sz="3800">
                <a:solidFill>
                  <a:srgbClr val="7D7D7D"/>
                </a:solidFill>
                <a:latin typeface="+mn-lt"/>
              </a:defRPr>
            </a:lvl1pPr>
          </a:lstStyle>
          <a:p>
            <a:r>
              <a:rPr lang="nl-NL"/>
              <a:t>Klik om de stijl te bewerken</a:t>
            </a:r>
            <a:endParaRPr lang="nl-BE"/>
          </a:p>
        </p:txBody>
      </p:sp>
      <p:sp>
        <p:nvSpPr>
          <p:cNvPr id="3" name="Ondertitel 2"/>
          <p:cNvSpPr>
            <a:spLocks noGrp="1"/>
          </p:cNvSpPr>
          <p:nvPr>
            <p:ph type="subTitle" idx="1" hasCustomPrompt="1"/>
          </p:nvPr>
        </p:nvSpPr>
        <p:spPr>
          <a:xfrm>
            <a:off x="1461854" y="5352272"/>
            <a:ext cx="9144000" cy="996595"/>
          </a:xfrm>
        </p:spPr>
        <p:txBody>
          <a:bodyPr>
            <a:normAutofit/>
          </a:bodyPr>
          <a:lstStyle>
            <a:lvl1pPr marL="0" indent="0" algn="l">
              <a:buNone/>
              <a:defRPr sz="1800">
                <a:solidFill>
                  <a:srgbClr val="7D7D7D"/>
                </a:solidFill>
              </a:defRPr>
            </a:lvl1pPr>
            <a:lvl2pPr marL="457167" indent="0" algn="ctr">
              <a:buNone/>
              <a:defRPr sz="2000"/>
            </a:lvl2pPr>
            <a:lvl3pPr marL="914332" indent="0" algn="ctr">
              <a:buNone/>
              <a:defRPr sz="1800"/>
            </a:lvl3pPr>
            <a:lvl4pPr marL="1371498" indent="0" algn="ctr">
              <a:buNone/>
              <a:defRPr sz="1600"/>
            </a:lvl4pPr>
            <a:lvl5pPr marL="1828664" indent="0" algn="ctr">
              <a:buNone/>
              <a:defRPr sz="1600"/>
            </a:lvl5pPr>
            <a:lvl6pPr marL="2285830" indent="0" algn="ctr">
              <a:buNone/>
              <a:defRPr sz="1600"/>
            </a:lvl6pPr>
            <a:lvl7pPr marL="2742994" indent="0" algn="ctr">
              <a:buNone/>
              <a:defRPr sz="1600"/>
            </a:lvl7pPr>
            <a:lvl8pPr marL="3200160" indent="0" algn="ctr">
              <a:buNone/>
              <a:defRPr sz="1600"/>
            </a:lvl8pPr>
            <a:lvl9pPr marL="3657327" indent="0" algn="ctr">
              <a:buNone/>
              <a:defRPr sz="1600"/>
            </a:lvl9pPr>
          </a:lstStyle>
          <a:p>
            <a:r>
              <a:rPr lang="nl-NL"/>
              <a:t>Date &amp; Name</a:t>
            </a:r>
          </a:p>
        </p:txBody>
      </p:sp>
      <p:pic>
        <p:nvPicPr>
          <p:cNvPr id="6" name="Afbeelding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57363" y="3571270"/>
            <a:ext cx="3395549" cy="1406863"/>
          </a:xfrm>
          <a:prstGeom prst="rect">
            <a:avLst/>
          </a:prstGeom>
        </p:spPr>
      </p:pic>
    </p:spTree>
    <p:extLst>
      <p:ext uri="{BB962C8B-B14F-4D97-AF65-F5344CB8AC3E}">
        <p14:creationId xmlns:p14="http://schemas.microsoft.com/office/powerpoint/2010/main" val="41951921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el en object">
    <p:spTree>
      <p:nvGrpSpPr>
        <p:cNvPr id="1" name=""/>
        <p:cNvGrpSpPr/>
        <p:nvPr/>
      </p:nvGrpSpPr>
      <p:grpSpPr>
        <a:xfrm>
          <a:off x="0" y="0"/>
          <a:ext cx="0" cy="0"/>
          <a:chOff x="0" y="0"/>
          <a:chExt cx="0" cy="0"/>
        </a:xfrm>
      </p:grpSpPr>
      <p:sp>
        <p:nvSpPr>
          <p:cNvPr id="3" name="Titel 1">
            <a:extLst>
              <a:ext uri="{FF2B5EF4-FFF2-40B4-BE49-F238E27FC236}">
                <a16:creationId xmlns:a16="http://schemas.microsoft.com/office/drawing/2014/main" id="{BB938832-3FC9-2E35-1BA1-44CB8263BE7C}"/>
              </a:ext>
            </a:extLst>
          </p:cNvPr>
          <p:cNvSpPr>
            <a:spLocks noGrp="1"/>
          </p:cNvSpPr>
          <p:nvPr>
            <p:ph type="title" hasCustomPrompt="1"/>
          </p:nvPr>
        </p:nvSpPr>
        <p:spPr>
          <a:xfrm>
            <a:off x="164662" y="14769"/>
            <a:ext cx="9522263" cy="710647"/>
          </a:xfrm>
        </p:spPr>
        <p:txBody>
          <a:bodyPr vert="horz" lIns="91440" tIns="36000" rIns="91440" bIns="0" rtlCol="0" anchor="ctr">
            <a:normAutofit/>
          </a:bodyPr>
          <a:lstStyle>
            <a:lvl1pPr>
              <a:lnSpc>
                <a:spcPct val="80000"/>
              </a:lnSpc>
              <a:defRPr lang="nl-BE" sz="2700" b="1" baseline="0" dirty="0">
                <a:solidFill>
                  <a:srgbClr val="111111"/>
                </a:solidFill>
                <a:latin typeface="+mn-lt"/>
              </a:defRPr>
            </a:lvl1pPr>
          </a:lstStyle>
          <a:p>
            <a:pPr lvl="0"/>
            <a:r>
              <a:rPr lang="nl-BE"/>
              <a:t> </a:t>
            </a:r>
          </a:p>
        </p:txBody>
      </p:sp>
      <p:sp>
        <p:nvSpPr>
          <p:cNvPr id="4" name="Rechthoek 76">
            <a:extLst>
              <a:ext uri="{FF2B5EF4-FFF2-40B4-BE49-F238E27FC236}">
                <a16:creationId xmlns:a16="http://schemas.microsoft.com/office/drawing/2014/main" id="{AB959E69-E2E2-E6D1-EF84-FE733CFE02B0}"/>
              </a:ext>
            </a:extLst>
          </p:cNvPr>
          <p:cNvSpPr/>
          <p:nvPr userDrawn="1"/>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5" name="Picture 7">
            <a:extLst>
              <a:ext uri="{FF2B5EF4-FFF2-40B4-BE49-F238E27FC236}">
                <a16:creationId xmlns:a16="http://schemas.microsoft.com/office/drawing/2014/main" id="{D017183F-5C62-BF18-F8A7-9A13EF951DFF}"/>
              </a:ext>
            </a:extLst>
          </p:cNvPr>
          <p:cNvPicPr>
            <a:picLocks noChangeAspect="1"/>
          </p:cNvPicPr>
          <p:nvPr userDrawn="1"/>
        </p:nvPicPr>
        <p:blipFill>
          <a:blip r:embed="rId2"/>
          <a:stretch>
            <a:fillRect/>
          </a:stretch>
        </p:blipFill>
        <p:spPr>
          <a:xfrm>
            <a:off x="10077450" y="168446"/>
            <a:ext cx="1895133" cy="425277"/>
          </a:xfrm>
          <a:prstGeom prst="rect">
            <a:avLst/>
          </a:prstGeom>
        </p:spPr>
      </p:pic>
    </p:spTree>
    <p:extLst>
      <p:ext uri="{BB962C8B-B14F-4D97-AF65-F5344CB8AC3E}">
        <p14:creationId xmlns:p14="http://schemas.microsoft.com/office/powerpoint/2010/main" val="38806951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2_Titel en objec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74945" y="149276"/>
            <a:ext cx="9018809" cy="493981"/>
          </a:xfrm>
        </p:spPr>
        <p:txBody>
          <a:bodyPr>
            <a:spAutoFit/>
          </a:bodyPr>
          <a:lstStyle>
            <a:lvl1pPr>
              <a:defRPr sz="2900" b="1" baseline="0">
                <a:solidFill>
                  <a:srgbClr val="00B0F0"/>
                </a:solidFill>
                <a:latin typeface="+mn-lt"/>
              </a:defRPr>
            </a:lvl1pPr>
          </a:lstStyle>
          <a:p>
            <a:r>
              <a:rPr lang="nl-BE"/>
              <a:t>Power </a:t>
            </a:r>
            <a:r>
              <a:rPr lang="nl-BE" err="1"/>
              <a:t>Pulse</a:t>
            </a:r>
            <a:endParaRPr lang="nl-BE"/>
          </a:p>
        </p:txBody>
      </p:sp>
      <p:pic>
        <p:nvPicPr>
          <p:cNvPr id="76" name="Afbeelding 7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42711" y="73903"/>
            <a:ext cx="1383250" cy="573117"/>
          </a:xfrm>
          <a:prstGeom prst="rect">
            <a:avLst/>
          </a:prstGeom>
        </p:spPr>
      </p:pic>
    </p:spTree>
    <p:extLst>
      <p:ext uri="{BB962C8B-B14F-4D97-AF65-F5344CB8AC3E}">
        <p14:creationId xmlns:p14="http://schemas.microsoft.com/office/powerpoint/2010/main" val="17213349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1" y="1709746"/>
            <a:ext cx="10515600" cy="2852737"/>
          </a:xfrm>
        </p:spPr>
        <p:txBody>
          <a:bodyPr anchor="b"/>
          <a:lstStyle>
            <a:lvl1pPr>
              <a:defRPr sz="6000"/>
            </a:lvl1pPr>
          </a:lstStyle>
          <a:p>
            <a:r>
              <a:rPr lang="nl-NL"/>
              <a:t>Klik om de stijl te bewerken</a:t>
            </a:r>
            <a:endParaRPr lang="nl-BE"/>
          </a:p>
        </p:txBody>
      </p:sp>
      <p:sp>
        <p:nvSpPr>
          <p:cNvPr id="3" name="Tijdelijke aanduiding voor tekst 2"/>
          <p:cNvSpPr>
            <a:spLocks noGrp="1"/>
          </p:cNvSpPr>
          <p:nvPr>
            <p:ph type="body" idx="1"/>
          </p:nvPr>
        </p:nvSpPr>
        <p:spPr>
          <a:xfrm>
            <a:off x="831851" y="4589471"/>
            <a:ext cx="10515600" cy="1500187"/>
          </a:xfr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076D93BC-E104-46CE-B202-1409059FB259}" type="datetime1">
              <a:rPr lang="nl-BE" smtClean="0">
                <a:solidFill>
                  <a:prstClr val="black">
                    <a:tint val="75000"/>
                  </a:prstClr>
                </a:solidFill>
              </a:rPr>
              <a:pPr/>
              <a:t>7/11/2025</a:t>
            </a:fld>
            <a:endParaRPr lang="nl-BE">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BE">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ACF2F260-1EFE-4C74-BDE8-F71AF5A72A94}" type="slidenum">
              <a:rPr lang="nl-BE" smtClean="0">
                <a:solidFill>
                  <a:prstClr val="black">
                    <a:tint val="75000"/>
                  </a:prstClr>
                </a:solidFill>
              </a:rPr>
              <a:pPr/>
              <a:t>‹nr.›</a:t>
            </a:fld>
            <a:endParaRPr lang="nl-BE">
              <a:solidFill>
                <a:prstClr val="black">
                  <a:tint val="75000"/>
                </a:prstClr>
              </a:solidFill>
            </a:endParaRPr>
          </a:p>
        </p:txBody>
      </p:sp>
    </p:spTree>
    <p:extLst>
      <p:ext uri="{BB962C8B-B14F-4D97-AF65-F5344CB8AC3E}">
        <p14:creationId xmlns:p14="http://schemas.microsoft.com/office/powerpoint/2010/main" val="17461328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5_Titel en objec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p:custDataLst>
              <p:tags r:id="rId1"/>
            </p:custDataLst>
            <p:extLst>
              <p:ext uri="{D42A27DB-BD31-4B8C-83A1-F6EECF244321}">
                <p14:modId xmlns:p14="http://schemas.microsoft.com/office/powerpoint/2010/main" val="13151559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164662" y="14769"/>
            <a:ext cx="9522263" cy="710647"/>
          </a:xfrm>
        </p:spPr>
        <p:txBody>
          <a:bodyPr vert="horz" lIns="91440" tIns="36000" rIns="91440" bIns="0" rtlCol="0" anchor="ctr">
            <a:normAutofit/>
          </a:bodyPr>
          <a:lstStyle>
            <a:lvl1pPr>
              <a:lnSpc>
                <a:spcPct val="80000"/>
              </a:lnSpc>
              <a:defRPr lang="nl-BE" sz="2700" b="1" baseline="0" dirty="0">
                <a:solidFill>
                  <a:srgbClr val="111111"/>
                </a:solidFill>
                <a:latin typeface="+mn-lt"/>
              </a:defRPr>
            </a:lvl1pPr>
          </a:lstStyle>
          <a:p>
            <a:pPr lvl="0"/>
            <a:r>
              <a:rPr lang="nl-BE"/>
              <a:t>PowerPulse slides</a:t>
            </a:r>
            <a:endParaRPr lang="nl-BE" dirty="0"/>
          </a:p>
        </p:txBody>
      </p:sp>
      <p:sp>
        <p:nvSpPr>
          <p:cNvPr id="18" name="Rechthoek 76">
            <a:extLst>
              <a:ext uri="{FF2B5EF4-FFF2-40B4-BE49-F238E27FC236}">
                <a16:creationId xmlns:a16="http://schemas.microsoft.com/office/drawing/2014/main" id="{94031DE8-75C5-4653-92D1-EDCCA2DB0B36}"/>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p>
        </p:txBody>
      </p:sp>
      <p:pic>
        <p:nvPicPr>
          <p:cNvPr id="8" name="Picture 7">
            <a:extLst>
              <a:ext uri="{FF2B5EF4-FFF2-40B4-BE49-F238E27FC236}">
                <a16:creationId xmlns:a16="http://schemas.microsoft.com/office/drawing/2014/main" id="{77D5C1D2-2860-7CC1-2F3D-F2436CDBC8CE}"/>
              </a:ext>
            </a:extLst>
          </p:cNvPr>
          <p:cNvPicPr>
            <a:picLocks noChangeAspect="1"/>
          </p:cNvPicPr>
          <p:nvPr/>
        </p:nvPicPr>
        <p:blipFill>
          <a:blip r:embed="rId5"/>
          <a:stretch>
            <a:fillRect/>
          </a:stretch>
        </p:blipFill>
        <p:spPr>
          <a:xfrm>
            <a:off x="10077450" y="168446"/>
            <a:ext cx="1895133" cy="425277"/>
          </a:xfrm>
          <a:prstGeom prst="rect">
            <a:avLst/>
          </a:prstGeom>
        </p:spPr>
      </p:pic>
    </p:spTree>
    <p:extLst>
      <p:ext uri="{BB962C8B-B14F-4D97-AF65-F5344CB8AC3E}">
        <p14:creationId xmlns:p14="http://schemas.microsoft.com/office/powerpoint/2010/main" val="3458399574"/>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BE"/>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datum 4"/>
          <p:cNvSpPr>
            <a:spLocks noGrp="1"/>
          </p:cNvSpPr>
          <p:nvPr>
            <p:ph type="dt" sz="half" idx="10"/>
          </p:nvPr>
        </p:nvSpPr>
        <p:spPr/>
        <p:txBody>
          <a:bodyPr/>
          <a:lstStyle/>
          <a:p>
            <a:fld id="{054D5A99-1F4B-4DDD-93A9-586E7A40D3C9}" type="datetime1">
              <a:rPr lang="nl-BE" smtClean="0">
                <a:solidFill>
                  <a:prstClr val="black">
                    <a:tint val="75000"/>
                  </a:prstClr>
                </a:solidFill>
              </a:rPr>
              <a:pPr/>
              <a:t>7/11/2025</a:t>
            </a:fld>
            <a:endParaRPr lang="nl-BE">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BE">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ACF2F260-1EFE-4C74-BDE8-F71AF5A72A94}" type="slidenum">
              <a:rPr lang="nl-BE" smtClean="0">
                <a:solidFill>
                  <a:prstClr val="black">
                    <a:tint val="75000"/>
                  </a:prstClr>
                </a:solidFill>
              </a:rPr>
              <a:pPr/>
              <a:t>‹nr.›</a:t>
            </a:fld>
            <a:endParaRPr lang="nl-BE">
              <a:solidFill>
                <a:prstClr val="black">
                  <a:tint val="75000"/>
                </a:prstClr>
              </a:solidFill>
            </a:endParaRPr>
          </a:p>
        </p:txBody>
      </p:sp>
    </p:spTree>
    <p:extLst>
      <p:ext uri="{BB962C8B-B14F-4D97-AF65-F5344CB8AC3E}">
        <p14:creationId xmlns:p14="http://schemas.microsoft.com/office/powerpoint/2010/main" val="22182839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9"/>
            <a:ext cx="10515600" cy="1325563"/>
          </a:xfrm>
        </p:spPr>
        <p:txBody>
          <a:bodyPr/>
          <a:lstStyle/>
          <a:p>
            <a:r>
              <a:rPr lang="nl-NL"/>
              <a:t>Klik om de stijl te bewerken</a:t>
            </a:r>
            <a:endParaRPr lang="nl-BE"/>
          </a:p>
        </p:txBody>
      </p:sp>
      <p:sp>
        <p:nvSpPr>
          <p:cNvPr id="3" name="Tijdelijke aanduiding voor tekst 2"/>
          <p:cNvSpPr>
            <a:spLocks noGrp="1"/>
          </p:cNvSpPr>
          <p:nvPr>
            <p:ph type="body" idx="1"/>
          </p:nvPr>
        </p:nvSpPr>
        <p:spPr>
          <a:xfrm>
            <a:off x="839789" y="1681163"/>
            <a:ext cx="5157787" cy="823912"/>
          </a:xfr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9"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tekst 4"/>
          <p:cNvSpPr>
            <a:spLocks noGrp="1"/>
          </p:cNvSpPr>
          <p:nvPr>
            <p:ph type="body" sz="quarter" idx="3"/>
          </p:nvPr>
        </p:nvSpPr>
        <p:spPr>
          <a:xfrm>
            <a:off x="6172203" y="1681163"/>
            <a:ext cx="5183188" cy="823912"/>
          </a:xfr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3"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7" name="Tijdelijke aanduiding voor datum 6"/>
          <p:cNvSpPr>
            <a:spLocks noGrp="1"/>
          </p:cNvSpPr>
          <p:nvPr>
            <p:ph type="dt" sz="half" idx="10"/>
          </p:nvPr>
        </p:nvSpPr>
        <p:spPr/>
        <p:txBody>
          <a:bodyPr/>
          <a:lstStyle/>
          <a:p>
            <a:fld id="{49506685-251C-4629-9373-D80CFA75D7B3}" type="datetime1">
              <a:rPr lang="nl-BE" smtClean="0">
                <a:solidFill>
                  <a:prstClr val="black">
                    <a:tint val="75000"/>
                  </a:prstClr>
                </a:solidFill>
              </a:rPr>
              <a:pPr/>
              <a:t>7/11/2025</a:t>
            </a:fld>
            <a:endParaRPr lang="nl-BE">
              <a:solidFill>
                <a:prstClr val="black">
                  <a:tint val="75000"/>
                </a:prstClr>
              </a:solidFill>
            </a:endParaRPr>
          </a:p>
        </p:txBody>
      </p:sp>
      <p:sp>
        <p:nvSpPr>
          <p:cNvPr id="8" name="Tijdelijke aanduiding voor voettekst 7"/>
          <p:cNvSpPr>
            <a:spLocks noGrp="1"/>
          </p:cNvSpPr>
          <p:nvPr>
            <p:ph type="ftr" sz="quarter" idx="11"/>
          </p:nvPr>
        </p:nvSpPr>
        <p:spPr/>
        <p:txBody>
          <a:bodyPr/>
          <a:lstStyle/>
          <a:p>
            <a:endParaRPr lang="nl-BE">
              <a:solidFill>
                <a:prstClr val="black">
                  <a:tint val="75000"/>
                </a:prstClr>
              </a:solidFill>
            </a:endParaRPr>
          </a:p>
        </p:txBody>
      </p:sp>
      <p:sp>
        <p:nvSpPr>
          <p:cNvPr id="9" name="Tijdelijke aanduiding voor dianummer 8"/>
          <p:cNvSpPr>
            <a:spLocks noGrp="1"/>
          </p:cNvSpPr>
          <p:nvPr>
            <p:ph type="sldNum" sz="quarter" idx="12"/>
          </p:nvPr>
        </p:nvSpPr>
        <p:spPr/>
        <p:txBody>
          <a:bodyPr/>
          <a:lstStyle/>
          <a:p>
            <a:fld id="{ACF2F260-1EFE-4C74-BDE8-F71AF5A72A94}" type="slidenum">
              <a:rPr lang="nl-BE" smtClean="0">
                <a:solidFill>
                  <a:prstClr val="black">
                    <a:tint val="75000"/>
                  </a:prstClr>
                </a:solidFill>
              </a:rPr>
              <a:pPr/>
              <a:t>‹nr.›</a:t>
            </a:fld>
            <a:endParaRPr lang="nl-BE">
              <a:solidFill>
                <a:prstClr val="black">
                  <a:tint val="75000"/>
                </a:prstClr>
              </a:solidFill>
            </a:endParaRPr>
          </a:p>
        </p:txBody>
      </p:sp>
    </p:spTree>
    <p:extLst>
      <p:ext uri="{BB962C8B-B14F-4D97-AF65-F5344CB8AC3E}">
        <p14:creationId xmlns:p14="http://schemas.microsoft.com/office/powerpoint/2010/main" val="4602114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BE"/>
          </a:p>
        </p:txBody>
      </p:sp>
      <p:sp>
        <p:nvSpPr>
          <p:cNvPr id="3" name="Tijdelijke aanduiding voor datum 2"/>
          <p:cNvSpPr>
            <a:spLocks noGrp="1"/>
          </p:cNvSpPr>
          <p:nvPr>
            <p:ph type="dt" sz="half" idx="10"/>
          </p:nvPr>
        </p:nvSpPr>
        <p:spPr/>
        <p:txBody>
          <a:bodyPr/>
          <a:lstStyle/>
          <a:p>
            <a:fld id="{F151E798-4DF3-420C-B6E5-4F7017D19BE3}" type="datetime1">
              <a:rPr lang="nl-BE" smtClean="0">
                <a:solidFill>
                  <a:prstClr val="black">
                    <a:tint val="75000"/>
                  </a:prstClr>
                </a:solidFill>
              </a:rPr>
              <a:pPr/>
              <a:t>7/11/2025</a:t>
            </a:fld>
            <a:endParaRPr lang="nl-BE">
              <a:solidFill>
                <a:prstClr val="black">
                  <a:tint val="75000"/>
                </a:prstClr>
              </a:solidFill>
            </a:endParaRPr>
          </a:p>
        </p:txBody>
      </p:sp>
      <p:sp>
        <p:nvSpPr>
          <p:cNvPr id="4" name="Tijdelijke aanduiding voor voettekst 3"/>
          <p:cNvSpPr>
            <a:spLocks noGrp="1"/>
          </p:cNvSpPr>
          <p:nvPr>
            <p:ph type="ftr" sz="quarter" idx="11"/>
          </p:nvPr>
        </p:nvSpPr>
        <p:spPr/>
        <p:txBody>
          <a:bodyPr/>
          <a:lstStyle/>
          <a:p>
            <a:endParaRPr lang="nl-BE">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ACF2F260-1EFE-4C74-BDE8-F71AF5A72A94}" type="slidenum">
              <a:rPr lang="nl-BE" smtClean="0">
                <a:solidFill>
                  <a:prstClr val="black">
                    <a:tint val="75000"/>
                  </a:prstClr>
                </a:solidFill>
              </a:rPr>
              <a:pPr/>
              <a:t>‹nr.›</a:t>
            </a:fld>
            <a:endParaRPr lang="nl-BE">
              <a:solidFill>
                <a:prstClr val="black">
                  <a:tint val="75000"/>
                </a:prstClr>
              </a:solidFill>
            </a:endParaRPr>
          </a:p>
        </p:txBody>
      </p:sp>
    </p:spTree>
    <p:extLst>
      <p:ext uri="{BB962C8B-B14F-4D97-AF65-F5344CB8AC3E}">
        <p14:creationId xmlns:p14="http://schemas.microsoft.com/office/powerpoint/2010/main" val="27849929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3D544FBA-238E-479E-BE77-31FCB1960F3D}" type="datetime1">
              <a:rPr lang="nl-BE" smtClean="0">
                <a:solidFill>
                  <a:prstClr val="black">
                    <a:tint val="75000"/>
                  </a:prstClr>
                </a:solidFill>
              </a:rPr>
              <a:pPr/>
              <a:t>7/11/2025</a:t>
            </a:fld>
            <a:endParaRPr lang="nl-BE">
              <a:solidFill>
                <a:prstClr val="black">
                  <a:tint val="75000"/>
                </a:prstClr>
              </a:solidFill>
            </a:endParaRPr>
          </a:p>
        </p:txBody>
      </p:sp>
      <p:sp>
        <p:nvSpPr>
          <p:cNvPr id="3" name="Tijdelijke aanduiding voor voettekst 2"/>
          <p:cNvSpPr>
            <a:spLocks noGrp="1"/>
          </p:cNvSpPr>
          <p:nvPr>
            <p:ph type="ftr" sz="quarter" idx="11"/>
          </p:nvPr>
        </p:nvSpPr>
        <p:spPr/>
        <p:txBody>
          <a:bodyPr/>
          <a:lstStyle/>
          <a:p>
            <a:endParaRPr lang="nl-BE">
              <a:solidFill>
                <a:prstClr val="black">
                  <a:tint val="75000"/>
                </a:prstClr>
              </a:solidFill>
            </a:endParaRPr>
          </a:p>
        </p:txBody>
      </p:sp>
      <p:sp>
        <p:nvSpPr>
          <p:cNvPr id="4" name="Tijdelijke aanduiding voor dianummer 3"/>
          <p:cNvSpPr>
            <a:spLocks noGrp="1"/>
          </p:cNvSpPr>
          <p:nvPr>
            <p:ph type="sldNum" sz="quarter" idx="12"/>
          </p:nvPr>
        </p:nvSpPr>
        <p:spPr/>
        <p:txBody>
          <a:bodyPr/>
          <a:lstStyle/>
          <a:p>
            <a:fld id="{ACF2F260-1EFE-4C74-BDE8-F71AF5A72A94}" type="slidenum">
              <a:rPr lang="nl-BE" smtClean="0">
                <a:solidFill>
                  <a:prstClr val="black">
                    <a:tint val="75000"/>
                  </a:prstClr>
                </a:solidFill>
              </a:rPr>
              <a:pPr/>
              <a:t>‹nr.›</a:t>
            </a:fld>
            <a:endParaRPr lang="nl-BE">
              <a:solidFill>
                <a:prstClr val="black">
                  <a:tint val="75000"/>
                </a:prstClr>
              </a:solidFill>
            </a:endParaRPr>
          </a:p>
        </p:txBody>
      </p:sp>
    </p:spTree>
    <p:extLst>
      <p:ext uri="{BB962C8B-B14F-4D97-AF65-F5344CB8AC3E}">
        <p14:creationId xmlns:p14="http://schemas.microsoft.com/office/powerpoint/2010/main" val="14179727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endParaRPr lang="nl-BE"/>
          </a:p>
        </p:txBody>
      </p:sp>
      <p:sp>
        <p:nvSpPr>
          <p:cNvPr id="3" name="Tijdelijke aanduiding voor inhoud 2"/>
          <p:cNvSpPr>
            <a:spLocks noGrp="1"/>
          </p:cNvSpPr>
          <p:nvPr>
            <p:ph idx="1"/>
          </p:nvPr>
        </p:nvSpPr>
        <p:spPr>
          <a:xfrm>
            <a:off x="5183188" y="987433"/>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6C2A10DF-D002-4551-8301-F4AC9BF5AA10}" type="datetime1">
              <a:rPr lang="nl-BE" smtClean="0">
                <a:solidFill>
                  <a:prstClr val="black">
                    <a:tint val="75000"/>
                  </a:prstClr>
                </a:solidFill>
              </a:rPr>
              <a:pPr/>
              <a:t>7/11/2025</a:t>
            </a:fld>
            <a:endParaRPr lang="nl-BE">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BE">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ACF2F260-1EFE-4C74-BDE8-F71AF5A72A94}" type="slidenum">
              <a:rPr lang="nl-BE" smtClean="0">
                <a:solidFill>
                  <a:prstClr val="black">
                    <a:tint val="75000"/>
                  </a:prstClr>
                </a:solidFill>
              </a:rPr>
              <a:pPr/>
              <a:t>‹nr.›</a:t>
            </a:fld>
            <a:endParaRPr lang="nl-BE">
              <a:solidFill>
                <a:prstClr val="black">
                  <a:tint val="75000"/>
                </a:prstClr>
              </a:solidFill>
            </a:endParaRPr>
          </a:p>
        </p:txBody>
      </p:sp>
    </p:spTree>
    <p:extLst>
      <p:ext uri="{BB962C8B-B14F-4D97-AF65-F5344CB8AC3E}">
        <p14:creationId xmlns:p14="http://schemas.microsoft.com/office/powerpoint/2010/main" val="99701139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endParaRPr lang="nl-BE"/>
          </a:p>
        </p:txBody>
      </p:sp>
      <p:sp>
        <p:nvSpPr>
          <p:cNvPr id="3" name="Tijdelijke aanduiding voor afbeelding 2"/>
          <p:cNvSpPr>
            <a:spLocks noGrp="1"/>
          </p:cNvSpPr>
          <p:nvPr>
            <p:ph type="pic" idx="1"/>
          </p:nvPr>
        </p:nvSpPr>
        <p:spPr>
          <a:xfrm>
            <a:off x="5183188" y="987433"/>
            <a:ext cx="6172200" cy="4873625"/>
          </a:xfrm>
        </p:spPr>
        <p:txBody>
          <a:bodyPr/>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nl-NL"/>
              <a:t>Klik op het pictogram als u een afbeelding wilt toevoegen</a:t>
            </a:r>
            <a:endParaRPr lang="nl-BE"/>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B855EA84-65C7-43A8-BD09-C1CE8D2D0840}" type="datetime1">
              <a:rPr lang="nl-BE" smtClean="0">
                <a:solidFill>
                  <a:prstClr val="black">
                    <a:tint val="75000"/>
                  </a:prstClr>
                </a:solidFill>
              </a:rPr>
              <a:pPr/>
              <a:t>7/11/2025</a:t>
            </a:fld>
            <a:endParaRPr lang="nl-BE">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BE">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ACF2F260-1EFE-4C74-BDE8-F71AF5A72A94}" type="slidenum">
              <a:rPr lang="nl-BE" smtClean="0">
                <a:solidFill>
                  <a:prstClr val="black">
                    <a:tint val="75000"/>
                  </a:prstClr>
                </a:solidFill>
              </a:rPr>
              <a:pPr/>
              <a:t>‹nr.›</a:t>
            </a:fld>
            <a:endParaRPr lang="nl-BE">
              <a:solidFill>
                <a:prstClr val="black">
                  <a:tint val="75000"/>
                </a:prstClr>
              </a:solidFill>
            </a:endParaRPr>
          </a:p>
        </p:txBody>
      </p:sp>
    </p:spTree>
    <p:extLst>
      <p:ext uri="{BB962C8B-B14F-4D97-AF65-F5344CB8AC3E}">
        <p14:creationId xmlns:p14="http://schemas.microsoft.com/office/powerpoint/2010/main" val="4628124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BE"/>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p:cNvSpPr>
            <a:spLocks noGrp="1"/>
          </p:cNvSpPr>
          <p:nvPr>
            <p:ph type="dt" sz="half" idx="10"/>
          </p:nvPr>
        </p:nvSpPr>
        <p:spPr/>
        <p:txBody>
          <a:bodyPr/>
          <a:lstStyle/>
          <a:p>
            <a:fld id="{2E8DAC0D-884D-4BAD-9091-D7057AEA69E2}" type="datetime1">
              <a:rPr lang="nl-BE" smtClean="0">
                <a:solidFill>
                  <a:prstClr val="black">
                    <a:tint val="75000"/>
                  </a:prstClr>
                </a:solidFill>
              </a:rPr>
              <a:pPr/>
              <a:t>7/11/2025</a:t>
            </a:fld>
            <a:endParaRPr lang="nl-BE">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BE">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ACF2F260-1EFE-4C74-BDE8-F71AF5A72A94}" type="slidenum">
              <a:rPr lang="nl-BE" smtClean="0">
                <a:solidFill>
                  <a:prstClr val="black">
                    <a:tint val="75000"/>
                  </a:prstClr>
                </a:solidFill>
              </a:rPr>
              <a:pPr/>
              <a:t>‹nr.›</a:t>
            </a:fld>
            <a:endParaRPr lang="nl-BE">
              <a:solidFill>
                <a:prstClr val="black">
                  <a:tint val="75000"/>
                </a:prstClr>
              </a:solidFill>
            </a:endParaRPr>
          </a:p>
        </p:txBody>
      </p:sp>
    </p:spTree>
    <p:extLst>
      <p:ext uri="{BB962C8B-B14F-4D97-AF65-F5344CB8AC3E}">
        <p14:creationId xmlns:p14="http://schemas.microsoft.com/office/powerpoint/2010/main" val="11394234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2" y="365125"/>
            <a:ext cx="2628900" cy="5811838"/>
          </a:xfrm>
        </p:spPr>
        <p:txBody>
          <a:bodyPr vert="eaVert"/>
          <a:lstStyle/>
          <a:p>
            <a:r>
              <a:rPr lang="nl-NL"/>
              <a:t>Klik om de stijl te bewerken</a:t>
            </a:r>
            <a:endParaRPr lang="nl-BE"/>
          </a:p>
        </p:txBody>
      </p:sp>
      <p:sp>
        <p:nvSpPr>
          <p:cNvPr id="3" name="Tijdelijke aanduiding voor verticale tekst 2"/>
          <p:cNvSpPr>
            <a:spLocks noGrp="1"/>
          </p:cNvSpPr>
          <p:nvPr>
            <p:ph type="body" orient="vert" idx="1"/>
          </p:nvPr>
        </p:nvSpPr>
        <p:spPr>
          <a:xfrm>
            <a:off x="838203"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p:cNvSpPr>
            <a:spLocks noGrp="1"/>
          </p:cNvSpPr>
          <p:nvPr>
            <p:ph type="dt" sz="half" idx="10"/>
          </p:nvPr>
        </p:nvSpPr>
        <p:spPr/>
        <p:txBody>
          <a:bodyPr/>
          <a:lstStyle/>
          <a:p>
            <a:fld id="{916E4E33-DDBC-44C7-9504-991070BC0533}" type="datetime1">
              <a:rPr lang="nl-BE" smtClean="0">
                <a:solidFill>
                  <a:prstClr val="black">
                    <a:tint val="75000"/>
                  </a:prstClr>
                </a:solidFill>
              </a:rPr>
              <a:pPr/>
              <a:t>7/11/2025</a:t>
            </a:fld>
            <a:endParaRPr lang="nl-BE">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BE">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ACF2F260-1EFE-4C74-BDE8-F71AF5A72A94}" type="slidenum">
              <a:rPr lang="nl-BE" smtClean="0">
                <a:solidFill>
                  <a:prstClr val="black">
                    <a:tint val="75000"/>
                  </a:prstClr>
                </a:solidFill>
              </a:rPr>
              <a:pPr/>
              <a:t>‹nr.›</a:t>
            </a:fld>
            <a:endParaRPr lang="nl-BE">
              <a:solidFill>
                <a:prstClr val="black">
                  <a:tint val="75000"/>
                </a:prstClr>
              </a:solidFill>
            </a:endParaRPr>
          </a:p>
        </p:txBody>
      </p:sp>
    </p:spTree>
    <p:extLst>
      <p:ext uri="{BB962C8B-B14F-4D97-AF65-F5344CB8AC3E}">
        <p14:creationId xmlns:p14="http://schemas.microsoft.com/office/powerpoint/2010/main" val="41723913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eldia">
    <p:spTree>
      <p:nvGrpSpPr>
        <p:cNvPr id="1" name=""/>
        <p:cNvGrpSpPr/>
        <p:nvPr/>
      </p:nvGrpSpPr>
      <p:grpSpPr>
        <a:xfrm>
          <a:off x="0" y="0"/>
          <a:ext cx="0" cy="0"/>
          <a:chOff x="0" y="0"/>
          <a:chExt cx="0" cy="0"/>
        </a:xfrm>
      </p:grpSpPr>
      <p:pic>
        <p:nvPicPr>
          <p:cNvPr id="10" name="Picture 9" descr="A picture containing track, outdoor, traveling, railroad&#10;&#10;Description automatically generated">
            <a:extLst>
              <a:ext uri="{FF2B5EF4-FFF2-40B4-BE49-F238E27FC236}">
                <a16:creationId xmlns:a16="http://schemas.microsoft.com/office/drawing/2014/main" id="{DFCA66AF-8003-0A51-BCA3-4C8D1E82907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4897953" cy="6858000"/>
          </a:xfrm>
          <a:prstGeom prst="rect">
            <a:avLst/>
          </a:prstGeom>
        </p:spPr>
      </p:pic>
      <p:graphicFrame>
        <p:nvGraphicFramePr>
          <p:cNvPr id="9" name="Object 8" hidden="1">
            <a:extLst>
              <a:ext uri="{FF2B5EF4-FFF2-40B4-BE49-F238E27FC236}">
                <a16:creationId xmlns:a16="http://schemas.microsoft.com/office/drawing/2014/main" id="{CA8FDF0C-D8A6-C811-2D5C-9D0B79554056}"/>
              </a:ext>
            </a:extLst>
          </p:cNvPr>
          <p:cNvGraphicFramePr>
            <a:graphicFrameLocks noChangeAspect="1"/>
          </p:cNvGraphicFramePr>
          <p:nvPr userDrawn="1">
            <p:custDataLst>
              <p:tags r:id="rId1"/>
            </p:custDataLst>
            <p:extLst>
              <p:ext uri="{D42A27DB-BD31-4B8C-83A1-F6EECF244321}">
                <p14:modId xmlns:p14="http://schemas.microsoft.com/office/powerpoint/2010/main" val="39474736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7" imgH="348" progId="TCLayout.ActiveDocument.1">
                  <p:embed/>
                </p:oleObj>
              </mc:Choice>
              <mc:Fallback>
                <p:oleObj name="think-cell Slide" r:id="rId4" imgW="347" imgH="348" progId="TCLayout.ActiveDocument.1">
                  <p:embed/>
                  <p:pic>
                    <p:nvPicPr>
                      <p:cNvPr id="9" name="Object 8" hidden="1">
                        <a:extLst>
                          <a:ext uri="{FF2B5EF4-FFF2-40B4-BE49-F238E27FC236}">
                            <a16:creationId xmlns:a16="http://schemas.microsoft.com/office/drawing/2014/main" id="{CA8FDF0C-D8A6-C811-2D5C-9D0B7955405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8" name="Picture 7" descr="A picture containing text, clipart&#10;&#10;Description automatically generated">
            <a:extLst>
              <a:ext uri="{FF2B5EF4-FFF2-40B4-BE49-F238E27FC236}">
                <a16:creationId xmlns:a16="http://schemas.microsoft.com/office/drawing/2014/main" id="{685C0E53-32F1-CC13-AA24-E3A5A09A96E4}"/>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74082" y="201522"/>
            <a:ext cx="2788956" cy="552214"/>
          </a:xfrm>
          <a:prstGeom prst="rect">
            <a:avLst/>
          </a:prstGeom>
        </p:spPr>
      </p:pic>
      <p:sp>
        <p:nvSpPr>
          <p:cNvPr id="2" name="Ondertitel 2">
            <a:extLst>
              <a:ext uri="{FF2B5EF4-FFF2-40B4-BE49-F238E27FC236}">
                <a16:creationId xmlns:a16="http://schemas.microsoft.com/office/drawing/2014/main" id="{DCE15625-71A0-75B0-DE16-18061C37AAB8}"/>
              </a:ext>
            </a:extLst>
          </p:cNvPr>
          <p:cNvSpPr>
            <a:spLocks noGrp="1"/>
          </p:cNvSpPr>
          <p:nvPr>
            <p:ph type="subTitle" idx="1" hasCustomPrompt="1"/>
          </p:nvPr>
        </p:nvSpPr>
        <p:spPr>
          <a:xfrm>
            <a:off x="5099758" y="4380722"/>
            <a:ext cx="6854118" cy="996595"/>
          </a:xfrm>
        </p:spPr>
        <p:txBody>
          <a:bodyPr>
            <a:normAutofit/>
          </a:bodyPr>
          <a:lstStyle>
            <a:lvl1pPr marL="0" indent="0" algn="l">
              <a:buNone/>
              <a:defRPr sz="1800">
                <a:solidFill>
                  <a:schemeClr val="tx1"/>
                </a:solidFill>
              </a:defRPr>
            </a:lvl1pPr>
            <a:lvl2pPr marL="457167" indent="0" algn="ctr">
              <a:buNone/>
              <a:defRPr sz="2000"/>
            </a:lvl2pPr>
            <a:lvl3pPr marL="914332" indent="0" algn="ctr">
              <a:buNone/>
              <a:defRPr sz="1800"/>
            </a:lvl3pPr>
            <a:lvl4pPr marL="1371498" indent="0" algn="ctr">
              <a:buNone/>
              <a:defRPr sz="1600"/>
            </a:lvl4pPr>
            <a:lvl5pPr marL="1828664" indent="0" algn="ctr">
              <a:buNone/>
              <a:defRPr sz="1600"/>
            </a:lvl5pPr>
            <a:lvl6pPr marL="2285830" indent="0" algn="ctr">
              <a:buNone/>
              <a:defRPr sz="1600"/>
            </a:lvl6pPr>
            <a:lvl7pPr marL="2742994" indent="0" algn="ctr">
              <a:buNone/>
              <a:defRPr sz="1600"/>
            </a:lvl7pPr>
            <a:lvl8pPr marL="3200160" indent="0" algn="ctr">
              <a:buNone/>
              <a:defRPr sz="1600"/>
            </a:lvl8pPr>
            <a:lvl9pPr marL="3657327" indent="0" algn="ctr">
              <a:buNone/>
              <a:defRPr sz="1600"/>
            </a:lvl9pPr>
          </a:lstStyle>
          <a:p>
            <a:pPr marL="0" marR="0" lvl="0" indent="0" algn="l" defTabSz="914332" rtl="0" eaLnBrk="1" fontAlgn="auto" latinLnBrk="0" hangingPunct="1">
              <a:lnSpc>
                <a:spcPct val="90000"/>
              </a:lnSpc>
              <a:spcBef>
                <a:spcPts val="1000"/>
              </a:spcBef>
              <a:spcAft>
                <a:spcPts val="0"/>
              </a:spcAft>
              <a:buClrTx/>
              <a:buSzTx/>
              <a:buFont typeface="Arial" panose="020B0604020202020204" pitchFamily="34" charset="0"/>
              <a:buNone/>
              <a:tabLst/>
              <a:defRPr/>
            </a:pPr>
            <a:r>
              <a:rPr lang="fr-BE" b="1">
                <a:solidFill>
                  <a:srgbClr val="003C61"/>
                </a:solidFill>
              </a:rPr>
              <a:t>07 April 2023</a:t>
            </a:r>
            <a:endParaRPr lang="en-BE" b="1">
              <a:solidFill>
                <a:srgbClr val="003C61"/>
              </a:solidFill>
            </a:endParaRPr>
          </a:p>
          <a:p>
            <a:endParaRPr lang="nl-NL"/>
          </a:p>
        </p:txBody>
      </p:sp>
      <p:sp>
        <p:nvSpPr>
          <p:cNvPr id="4" name="Titel 1">
            <a:extLst>
              <a:ext uri="{FF2B5EF4-FFF2-40B4-BE49-F238E27FC236}">
                <a16:creationId xmlns:a16="http://schemas.microsoft.com/office/drawing/2014/main" id="{A7D311C3-C68F-D501-51A4-829E6C86995C}"/>
              </a:ext>
            </a:extLst>
          </p:cNvPr>
          <p:cNvSpPr>
            <a:spLocks noGrp="1"/>
          </p:cNvSpPr>
          <p:nvPr>
            <p:ph type="ctrTitle" hasCustomPrompt="1"/>
          </p:nvPr>
        </p:nvSpPr>
        <p:spPr>
          <a:xfrm>
            <a:off x="5099758" y="1297758"/>
            <a:ext cx="6854118" cy="1778817"/>
          </a:xfrm>
        </p:spPr>
        <p:txBody>
          <a:bodyPr vert="horz" wrap="square" anchor="b">
            <a:noAutofit/>
          </a:bodyPr>
          <a:lstStyle>
            <a:lvl1pPr algn="l">
              <a:defRPr sz="4000" b="1">
                <a:solidFill>
                  <a:schemeClr val="tx1"/>
                </a:solidFill>
                <a:latin typeface="+mn-lt"/>
              </a:defRPr>
            </a:lvl1pPr>
          </a:lstStyle>
          <a:p>
            <a:r>
              <a:rPr lang="en-US">
                <a:solidFill>
                  <a:srgbClr val="003C61"/>
                </a:solidFill>
              </a:rPr>
              <a:t>Market Update</a:t>
            </a:r>
            <a:endParaRPr lang="nl-BE"/>
          </a:p>
        </p:txBody>
      </p:sp>
    </p:spTree>
    <p:extLst>
      <p:ext uri="{BB962C8B-B14F-4D97-AF65-F5344CB8AC3E}">
        <p14:creationId xmlns:p14="http://schemas.microsoft.com/office/powerpoint/2010/main" val="403586289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5_Titel en objec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userDrawn="1">
            <p:custDataLst>
              <p:tags r:id="rId1"/>
            </p:custDataLst>
            <p:extLst>
              <p:ext uri="{D42A27DB-BD31-4B8C-83A1-F6EECF244321}">
                <p14:modId xmlns:p14="http://schemas.microsoft.com/office/powerpoint/2010/main" val="13151559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xfrm>
            <a:off x="164662" y="14769"/>
            <a:ext cx="9522263" cy="710647"/>
          </a:xfrm>
        </p:spPr>
        <p:txBody>
          <a:bodyPr vert="horz" lIns="91440" tIns="36000" rIns="91440" bIns="0" rtlCol="0" anchor="ctr">
            <a:normAutofit/>
          </a:bodyPr>
          <a:lstStyle>
            <a:lvl1pPr>
              <a:lnSpc>
                <a:spcPct val="80000"/>
              </a:lnSpc>
              <a:defRPr lang="nl-BE" sz="2700" b="1" baseline="0" dirty="0">
                <a:solidFill>
                  <a:srgbClr val="111111"/>
                </a:solidFill>
                <a:latin typeface="+mn-lt"/>
              </a:defRPr>
            </a:lvl1pPr>
          </a:lstStyle>
          <a:p>
            <a:pPr lvl="0"/>
            <a:endParaRPr lang="nl-BE"/>
          </a:p>
        </p:txBody>
      </p:sp>
      <p:sp>
        <p:nvSpPr>
          <p:cNvPr id="18" name="Rechthoek 76">
            <a:extLst>
              <a:ext uri="{FF2B5EF4-FFF2-40B4-BE49-F238E27FC236}">
                <a16:creationId xmlns:a16="http://schemas.microsoft.com/office/drawing/2014/main" id="{94031DE8-75C5-4653-92D1-EDCCA2DB0B36}"/>
              </a:ext>
            </a:extLst>
          </p:cNvPr>
          <p:cNvSpPr/>
          <p:nvPr userDrawn="1"/>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8" name="Picture 7">
            <a:extLst>
              <a:ext uri="{FF2B5EF4-FFF2-40B4-BE49-F238E27FC236}">
                <a16:creationId xmlns:a16="http://schemas.microsoft.com/office/drawing/2014/main" id="{77D5C1D2-2860-7CC1-2F3D-F2436CDBC8CE}"/>
              </a:ext>
            </a:extLst>
          </p:cNvPr>
          <p:cNvPicPr>
            <a:picLocks noChangeAspect="1"/>
          </p:cNvPicPr>
          <p:nvPr userDrawn="1"/>
        </p:nvPicPr>
        <p:blipFill>
          <a:blip r:embed="rId5"/>
          <a:stretch>
            <a:fillRect/>
          </a:stretch>
        </p:blipFill>
        <p:spPr>
          <a:xfrm>
            <a:off x="10077450" y="168446"/>
            <a:ext cx="1895133" cy="425277"/>
          </a:xfrm>
          <a:prstGeom prst="rect">
            <a:avLst/>
          </a:prstGeom>
        </p:spPr>
      </p:pic>
    </p:spTree>
    <p:extLst>
      <p:ext uri="{BB962C8B-B14F-4D97-AF65-F5344CB8AC3E}">
        <p14:creationId xmlns:p14="http://schemas.microsoft.com/office/powerpoint/2010/main" val="255076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3_Titel en object">
    <p:spTree>
      <p:nvGrpSpPr>
        <p:cNvPr id="1" name=""/>
        <p:cNvGrpSpPr/>
        <p:nvPr/>
      </p:nvGrpSpPr>
      <p:grpSpPr>
        <a:xfrm>
          <a:off x="0" y="0"/>
          <a:ext cx="0" cy="0"/>
          <a:chOff x="0" y="0"/>
          <a:chExt cx="0" cy="0"/>
        </a:xfrm>
      </p:grpSpPr>
      <p:pic>
        <p:nvPicPr>
          <p:cNvPr id="9" name="Picture 8" descr="A picture containing track, outdoor, traveling, railroad&#10;&#10;Description automatically generated">
            <a:extLst>
              <a:ext uri="{FF2B5EF4-FFF2-40B4-BE49-F238E27FC236}">
                <a16:creationId xmlns:a16="http://schemas.microsoft.com/office/drawing/2014/main" id="{53946699-8CEB-2B76-ABE5-86943285DEC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94047" y="0"/>
            <a:ext cx="4897953" cy="6858000"/>
          </a:xfrm>
          <a:prstGeom prst="rect">
            <a:avLst/>
          </a:prstGeom>
        </p:spPr>
      </p:pic>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p:custDataLst>
              <p:tags r:id="rId1"/>
            </p:custDataLst>
            <p:extLst>
              <p:ext uri="{D42A27DB-BD31-4B8C-83A1-F6EECF244321}">
                <p14:modId xmlns:p14="http://schemas.microsoft.com/office/powerpoint/2010/main" val="10649251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7" imgH="348" progId="TCLayout.ActiveDocument.1">
                  <p:embed/>
                </p:oleObj>
              </mc:Choice>
              <mc:Fallback>
                <p:oleObj name="think-cell Slide" r:id="rId4"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4" name="Picture 3" descr="A picture containing text, clipart&#10;&#10;Description automatically generated">
            <a:extLst>
              <a:ext uri="{FF2B5EF4-FFF2-40B4-BE49-F238E27FC236}">
                <a16:creationId xmlns:a16="http://schemas.microsoft.com/office/drawing/2014/main" id="{904121AE-A61F-636D-862C-45FAB6B85E6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44070" y="150723"/>
            <a:ext cx="2381698" cy="471577"/>
          </a:xfrm>
          <a:prstGeom prst="rect">
            <a:avLst/>
          </a:prstGeom>
        </p:spPr>
      </p:pic>
    </p:spTree>
    <p:extLst>
      <p:ext uri="{BB962C8B-B14F-4D97-AF65-F5344CB8AC3E}">
        <p14:creationId xmlns:p14="http://schemas.microsoft.com/office/powerpoint/2010/main" val="888251572"/>
      </p:ext>
    </p:extLst>
  </p:cSld>
  <p:clrMapOvr>
    <a:masterClrMapping/>
  </p:clrMapOvr>
  <p:hf sldNum="0"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6_Titel en objec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userDrawn="1">
            <p:custDataLst>
              <p:tags r:id="rId1"/>
            </p:custDataLst>
            <p:extLst>
              <p:ext uri="{D42A27DB-BD31-4B8C-83A1-F6EECF244321}">
                <p14:modId xmlns:p14="http://schemas.microsoft.com/office/powerpoint/2010/main" val="13151559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164662" y="14769"/>
            <a:ext cx="9522263" cy="710647"/>
          </a:xfrm>
        </p:spPr>
        <p:txBody>
          <a:bodyPr vert="horz" lIns="91440" tIns="36000" rIns="91440" bIns="0" rtlCol="0" anchor="ctr">
            <a:normAutofit/>
          </a:bodyPr>
          <a:lstStyle>
            <a:lvl1pPr>
              <a:lnSpc>
                <a:spcPct val="80000"/>
              </a:lnSpc>
              <a:defRPr lang="nl-BE" sz="2700" b="1" baseline="0" dirty="0">
                <a:solidFill>
                  <a:srgbClr val="111111"/>
                </a:solidFill>
                <a:latin typeface="+mn-lt"/>
              </a:defRPr>
            </a:lvl1pPr>
          </a:lstStyle>
          <a:p>
            <a:pPr lvl="0"/>
            <a:r>
              <a:rPr lang="en-US"/>
              <a:t>Gas price: Day Ahead Spot Overview</a:t>
            </a:r>
            <a:endParaRPr lang="nl-BE"/>
          </a:p>
        </p:txBody>
      </p:sp>
      <p:sp>
        <p:nvSpPr>
          <p:cNvPr id="18" name="Rechthoek 76">
            <a:extLst>
              <a:ext uri="{FF2B5EF4-FFF2-40B4-BE49-F238E27FC236}">
                <a16:creationId xmlns:a16="http://schemas.microsoft.com/office/drawing/2014/main" id="{94031DE8-75C5-4653-92D1-EDCCA2DB0B36}"/>
              </a:ext>
            </a:extLst>
          </p:cNvPr>
          <p:cNvSpPr/>
          <p:nvPr userDrawn="1"/>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8" name="Picture 7">
            <a:extLst>
              <a:ext uri="{FF2B5EF4-FFF2-40B4-BE49-F238E27FC236}">
                <a16:creationId xmlns:a16="http://schemas.microsoft.com/office/drawing/2014/main" id="{77D5C1D2-2860-7CC1-2F3D-F2436CDBC8CE}"/>
              </a:ext>
            </a:extLst>
          </p:cNvPr>
          <p:cNvPicPr>
            <a:picLocks noChangeAspect="1"/>
          </p:cNvPicPr>
          <p:nvPr userDrawn="1"/>
        </p:nvPicPr>
        <p:blipFill>
          <a:blip r:embed="rId5"/>
          <a:stretch>
            <a:fillRect/>
          </a:stretch>
        </p:blipFill>
        <p:spPr>
          <a:xfrm>
            <a:off x="10077450" y="168446"/>
            <a:ext cx="1895133" cy="425277"/>
          </a:xfrm>
          <a:prstGeom prst="rect">
            <a:avLst/>
          </a:prstGeom>
        </p:spPr>
      </p:pic>
      <p:pic>
        <p:nvPicPr>
          <p:cNvPr id="3" name="Afbeelding 4">
            <a:extLst>
              <a:ext uri="{FF2B5EF4-FFF2-40B4-BE49-F238E27FC236}">
                <a16:creationId xmlns:a16="http://schemas.microsoft.com/office/drawing/2014/main" id="{8FFD09E8-A762-0E85-B2D6-FAC08C30DF92}"/>
              </a:ext>
            </a:extLst>
          </p:cNvPr>
          <p:cNvPicPr>
            <a:picLocks noChangeAspect="1"/>
          </p:cNvPicPr>
          <p:nvPr userDrawn="1"/>
        </p:nvPicPr>
        <p:blipFill>
          <a:blip r:embed="rId6"/>
          <a:stretch>
            <a:fillRect/>
          </a:stretch>
        </p:blipFill>
        <p:spPr>
          <a:xfrm>
            <a:off x="1149927" y="1080293"/>
            <a:ext cx="9892146" cy="6018481"/>
          </a:xfrm>
          <a:prstGeom prst="rect">
            <a:avLst/>
          </a:prstGeom>
        </p:spPr>
      </p:pic>
      <p:sp>
        <p:nvSpPr>
          <p:cNvPr id="4" name="TextBox 3">
            <a:extLst>
              <a:ext uri="{FF2B5EF4-FFF2-40B4-BE49-F238E27FC236}">
                <a16:creationId xmlns:a16="http://schemas.microsoft.com/office/drawing/2014/main" id="{0C3CB336-6279-FB9B-E58D-FE0C5D56E3E9}"/>
              </a:ext>
            </a:extLst>
          </p:cNvPr>
          <p:cNvSpPr txBox="1"/>
          <p:nvPr userDrawn="1"/>
        </p:nvSpPr>
        <p:spPr>
          <a:xfrm>
            <a:off x="235617" y="741739"/>
            <a:ext cx="1470274"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BE" sz="1600" b="0" i="0" u="none" strike="noStrike" kern="1200" cap="none" spc="0" normalizeH="0" baseline="0" noProof="0">
                <a:ln>
                  <a:noFill/>
                </a:ln>
                <a:solidFill>
                  <a:prstClr val="white">
                    <a:lumMod val="50000"/>
                  </a:prstClr>
                </a:solidFill>
                <a:effectLst/>
                <a:uLnTx/>
                <a:uFillTx/>
                <a:latin typeface="Calibri" panose="020F0502020204030204"/>
                <a:ea typeface="+mn-ea"/>
                <a:cs typeface="+mn-cs"/>
              </a:rPr>
              <a:t>EUR per MWh; </a:t>
            </a:r>
          </a:p>
        </p:txBody>
      </p:sp>
    </p:spTree>
    <p:extLst>
      <p:ext uri="{BB962C8B-B14F-4D97-AF65-F5344CB8AC3E}">
        <p14:creationId xmlns:p14="http://schemas.microsoft.com/office/powerpoint/2010/main" val="26727351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8_Titel en objec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userDrawn="1">
            <p:custDataLst>
              <p:tags r:id="rId1"/>
            </p:custDataLst>
            <p:extLst>
              <p:ext uri="{D42A27DB-BD31-4B8C-83A1-F6EECF244321}">
                <p14:modId xmlns:p14="http://schemas.microsoft.com/office/powerpoint/2010/main" val="13151559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164662" y="14769"/>
            <a:ext cx="9522263" cy="710647"/>
          </a:xfrm>
        </p:spPr>
        <p:txBody>
          <a:bodyPr vert="horz" lIns="91440" tIns="36000" rIns="91440" bIns="0" rtlCol="0" anchor="ctr">
            <a:normAutofit/>
          </a:bodyPr>
          <a:lstStyle>
            <a:lvl1pPr>
              <a:lnSpc>
                <a:spcPct val="80000"/>
              </a:lnSpc>
              <a:defRPr lang="nl-BE" sz="2700" b="1" baseline="0" dirty="0">
                <a:solidFill>
                  <a:srgbClr val="111111"/>
                </a:solidFill>
                <a:latin typeface="+mn-l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Summary: Key price drivers for gas CAL 24</a:t>
            </a:r>
            <a:endParaRPr kumimoji="0" lang="nl-BE" sz="2800" b="0" i="0" u="none" strike="noStrike" kern="1200" cap="none" spc="0" normalizeH="0" baseline="0" noProof="0">
              <a:ln>
                <a:noFill/>
              </a:ln>
              <a:solidFill>
                <a:srgbClr val="000000"/>
              </a:solidFill>
              <a:effectLst/>
              <a:uLnTx/>
              <a:uFillTx/>
              <a:latin typeface="calibri" panose="020F0502020204030204" pitchFamily="34" charset="0"/>
              <a:ea typeface="+mn-ea"/>
              <a:cs typeface="+mn-cs"/>
            </a:endParaRPr>
          </a:p>
        </p:txBody>
      </p:sp>
      <p:sp>
        <p:nvSpPr>
          <p:cNvPr id="18" name="Rechthoek 76">
            <a:extLst>
              <a:ext uri="{FF2B5EF4-FFF2-40B4-BE49-F238E27FC236}">
                <a16:creationId xmlns:a16="http://schemas.microsoft.com/office/drawing/2014/main" id="{94031DE8-75C5-4653-92D1-EDCCA2DB0B36}"/>
              </a:ext>
            </a:extLst>
          </p:cNvPr>
          <p:cNvSpPr/>
          <p:nvPr userDrawn="1"/>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8" name="Picture 7">
            <a:extLst>
              <a:ext uri="{FF2B5EF4-FFF2-40B4-BE49-F238E27FC236}">
                <a16:creationId xmlns:a16="http://schemas.microsoft.com/office/drawing/2014/main" id="{77D5C1D2-2860-7CC1-2F3D-F2436CDBC8CE}"/>
              </a:ext>
            </a:extLst>
          </p:cNvPr>
          <p:cNvPicPr>
            <a:picLocks noChangeAspect="1"/>
          </p:cNvPicPr>
          <p:nvPr userDrawn="1"/>
        </p:nvPicPr>
        <p:blipFill>
          <a:blip r:embed="rId5"/>
          <a:stretch>
            <a:fillRect/>
          </a:stretch>
        </p:blipFill>
        <p:spPr>
          <a:xfrm>
            <a:off x="10077450" y="168446"/>
            <a:ext cx="1895133" cy="425277"/>
          </a:xfrm>
          <a:prstGeom prst="rect">
            <a:avLst/>
          </a:prstGeom>
        </p:spPr>
      </p:pic>
      <p:pic>
        <p:nvPicPr>
          <p:cNvPr id="3" name="Afbeelding 4">
            <a:extLst>
              <a:ext uri="{FF2B5EF4-FFF2-40B4-BE49-F238E27FC236}">
                <a16:creationId xmlns:a16="http://schemas.microsoft.com/office/drawing/2014/main" id="{B41DD917-82FC-8068-2351-D159FFE979FE}"/>
              </a:ext>
            </a:extLst>
          </p:cNvPr>
          <p:cNvPicPr>
            <a:picLocks noChangeAspect="1"/>
          </p:cNvPicPr>
          <p:nvPr userDrawn="1"/>
        </p:nvPicPr>
        <p:blipFill>
          <a:blip r:embed="rId6"/>
          <a:stretch>
            <a:fillRect/>
          </a:stretch>
        </p:blipFill>
        <p:spPr>
          <a:xfrm>
            <a:off x="2124365" y="824426"/>
            <a:ext cx="7095074" cy="5911590"/>
          </a:xfrm>
          <a:prstGeom prst="rect">
            <a:avLst/>
          </a:prstGeom>
        </p:spPr>
      </p:pic>
    </p:spTree>
    <p:extLst>
      <p:ext uri="{BB962C8B-B14F-4D97-AF65-F5344CB8AC3E}">
        <p14:creationId xmlns:p14="http://schemas.microsoft.com/office/powerpoint/2010/main" val="1064564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9_Titel en objec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userDrawn="1">
            <p:custDataLst>
              <p:tags r:id="rId1"/>
            </p:custDataLst>
            <p:extLst>
              <p:ext uri="{D42A27DB-BD31-4B8C-83A1-F6EECF244321}">
                <p14:modId xmlns:p14="http://schemas.microsoft.com/office/powerpoint/2010/main" val="13151559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164662" y="14769"/>
            <a:ext cx="9522263" cy="710647"/>
          </a:xfrm>
        </p:spPr>
        <p:txBody>
          <a:bodyPr vert="horz" lIns="91440" tIns="36000" rIns="91440" bIns="0" rtlCol="0" anchor="ctr">
            <a:normAutofit/>
          </a:bodyPr>
          <a:lstStyle>
            <a:lvl1pPr>
              <a:lnSpc>
                <a:spcPct val="80000"/>
              </a:lnSpc>
              <a:defRPr lang="nl-BE" sz="2700" b="1" baseline="0" dirty="0">
                <a:solidFill>
                  <a:srgbClr val="111111"/>
                </a:solidFill>
                <a:latin typeface="+mn-l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Summary: Key price drivers for gas CAL 25</a:t>
            </a:r>
            <a:endParaRPr kumimoji="0" lang="nl-BE" sz="2800" b="0" i="0" u="none" strike="noStrike" kern="1200" cap="none" spc="0" normalizeH="0" baseline="0" noProof="0">
              <a:ln>
                <a:noFill/>
              </a:ln>
              <a:solidFill>
                <a:srgbClr val="000000"/>
              </a:solidFill>
              <a:effectLst/>
              <a:uLnTx/>
              <a:uFillTx/>
              <a:latin typeface="calibri" panose="020F0502020204030204" pitchFamily="34" charset="0"/>
              <a:ea typeface="+mn-ea"/>
              <a:cs typeface="+mn-cs"/>
            </a:endParaRPr>
          </a:p>
        </p:txBody>
      </p:sp>
      <p:sp>
        <p:nvSpPr>
          <p:cNvPr id="18" name="Rechthoek 76">
            <a:extLst>
              <a:ext uri="{FF2B5EF4-FFF2-40B4-BE49-F238E27FC236}">
                <a16:creationId xmlns:a16="http://schemas.microsoft.com/office/drawing/2014/main" id="{94031DE8-75C5-4653-92D1-EDCCA2DB0B36}"/>
              </a:ext>
            </a:extLst>
          </p:cNvPr>
          <p:cNvSpPr/>
          <p:nvPr userDrawn="1"/>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8" name="Picture 7">
            <a:extLst>
              <a:ext uri="{FF2B5EF4-FFF2-40B4-BE49-F238E27FC236}">
                <a16:creationId xmlns:a16="http://schemas.microsoft.com/office/drawing/2014/main" id="{77D5C1D2-2860-7CC1-2F3D-F2436CDBC8CE}"/>
              </a:ext>
            </a:extLst>
          </p:cNvPr>
          <p:cNvPicPr>
            <a:picLocks noChangeAspect="1"/>
          </p:cNvPicPr>
          <p:nvPr userDrawn="1"/>
        </p:nvPicPr>
        <p:blipFill>
          <a:blip r:embed="rId5"/>
          <a:stretch>
            <a:fillRect/>
          </a:stretch>
        </p:blipFill>
        <p:spPr>
          <a:xfrm>
            <a:off x="10077450" y="168446"/>
            <a:ext cx="1895133" cy="425277"/>
          </a:xfrm>
          <a:prstGeom prst="rect">
            <a:avLst/>
          </a:prstGeom>
        </p:spPr>
      </p:pic>
      <p:pic>
        <p:nvPicPr>
          <p:cNvPr id="3" name="Afbeelding 1">
            <a:extLst>
              <a:ext uri="{FF2B5EF4-FFF2-40B4-BE49-F238E27FC236}">
                <a16:creationId xmlns:a16="http://schemas.microsoft.com/office/drawing/2014/main" id="{5FA885C7-C1E9-D95C-3A06-B49922979E50}"/>
              </a:ext>
            </a:extLst>
          </p:cNvPr>
          <p:cNvPicPr>
            <a:picLocks noChangeAspect="1"/>
          </p:cNvPicPr>
          <p:nvPr userDrawn="1"/>
        </p:nvPicPr>
        <p:blipFill>
          <a:blip r:embed="rId6"/>
          <a:stretch>
            <a:fillRect/>
          </a:stretch>
        </p:blipFill>
        <p:spPr>
          <a:xfrm>
            <a:off x="2142836" y="784933"/>
            <a:ext cx="7240160" cy="6007792"/>
          </a:xfrm>
          <a:prstGeom prst="rect">
            <a:avLst/>
          </a:prstGeom>
        </p:spPr>
      </p:pic>
    </p:spTree>
    <p:extLst>
      <p:ext uri="{BB962C8B-B14F-4D97-AF65-F5344CB8AC3E}">
        <p14:creationId xmlns:p14="http://schemas.microsoft.com/office/powerpoint/2010/main" val="179918779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10_Titel en objec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userDrawn="1">
            <p:custDataLst>
              <p:tags r:id="rId1"/>
            </p:custDataLst>
            <p:extLst>
              <p:ext uri="{D42A27DB-BD31-4B8C-83A1-F6EECF244321}">
                <p14:modId xmlns:p14="http://schemas.microsoft.com/office/powerpoint/2010/main" val="13151559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164662" y="14769"/>
            <a:ext cx="9522263" cy="710647"/>
          </a:xfrm>
        </p:spPr>
        <p:txBody>
          <a:bodyPr vert="horz" lIns="91440" tIns="36000" rIns="91440" bIns="0" rtlCol="0" anchor="ctr">
            <a:normAutofit/>
          </a:bodyPr>
          <a:lstStyle>
            <a:lvl1pPr>
              <a:lnSpc>
                <a:spcPct val="80000"/>
              </a:lnSpc>
              <a:defRPr lang="nl-BE" sz="2700" b="1" baseline="0" dirty="0">
                <a:solidFill>
                  <a:srgbClr val="111111"/>
                </a:solidFill>
                <a:latin typeface="+mn-lt"/>
              </a:defRPr>
            </a:lvl1pPr>
          </a:lstStyle>
          <a:p>
            <a:pPr marL="0" marR="0" lvl="0" indent="0" algn="l" defTabSz="914332" rtl="0" eaLnBrk="1" fontAlgn="auto" latinLnBrk="0" hangingPunct="1">
              <a:lnSpc>
                <a:spcPct val="80000"/>
              </a:lnSpc>
              <a:spcBef>
                <a:spcPct val="0"/>
              </a:spcBef>
              <a:spcAft>
                <a:spcPts val="0"/>
              </a:spcAft>
              <a:buClrTx/>
              <a:buSzTx/>
              <a:buFontTx/>
              <a:buNone/>
              <a:tabLst/>
              <a:defRPr/>
            </a:pPr>
            <a:br>
              <a:rPr kumimoji="0" lang="en-US" sz="28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br>
            <a:r>
              <a:rPr kumimoji="0" lang="en-US" sz="28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Summary: Key price drivers for gas CAL 26</a:t>
            </a:r>
            <a:br>
              <a:rPr kumimoji="0" lang="nl-BE" sz="28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br>
            <a:endParaRPr lang="nl-BE"/>
          </a:p>
        </p:txBody>
      </p:sp>
      <p:sp>
        <p:nvSpPr>
          <p:cNvPr id="18" name="Rechthoek 76">
            <a:extLst>
              <a:ext uri="{FF2B5EF4-FFF2-40B4-BE49-F238E27FC236}">
                <a16:creationId xmlns:a16="http://schemas.microsoft.com/office/drawing/2014/main" id="{94031DE8-75C5-4653-92D1-EDCCA2DB0B36}"/>
              </a:ext>
            </a:extLst>
          </p:cNvPr>
          <p:cNvSpPr/>
          <p:nvPr userDrawn="1"/>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8" name="Picture 7">
            <a:extLst>
              <a:ext uri="{FF2B5EF4-FFF2-40B4-BE49-F238E27FC236}">
                <a16:creationId xmlns:a16="http://schemas.microsoft.com/office/drawing/2014/main" id="{77D5C1D2-2860-7CC1-2F3D-F2436CDBC8CE}"/>
              </a:ext>
            </a:extLst>
          </p:cNvPr>
          <p:cNvPicPr>
            <a:picLocks noChangeAspect="1"/>
          </p:cNvPicPr>
          <p:nvPr userDrawn="1"/>
        </p:nvPicPr>
        <p:blipFill>
          <a:blip r:embed="rId5"/>
          <a:stretch>
            <a:fillRect/>
          </a:stretch>
        </p:blipFill>
        <p:spPr>
          <a:xfrm>
            <a:off x="10077450" y="168446"/>
            <a:ext cx="1895133" cy="425277"/>
          </a:xfrm>
          <a:prstGeom prst="rect">
            <a:avLst/>
          </a:prstGeom>
        </p:spPr>
      </p:pic>
      <p:pic>
        <p:nvPicPr>
          <p:cNvPr id="3" name="Afbeelding 1">
            <a:extLst>
              <a:ext uri="{FF2B5EF4-FFF2-40B4-BE49-F238E27FC236}">
                <a16:creationId xmlns:a16="http://schemas.microsoft.com/office/drawing/2014/main" id="{E0B9E06F-1605-409C-EBB1-C67140A2D71A}"/>
              </a:ext>
            </a:extLst>
          </p:cNvPr>
          <p:cNvPicPr>
            <a:picLocks noChangeAspect="1"/>
          </p:cNvPicPr>
          <p:nvPr userDrawn="1"/>
        </p:nvPicPr>
        <p:blipFill>
          <a:blip r:embed="rId6"/>
          <a:stretch>
            <a:fillRect/>
          </a:stretch>
        </p:blipFill>
        <p:spPr>
          <a:xfrm>
            <a:off x="2253673" y="751394"/>
            <a:ext cx="7429525" cy="6041330"/>
          </a:xfrm>
          <a:prstGeom prst="rect">
            <a:avLst/>
          </a:prstGeom>
        </p:spPr>
      </p:pic>
    </p:spTree>
    <p:extLst>
      <p:ext uri="{BB962C8B-B14F-4D97-AF65-F5344CB8AC3E}">
        <p14:creationId xmlns:p14="http://schemas.microsoft.com/office/powerpoint/2010/main" val="278035095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7_Titel en objec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userDrawn="1">
            <p:custDataLst>
              <p:tags r:id="rId1"/>
            </p:custDataLst>
            <p:extLst>
              <p:ext uri="{D42A27DB-BD31-4B8C-83A1-F6EECF244321}">
                <p14:modId xmlns:p14="http://schemas.microsoft.com/office/powerpoint/2010/main" val="13151559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164662" y="14769"/>
            <a:ext cx="9522263" cy="710647"/>
          </a:xfrm>
        </p:spPr>
        <p:txBody>
          <a:bodyPr vert="horz" lIns="91440" tIns="36000" rIns="91440" bIns="0" rtlCol="0" anchor="ctr">
            <a:normAutofit/>
          </a:bodyPr>
          <a:lstStyle>
            <a:lvl1pPr>
              <a:lnSpc>
                <a:spcPct val="80000"/>
              </a:lnSpc>
              <a:defRPr lang="nl-BE" sz="2700" b="1" baseline="0" dirty="0">
                <a:solidFill>
                  <a:srgbClr val="111111"/>
                </a:solidFill>
                <a:latin typeface="+mn-lt"/>
              </a:defRPr>
            </a:lvl1pPr>
          </a:lstStyle>
          <a:p>
            <a:pPr lvl="0"/>
            <a:r>
              <a:rPr lang="fr-BE"/>
              <a:t>Natural </a:t>
            </a:r>
            <a:r>
              <a:rPr lang="fr-BE" err="1"/>
              <a:t>gas</a:t>
            </a:r>
            <a:r>
              <a:rPr lang="fr-BE"/>
              <a:t> </a:t>
            </a:r>
            <a:r>
              <a:rPr lang="fr-BE" err="1"/>
              <a:t>demand</a:t>
            </a:r>
            <a:r>
              <a:rPr lang="fr-BE"/>
              <a:t> in Western Europe</a:t>
            </a:r>
            <a:endParaRPr lang="nl-BE"/>
          </a:p>
        </p:txBody>
      </p:sp>
      <p:sp>
        <p:nvSpPr>
          <p:cNvPr id="18" name="Rechthoek 76">
            <a:extLst>
              <a:ext uri="{FF2B5EF4-FFF2-40B4-BE49-F238E27FC236}">
                <a16:creationId xmlns:a16="http://schemas.microsoft.com/office/drawing/2014/main" id="{94031DE8-75C5-4653-92D1-EDCCA2DB0B36}"/>
              </a:ext>
            </a:extLst>
          </p:cNvPr>
          <p:cNvSpPr/>
          <p:nvPr userDrawn="1"/>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8" name="Picture 7">
            <a:extLst>
              <a:ext uri="{FF2B5EF4-FFF2-40B4-BE49-F238E27FC236}">
                <a16:creationId xmlns:a16="http://schemas.microsoft.com/office/drawing/2014/main" id="{77D5C1D2-2860-7CC1-2F3D-F2436CDBC8CE}"/>
              </a:ext>
            </a:extLst>
          </p:cNvPr>
          <p:cNvPicPr>
            <a:picLocks noChangeAspect="1"/>
          </p:cNvPicPr>
          <p:nvPr userDrawn="1"/>
        </p:nvPicPr>
        <p:blipFill>
          <a:blip r:embed="rId5"/>
          <a:stretch>
            <a:fillRect/>
          </a:stretch>
        </p:blipFill>
        <p:spPr>
          <a:xfrm>
            <a:off x="10077450" y="168446"/>
            <a:ext cx="1895133" cy="425277"/>
          </a:xfrm>
          <a:prstGeom prst="rect">
            <a:avLst/>
          </a:prstGeom>
        </p:spPr>
      </p:pic>
      <p:graphicFrame>
        <p:nvGraphicFramePr>
          <p:cNvPr id="3" name="Chart 2">
            <a:extLst>
              <a:ext uri="{FF2B5EF4-FFF2-40B4-BE49-F238E27FC236}">
                <a16:creationId xmlns:a16="http://schemas.microsoft.com/office/drawing/2014/main" id="{DAB1D8FD-4A73-5624-2913-1CAA752AA570}"/>
              </a:ext>
            </a:extLst>
          </p:cNvPr>
          <p:cNvGraphicFramePr/>
          <p:nvPr userDrawn="1">
            <p:extLst>
              <p:ext uri="{D42A27DB-BD31-4B8C-83A1-F6EECF244321}">
                <p14:modId xmlns:p14="http://schemas.microsoft.com/office/powerpoint/2010/main" val="3079529558"/>
              </p:ext>
            </p:extLst>
          </p:nvPr>
        </p:nvGraphicFramePr>
        <p:xfrm>
          <a:off x="634662" y="939617"/>
          <a:ext cx="10578284" cy="5621098"/>
        </p:xfrm>
        <a:graphic>
          <a:graphicData uri="http://schemas.openxmlformats.org/drawingml/2006/chart">
            <c:chart xmlns:c="http://schemas.openxmlformats.org/drawingml/2006/chart" xmlns:r="http://schemas.openxmlformats.org/officeDocument/2006/relationships" r:id="rId6"/>
          </a:graphicData>
        </a:graphic>
      </p:graphicFrame>
      <p:sp>
        <p:nvSpPr>
          <p:cNvPr id="4" name="TextBox 3">
            <a:extLst>
              <a:ext uri="{FF2B5EF4-FFF2-40B4-BE49-F238E27FC236}">
                <a16:creationId xmlns:a16="http://schemas.microsoft.com/office/drawing/2014/main" id="{22CE545F-DCFD-5567-E0EE-BA7F8409FB0A}"/>
              </a:ext>
            </a:extLst>
          </p:cNvPr>
          <p:cNvSpPr txBox="1"/>
          <p:nvPr userDrawn="1"/>
        </p:nvSpPr>
        <p:spPr>
          <a:xfrm>
            <a:off x="240139" y="737272"/>
            <a:ext cx="6470361" cy="323165"/>
          </a:xfrm>
          <a:prstGeom prst="rect">
            <a:avLst/>
          </a:prstGeom>
          <a:noFill/>
        </p:spPr>
        <p:txBody>
          <a:bodyPr wrap="none" rtlCol="0">
            <a:spAutoFit/>
          </a:bodyPr>
          <a:lstStyle/>
          <a:p>
            <a:r>
              <a:rPr lang="fr-BE" sz="1500">
                <a:solidFill>
                  <a:schemeClr val="bg1">
                    <a:lumMod val="50000"/>
                  </a:schemeClr>
                </a:solidFill>
              </a:rPr>
              <a:t>TWh per </a:t>
            </a:r>
            <a:r>
              <a:rPr lang="fr-BE" sz="1500" err="1">
                <a:solidFill>
                  <a:schemeClr val="bg1">
                    <a:lumMod val="50000"/>
                  </a:schemeClr>
                </a:solidFill>
              </a:rPr>
              <a:t>week</a:t>
            </a:r>
            <a:r>
              <a:rPr lang="fr-BE" sz="1500">
                <a:solidFill>
                  <a:schemeClr val="bg1">
                    <a:lumMod val="50000"/>
                  </a:schemeClr>
                </a:solidFill>
              </a:rPr>
              <a:t> </a:t>
            </a:r>
            <a:r>
              <a:rPr lang="fr-BE" sz="1500" err="1">
                <a:solidFill>
                  <a:schemeClr val="bg1">
                    <a:lumMod val="50000"/>
                  </a:schemeClr>
                </a:solidFill>
              </a:rPr>
              <a:t>natural</a:t>
            </a:r>
            <a:r>
              <a:rPr lang="fr-BE" sz="1500">
                <a:solidFill>
                  <a:schemeClr val="bg1">
                    <a:lumMod val="50000"/>
                  </a:schemeClr>
                </a:solidFill>
              </a:rPr>
              <a:t> </a:t>
            </a:r>
            <a:r>
              <a:rPr lang="fr-BE" sz="1500" err="1">
                <a:solidFill>
                  <a:schemeClr val="bg1">
                    <a:lumMod val="50000"/>
                  </a:schemeClr>
                </a:solidFill>
              </a:rPr>
              <a:t>gas</a:t>
            </a:r>
            <a:r>
              <a:rPr lang="fr-BE" sz="1500">
                <a:solidFill>
                  <a:schemeClr val="bg1">
                    <a:lumMod val="50000"/>
                  </a:schemeClr>
                </a:solidFill>
              </a:rPr>
              <a:t> </a:t>
            </a:r>
            <a:r>
              <a:rPr lang="fr-BE" sz="1500" err="1">
                <a:solidFill>
                  <a:schemeClr val="bg1">
                    <a:lumMod val="50000"/>
                  </a:schemeClr>
                </a:solidFill>
              </a:rPr>
              <a:t>demand</a:t>
            </a:r>
            <a:r>
              <a:rPr lang="fr-BE" sz="1500">
                <a:solidFill>
                  <a:schemeClr val="bg1">
                    <a:lumMod val="50000"/>
                  </a:schemeClr>
                </a:solidFill>
              </a:rPr>
              <a:t> in Germany, </a:t>
            </a:r>
            <a:r>
              <a:rPr lang="fr-BE" sz="1500" err="1">
                <a:solidFill>
                  <a:schemeClr val="bg1">
                    <a:lumMod val="50000"/>
                  </a:schemeClr>
                </a:solidFill>
              </a:rPr>
              <a:t>Belgium</a:t>
            </a:r>
            <a:r>
              <a:rPr lang="fr-BE" sz="1500">
                <a:solidFill>
                  <a:schemeClr val="bg1">
                    <a:lumMod val="50000"/>
                  </a:schemeClr>
                </a:solidFill>
              </a:rPr>
              <a:t>, </a:t>
            </a:r>
            <a:r>
              <a:rPr lang="fr-BE" sz="1500" err="1">
                <a:solidFill>
                  <a:schemeClr val="bg1">
                    <a:lumMod val="50000"/>
                  </a:schemeClr>
                </a:solidFill>
              </a:rPr>
              <a:t>Netherlands</a:t>
            </a:r>
            <a:r>
              <a:rPr lang="fr-BE" sz="1500">
                <a:solidFill>
                  <a:schemeClr val="bg1">
                    <a:lumMod val="50000"/>
                  </a:schemeClr>
                </a:solidFill>
              </a:rPr>
              <a:t> and France</a:t>
            </a:r>
            <a:endParaRPr lang="en-BE" sz="1500">
              <a:solidFill>
                <a:schemeClr val="bg1">
                  <a:lumMod val="50000"/>
                </a:schemeClr>
              </a:solidFill>
            </a:endParaRPr>
          </a:p>
        </p:txBody>
      </p:sp>
    </p:spTree>
    <p:extLst>
      <p:ext uri="{BB962C8B-B14F-4D97-AF65-F5344CB8AC3E}">
        <p14:creationId xmlns:p14="http://schemas.microsoft.com/office/powerpoint/2010/main" val="18640233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11_Titel en objec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userDrawn="1">
            <p:custDataLst>
              <p:tags r:id="rId1"/>
            </p:custDataLst>
            <p:extLst>
              <p:ext uri="{D42A27DB-BD31-4B8C-83A1-F6EECF244321}">
                <p14:modId xmlns:p14="http://schemas.microsoft.com/office/powerpoint/2010/main" val="13151559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164662" y="14769"/>
            <a:ext cx="9522263" cy="710647"/>
          </a:xfrm>
        </p:spPr>
        <p:txBody>
          <a:bodyPr vert="horz" lIns="91440" tIns="36000" rIns="91440" bIns="0" rtlCol="0" anchor="ctr">
            <a:normAutofit/>
          </a:bodyPr>
          <a:lstStyle>
            <a:lvl1pPr>
              <a:lnSpc>
                <a:spcPct val="80000"/>
              </a:lnSpc>
              <a:defRPr lang="nl-BE" sz="2700" b="1" baseline="0" dirty="0">
                <a:solidFill>
                  <a:srgbClr val="111111"/>
                </a:solidFill>
                <a:latin typeface="+mn-lt"/>
              </a:defRPr>
            </a:lvl1pPr>
          </a:lstStyle>
          <a:p>
            <a:pPr lvl="0"/>
            <a:r>
              <a:rPr lang="fr-BE"/>
              <a:t>Natural </a:t>
            </a:r>
            <a:r>
              <a:rPr lang="fr-BE" err="1"/>
              <a:t>gas</a:t>
            </a:r>
            <a:r>
              <a:rPr lang="fr-BE"/>
              <a:t> </a:t>
            </a:r>
            <a:r>
              <a:rPr lang="fr-BE" err="1"/>
              <a:t>demand</a:t>
            </a:r>
            <a:r>
              <a:rPr lang="fr-BE"/>
              <a:t> in Western Europe, split by consumer type</a:t>
            </a:r>
            <a:endParaRPr lang="nl-BE"/>
          </a:p>
        </p:txBody>
      </p:sp>
      <p:sp>
        <p:nvSpPr>
          <p:cNvPr id="18" name="Rechthoek 76">
            <a:extLst>
              <a:ext uri="{FF2B5EF4-FFF2-40B4-BE49-F238E27FC236}">
                <a16:creationId xmlns:a16="http://schemas.microsoft.com/office/drawing/2014/main" id="{94031DE8-75C5-4653-92D1-EDCCA2DB0B36}"/>
              </a:ext>
            </a:extLst>
          </p:cNvPr>
          <p:cNvSpPr/>
          <p:nvPr userDrawn="1"/>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8" name="Picture 7">
            <a:extLst>
              <a:ext uri="{FF2B5EF4-FFF2-40B4-BE49-F238E27FC236}">
                <a16:creationId xmlns:a16="http://schemas.microsoft.com/office/drawing/2014/main" id="{77D5C1D2-2860-7CC1-2F3D-F2436CDBC8CE}"/>
              </a:ext>
            </a:extLst>
          </p:cNvPr>
          <p:cNvPicPr>
            <a:picLocks noChangeAspect="1"/>
          </p:cNvPicPr>
          <p:nvPr userDrawn="1"/>
        </p:nvPicPr>
        <p:blipFill>
          <a:blip r:embed="rId5"/>
          <a:stretch>
            <a:fillRect/>
          </a:stretch>
        </p:blipFill>
        <p:spPr>
          <a:xfrm>
            <a:off x="10077450" y="168446"/>
            <a:ext cx="1895133" cy="425277"/>
          </a:xfrm>
          <a:prstGeom prst="rect">
            <a:avLst/>
          </a:prstGeom>
        </p:spPr>
      </p:pic>
      <p:sp>
        <p:nvSpPr>
          <p:cNvPr id="3" name="TextBox 2">
            <a:extLst>
              <a:ext uri="{FF2B5EF4-FFF2-40B4-BE49-F238E27FC236}">
                <a16:creationId xmlns:a16="http://schemas.microsoft.com/office/drawing/2014/main" id="{82DCB2A1-F79C-10D8-AFCF-120ECC386F8E}"/>
              </a:ext>
            </a:extLst>
          </p:cNvPr>
          <p:cNvSpPr txBox="1"/>
          <p:nvPr userDrawn="1"/>
        </p:nvSpPr>
        <p:spPr>
          <a:xfrm>
            <a:off x="257557" y="1254035"/>
            <a:ext cx="4784515" cy="338554"/>
          </a:xfrm>
          <a:prstGeom prst="rect">
            <a:avLst/>
          </a:prstGeom>
          <a:noFill/>
        </p:spPr>
        <p:txBody>
          <a:bodyPr wrap="none" rtlCol="0">
            <a:spAutoFit/>
          </a:bodyPr>
          <a:lstStyle/>
          <a:p>
            <a:r>
              <a:rPr lang="fr-BE" sz="1600" b="1" err="1">
                <a:solidFill>
                  <a:srgbClr val="8345FE"/>
                </a:solidFill>
              </a:rPr>
              <a:t>Industry</a:t>
            </a:r>
            <a:r>
              <a:rPr lang="fr-BE" sz="1600" b="1">
                <a:solidFill>
                  <a:srgbClr val="8345FE"/>
                </a:solidFill>
              </a:rPr>
              <a:t> and </a:t>
            </a:r>
            <a:r>
              <a:rPr lang="fr-BE" sz="1600" b="1" err="1">
                <a:solidFill>
                  <a:srgbClr val="8345FE"/>
                </a:solidFill>
              </a:rPr>
              <a:t>gas</a:t>
            </a:r>
            <a:r>
              <a:rPr lang="fr-BE" sz="1600" b="1">
                <a:solidFill>
                  <a:srgbClr val="8345FE"/>
                </a:solidFill>
              </a:rPr>
              <a:t> power </a:t>
            </a:r>
            <a:r>
              <a:rPr lang="fr-BE" sz="1600" b="1" err="1">
                <a:solidFill>
                  <a:srgbClr val="8345FE"/>
                </a:solidFill>
              </a:rPr>
              <a:t>generation</a:t>
            </a:r>
            <a:r>
              <a:rPr lang="fr-BE" sz="1600" b="1">
                <a:solidFill>
                  <a:srgbClr val="8345FE"/>
                </a:solidFill>
              </a:rPr>
              <a:t> (transmission </a:t>
            </a:r>
            <a:r>
              <a:rPr lang="fr-BE" sz="1600" b="1" err="1">
                <a:solidFill>
                  <a:srgbClr val="8345FE"/>
                </a:solidFill>
              </a:rPr>
              <a:t>grid</a:t>
            </a:r>
            <a:r>
              <a:rPr lang="fr-BE" sz="1600" b="1">
                <a:solidFill>
                  <a:srgbClr val="8345FE"/>
                </a:solidFill>
              </a:rPr>
              <a:t>)</a:t>
            </a:r>
            <a:endParaRPr lang="en-BE" sz="1600" b="1">
              <a:solidFill>
                <a:srgbClr val="8345FE"/>
              </a:solidFill>
            </a:endParaRPr>
          </a:p>
        </p:txBody>
      </p:sp>
      <p:sp>
        <p:nvSpPr>
          <p:cNvPr id="4" name="TextBox 3">
            <a:extLst>
              <a:ext uri="{FF2B5EF4-FFF2-40B4-BE49-F238E27FC236}">
                <a16:creationId xmlns:a16="http://schemas.microsoft.com/office/drawing/2014/main" id="{9A940AD1-D6FF-6190-93E2-E6EDCA09BC0B}"/>
              </a:ext>
            </a:extLst>
          </p:cNvPr>
          <p:cNvSpPr txBox="1"/>
          <p:nvPr userDrawn="1"/>
        </p:nvSpPr>
        <p:spPr>
          <a:xfrm>
            <a:off x="6056812" y="1254035"/>
            <a:ext cx="2120773" cy="338554"/>
          </a:xfrm>
          <a:prstGeom prst="rect">
            <a:avLst/>
          </a:prstGeom>
          <a:noFill/>
        </p:spPr>
        <p:txBody>
          <a:bodyPr wrap="none" rtlCol="0">
            <a:spAutoFit/>
          </a:bodyPr>
          <a:lstStyle/>
          <a:p>
            <a:r>
              <a:rPr lang="fr-BE" sz="1600" b="1">
                <a:solidFill>
                  <a:srgbClr val="8345FE"/>
                </a:solidFill>
              </a:rPr>
              <a:t>Local distribution grids</a:t>
            </a:r>
            <a:endParaRPr lang="en-BE" sz="1600" b="1">
              <a:solidFill>
                <a:srgbClr val="8345FE"/>
              </a:solidFill>
            </a:endParaRPr>
          </a:p>
        </p:txBody>
      </p:sp>
      <p:sp>
        <p:nvSpPr>
          <p:cNvPr id="5" name="Rectangle: Rounded Corners 4">
            <a:extLst>
              <a:ext uri="{FF2B5EF4-FFF2-40B4-BE49-F238E27FC236}">
                <a16:creationId xmlns:a16="http://schemas.microsoft.com/office/drawing/2014/main" id="{F85623D6-6FEF-2DFF-1B7B-1592651D9977}"/>
              </a:ext>
            </a:extLst>
          </p:cNvPr>
          <p:cNvSpPr/>
          <p:nvPr userDrawn="1"/>
        </p:nvSpPr>
        <p:spPr>
          <a:xfrm>
            <a:off x="224145" y="1584965"/>
            <a:ext cx="5314506" cy="5103222"/>
          </a:xfrm>
          <a:prstGeom prst="roundRect">
            <a:avLst>
              <a:gd name="adj" fmla="val 3186"/>
            </a:avLst>
          </a:prstGeom>
          <a:noFill/>
          <a:ln w="19050">
            <a:solidFill>
              <a:srgbClr val="8345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 name="Rectangle: Rounded Corners 5">
            <a:extLst>
              <a:ext uri="{FF2B5EF4-FFF2-40B4-BE49-F238E27FC236}">
                <a16:creationId xmlns:a16="http://schemas.microsoft.com/office/drawing/2014/main" id="{63B20A2B-92DC-D0BB-287A-2BB886A63B98}"/>
              </a:ext>
            </a:extLst>
          </p:cNvPr>
          <p:cNvSpPr/>
          <p:nvPr userDrawn="1"/>
        </p:nvSpPr>
        <p:spPr>
          <a:xfrm>
            <a:off x="6030686" y="1584965"/>
            <a:ext cx="5314506" cy="5103222"/>
          </a:xfrm>
          <a:prstGeom prst="roundRect">
            <a:avLst>
              <a:gd name="adj" fmla="val 3186"/>
            </a:avLst>
          </a:prstGeom>
          <a:noFill/>
          <a:ln w="19050">
            <a:solidFill>
              <a:srgbClr val="8345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graphicFrame>
        <p:nvGraphicFramePr>
          <p:cNvPr id="9" name="Chart 8">
            <a:extLst>
              <a:ext uri="{FF2B5EF4-FFF2-40B4-BE49-F238E27FC236}">
                <a16:creationId xmlns:a16="http://schemas.microsoft.com/office/drawing/2014/main" id="{BD07E579-3F20-8813-3512-78BA60DCF2B8}"/>
              </a:ext>
            </a:extLst>
          </p:cNvPr>
          <p:cNvGraphicFramePr/>
          <p:nvPr userDrawn="1"/>
        </p:nvGraphicFramePr>
        <p:xfrm>
          <a:off x="339098" y="1715678"/>
          <a:ext cx="5062461" cy="4939891"/>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0" name="Chart 9">
            <a:extLst>
              <a:ext uri="{FF2B5EF4-FFF2-40B4-BE49-F238E27FC236}">
                <a16:creationId xmlns:a16="http://schemas.microsoft.com/office/drawing/2014/main" id="{33D6F04B-7BF2-AE7E-9E40-71AEBE97A183}"/>
              </a:ext>
            </a:extLst>
          </p:cNvPr>
          <p:cNvGraphicFramePr/>
          <p:nvPr userDrawn="1"/>
        </p:nvGraphicFramePr>
        <p:xfrm>
          <a:off x="6096000" y="1715678"/>
          <a:ext cx="5062461" cy="4939891"/>
        </p:xfrm>
        <a:graphic>
          <a:graphicData uri="http://schemas.openxmlformats.org/drawingml/2006/chart">
            <c:chart xmlns:c="http://schemas.openxmlformats.org/drawingml/2006/chart" xmlns:r="http://schemas.openxmlformats.org/officeDocument/2006/relationships" r:id="rId7"/>
          </a:graphicData>
        </a:graphic>
      </p:graphicFrame>
      <p:sp>
        <p:nvSpPr>
          <p:cNvPr id="11" name="TextBox 10">
            <a:extLst>
              <a:ext uri="{FF2B5EF4-FFF2-40B4-BE49-F238E27FC236}">
                <a16:creationId xmlns:a16="http://schemas.microsoft.com/office/drawing/2014/main" id="{36FCA74A-4086-0D81-B54D-8842DC0E6A24}"/>
              </a:ext>
            </a:extLst>
          </p:cNvPr>
          <p:cNvSpPr txBox="1"/>
          <p:nvPr userDrawn="1"/>
        </p:nvSpPr>
        <p:spPr>
          <a:xfrm>
            <a:off x="240139" y="737272"/>
            <a:ext cx="6470361" cy="323165"/>
          </a:xfrm>
          <a:prstGeom prst="rect">
            <a:avLst/>
          </a:prstGeom>
          <a:noFill/>
        </p:spPr>
        <p:txBody>
          <a:bodyPr wrap="none" rtlCol="0">
            <a:spAutoFit/>
          </a:bodyPr>
          <a:lstStyle/>
          <a:p>
            <a:r>
              <a:rPr lang="fr-BE" sz="1500">
                <a:solidFill>
                  <a:schemeClr val="bg1">
                    <a:lumMod val="50000"/>
                  </a:schemeClr>
                </a:solidFill>
              </a:rPr>
              <a:t>TWh per </a:t>
            </a:r>
            <a:r>
              <a:rPr lang="fr-BE" sz="1500" err="1">
                <a:solidFill>
                  <a:schemeClr val="bg1">
                    <a:lumMod val="50000"/>
                  </a:schemeClr>
                </a:solidFill>
              </a:rPr>
              <a:t>week</a:t>
            </a:r>
            <a:r>
              <a:rPr lang="fr-BE" sz="1500">
                <a:solidFill>
                  <a:schemeClr val="bg1">
                    <a:lumMod val="50000"/>
                  </a:schemeClr>
                </a:solidFill>
              </a:rPr>
              <a:t> </a:t>
            </a:r>
            <a:r>
              <a:rPr lang="fr-BE" sz="1500" err="1">
                <a:solidFill>
                  <a:schemeClr val="bg1">
                    <a:lumMod val="50000"/>
                  </a:schemeClr>
                </a:solidFill>
              </a:rPr>
              <a:t>natural</a:t>
            </a:r>
            <a:r>
              <a:rPr lang="fr-BE" sz="1500">
                <a:solidFill>
                  <a:schemeClr val="bg1">
                    <a:lumMod val="50000"/>
                  </a:schemeClr>
                </a:solidFill>
              </a:rPr>
              <a:t> </a:t>
            </a:r>
            <a:r>
              <a:rPr lang="fr-BE" sz="1500" err="1">
                <a:solidFill>
                  <a:schemeClr val="bg1">
                    <a:lumMod val="50000"/>
                  </a:schemeClr>
                </a:solidFill>
              </a:rPr>
              <a:t>gas</a:t>
            </a:r>
            <a:r>
              <a:rPr lang="fr-BE" sz="1500">
                <a:solidFill>
                  <a:schemeClr val="bg1">
                    <a:lumMod val="50000"/>
                  </a:schemeClr>
                </a:solidFill>
              </a:rPr>
              <a:t> </a:t>
            </a:r>
            <a:r>
              <a:rPr lang="fr-BE" sz="1500" err="1">
                <a:solidFill>
                  <a:schemeClr val="bg1">
                    <a:lumMod val="50000"/>
                  </a:schemeClr>
                </a:solidFill>
              </a:rPr>
              <a:t>demand</a:t>
            </a:r>
            <a:r>
              <a:rPr lang="fr-BE" sz="1500">
                <a:solidFill>
                  <a:schemeClr val="bg1">
                    <a:lumMod val="50000"/>
                  </a:schemeClr>
                </a:solidFill>
              </a:rPr>
              <a:t> in Germany, </a:t>
            </a:r>
            <a:r>
              <a:rPr lang="fr-BE" sz="1500" err="1">
                <a:solidFill>
                  <a:schemeClr val="bg1">
                    <a:lumMod val="50000"/>
                  </a:schemeClr>
                </a:solidFill>
              </a:rPr>
              <a:t>Belgium</a:t>
            </a:r>
            <a:r>
              <a:rPr lang="fr-BE" sz="1500">
                <a:solidFill>
                  <a:schemeClr val="bg1">
                    <a:lumMod val="50000"/>
                  </a:schemeClr>
                </a:solidFill>
              </a:rPr>
              <a:t>, </a:t>
            </a:r>
            <a:r>
              <a:rPr lang="fr-BE" sz="1500" err="1">
                <a:solidFill>
                  <a:schemeClr val="bg1">
                    <a:lumMod val="50000"/>
                  </a:schemeClr>
                </a:solidFill>
              </a:rPr>
              <a:t>Netherlands</a:t>
            </a:r>
            <a:r>
              <a:rPr lang="fr-BE" sz="1500">
                <a:solidFill>
                  <a:schemeClr val="bg1">
                    <a:lumMod val="50000"/>
                  </a:schemeClr>
                </a:solidFill>
              </a:rPr>
              <a:t> and France</a:t>
            </a:r>
            <a:endParaRPr lang="en-BE" sz="1500">
              <a:solidFill>
                <a:schemeClr val="bg1">
                  <a:lumMod val="50000"/>
                </a:schemeClr>
              </a:solidFill>
            </a:endParaRPr>
          </a:p>
        </p:txBody>
      </p:sp>
    </p:spTree>
    <p:extLst>
      <p:ext uri="{BB962C8B-B14F-4D97-AF65-F5344CB8AC3E}">
        <p14:creationId xmlns:p14="http://schemas.microsoft.com/office/powerpoint/2010/main" val="136130765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12_Titel en objec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userDrawn="1">
            <p:custDataLst>
              <p:tags r:id="rId1"/>
            </p:custDataLst>
            <p:extLst>
              <p:ext uri="{D42A27DB-BD31-4B8C-83A1-F6EECF244321}">
                <p14:modId xmlns:p14="http://schemas.microsoft.com/office/powerpoint/2010/main" val="13151559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164662" y="14769"/>
            <a:ext cx="9522263" cy="710647"/>
          </a:xfrm>
        </p:spPr>
        <p:txBody>
          <a:bodyPr vert="horz" lIns="91440" tIns="36000" rIns="91440" bIns="0" rtlCol="0" anchor="ctr">
            <a:normAutofit/>
          </a:bodyPr>
          <a:lstStyle>
            <a:lvl1pPr>
              <a:lnSpc>
                <a:spcPct val="80000"/>
              </a:lnSpc>
              <a:defRPr lang="nl-BE" sz="2700" b="1" baseline="0" dirty="0">
                <a:solidFill>
                  <a:srgbClr val="111111"/>
                </a:solidFill>
                <a:latin typeface="+mn-lt"/>
              </a:defRPr>
            </a:lvl1pPr>
          </a:lstStyle>
          <a:p>
            <a:pPr lvl="0"/>
            <a:r>
              <a:rPr lang="nl-BE"/>
              <a:t>PowerPulse slides</a:t>
            </a:r>
          </a:p>
        </p:txBody>
      </p:sp>
      <p:sp>
        <p:nvSpPr>
          <p:cNvPr id="18" name="Rechthoek 76">
            <a:extLst>
              <a:ext uri="{FF2B5EF4-FFF2-40B4-BE49-F238E27FC236}">
                <a16:creationId xmlns:a16="http://schemas.microsoft.com/office/drawing/2014/main" id="{94031DE8-75C5-4653-92D1-EDCCA2DB0B36}"/>
              </a:ext>
            </a:extLst>
          </p:cNvPr>
          <p:cNvSpPr/>
          <p:nvPr userDrawn="1"/>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8" name="Picture 7">
            <a:extLst>
              <a:ext uri="{FF2B5EF4-FFF2-40B4-BE49-F238E27FC236}">
                <a16:creationId xmlns:a16="http://schemas.microsoft.com/office/drawing/2014/main" id="{77D5C1D2-2860-7CC1-2F3D-F2436CDBC8CE}"/>
              </a:ext>
            </a:extLst>
          </p:cNvPr>
          <p:cNvPicPr>
            <a:picLocks noChangeAspect="1"/>
          </p:cNvPicPr>
          <p:nvPr userDrawn="1"/>
        </p:nvPicPr>
        <p:blipFill>
          <a:blip r:embed="rId5"/>
          <a:stretch>
            <a:fillRect/>
          </a:stretch>
        </p:blipFill>
        <p:spPr>
          <a:xfrm>
            <a:off x="10077450" y="168446"/>
            <a:ext cx="1895133" cy="425277"/>
          </a:xfrm>
          <a:prstGeom prst="rect">
            <a:avLst/>
          </a:prstGeom>
        </p:spPr>
      </p:pic>
    </p:spTree>
    <p:extLst>
      <p:ext uri="{BB962C8B-B14F-4D97-AF65-F5344CB8AC3E}">
        <p14:creationId xmlns:p14="http://schemas.microsoft.com/office/powerpoint/2010/main" val="370059216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3_Titel en object">
    <p:spTree>
      <p:nvGrpSpPr>
        <p:cNvPr id="1" name=""/>
        <p:cNvGrpSpPr/>
        <p:nvPr/>
      </p:nvGrpSpPr>
      <p:grpSpPr>
        <a:xfrm>
          <a:off x="0" y="0"/>
          <a:ext cx="0" cy="0"/>
          <a:chOff x="0" y="0"/>
          <a:chExt cx="0" cy="0"/>
        </a:xfrm>
      </p:grpSpPr>
      <p:pic>
        <p:nvPicPr>
          <p:cNvPr id="9" name="Picture 8" descr="A picture containing track, outdoor, traveling, railroad&#10;&#10;Description automatically generated">
            <a:extLst>
              <a:ext uri="{FF2B5EF4-FFF2-40B4-BE49-F238E27FC236}">
                <a16:creationId xmlns:a16="http://schemas.microsoft.com/office/drawing/2014/main" id="{53946699-8CEB-2B76-ABE5-86943285DEC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294047" y="0"/>
            <a:ext cx="4897953" cy="6858000"/>
          </a:xfrm>
          <a:prstGeom prst="rect">
            <a:avLst/>
          </a:prstGeom>
        </p:spPr>
      </p:pic>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userDrawn="1">
            <p:custDataLst>
              <p:tags r:id="rId1"/>
            </p:custDataLst>
            <p:extLst>
              <p:ext uri="{D42A27DB-BD31-4B8C-83A1-F6EECF244321}">
                <p14:modId xmlns:p14="http://schemas.microsoft.com/office/powerpoint/2010/main" val="10649251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7" imgH="348" progId="TCLayout.ActiveDocument.1">
                  <p:embed/>
                </p:oleObj>
              </mc:Choice>
              <mc:Fallback>
                <p:oleObj name="think-cell Slide" r:id="rId4"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4" name="Picture 3" descr="A picture containing text, clipart&#10;&#10;Description automatically generated">
            <a:extLst>
              <a:ext uri="{FF2B5EF4-FFF2-40B4-BE49-F238E27FC236}">
                <a16:creationId xmlns:a16="http://schemas.microsoft.com/office/drawing/2014/main" id="{904121AE-A61F-636D-862C-45FAB6B85E6D}"/>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444070" y="150723"/>
            <a:ext cx="2381698" cy="471577"/>
          </a:xfrm>
          <a:prstGeom prst="rect">
            <a:avLst/>
          </a:prstGeom>
        </p:spPr>
      </p:pic>
    </p:spTree>
    <p:extLst>
      <p:ext uri="{BB962C8B-B14F-4D97-AF65-F5344CB8AC3E}">
        <p14:creationId xmlns:p14="http://schemas.microsoft.com/office/powerpoint/2010/main" val="313249643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userDrawn="1">
  <p:cSld name="1_Titel en objec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24145" y="5244"/>
            <a:ext cx="9018809" cy="710647"/>
          </a:xfrm>
        </p:spPr>
        <p:txBody>
          <a:bodyPr vert="horz" lIns="91440" tIns="36000" rIns="91440" bIns="0" rtlCol="0" anchor="ctr">
            <a:normAutofit fontScale="90000"/>
          </a:bodyPr>
          <a:lstStyle>
            <a:lvl1pPr>
              <a:lnSpc>
                <a:spcPct val="80000"/>
              </a:lnSpc>
              <a:defRPr lang="nl-BE" sz="2700" b="1" kern="1200" baseline="0" dirty="0">
                <a:solidFill>
                  <a:srgbClr val="111111"/>
                </a:solidFill>
                <a:latin typeface="+mn-lt"/>
                <a:ea typeface="+mj-ea"/>
                <a:cs typeface="+mj-cs"/>
              </a:defRPr>
            </a:lvl1pPr>
          </a:lstStyle>
          <a:p>
            <a:pPr lvl="0" algn="l" defTabSz="914332" rtl="0" eaLnBrk="1" latinLnBrk="0" hangingPunct="1">
              <a:lnSpc>
                <a:spcPct val="80000"/>
              </a:lnSpc>
              <a:spcBef>
                <a:spcPct val="0"/>
              </a:spcBef>
              <a:buNone/>
            </a:pPr>
            <a:r>
              <a:rPr lang="nl-BE"/>
              <a:t>PowerPulse slides</a:t>
            </a:r>
          </a:p>
        </p:txBody>
      </p:sp>
      <p:sp>
        <p:nvSpPr>
          <p:cNvPr id="77" name="Rechthoek 76"/>
          <p:cNvSpPr/>
          <p:nvPr userDrawn="1"/>
        </p:nvSpPr>
        <p:spPr>
          <a:xfrm rot="10800000">
            <a:off x="262889" y="715893"/>
            <a:ext cx="10074911" cy="32400"/>
          </a:xfrm>
          <a:prstGeom prst="rect">
            <a:avLst/>
          </a:prstGeom>
          <a:gradFill flip="none" rotWithShape="1">
            <a:gsLst>
              <a:gs pos="0">
                <a:schemeClr val="accent1">
                  <a:lumMod val="0"/>
                  <a:lumOff val="100000"/>
                </a:schemeClr>
              </a:gs>
              <a:gs pos="0">
                <a:schemeClr val="accent1">
                  <a:lumMod val="40000"/>
                  <a:lumOff val="60000"/>
                </a:schemeClr>
              </a:gs>
              <a:gs pos="0">
                <a:srgbClr val="00ADEF"/>
              </a:gs>
              <a:gs pos="100000">
                <a:schemeClr val="accent1">
                  <a:lumMod val="20000"/>
                  <a:lumOff val="8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3" name="Picture 2">
            <a:extLst>
              <a:ext uri="{FF2B5EF4-FFF2-40B4-BE49-F238E27FC236}">
                <a16:creationId xmlns:a16="http://schemas.microsoft.com/office/drawing/2014/main" id="{0AF70C92-2641-68E4-C229-9DA5BB8400B2}"/>
              </a:ext>
            </a:extLst>
          </p:cNvPr>
          <p:cNvPicPr>
            <a:picLocks noChangeAspect="1"/>
          </p:cNvPicPr>
          <p:nvPr userDrawn="1"/>
        </p:nvPicPr>
        <p:blipFill>
          <a:blip r:embed="rId2"/>
          <a:stretch>
            <a:fillRect/>
          </a:stretch>
        </p:blipFill>
        <p:spPr>
          <a:xfrm>
            <a:off x="10077450" y="168446"/>
            <a:ext cx="1895133" cy="425277"/>
          </a:xfrm>
          <a:prstGeom prst="rect">
            <a:avLst/>
          </a:prstGeom>
        </p:spPr>
      </p:pic>
      <p:sp>
        <p:nvSpPr>
          <p:cNvPr id="4" name="Rechthoek 76">
            <a:extLst>
              <a:ext uri="{FF2B5EF4-FFF2-40B4-BE49-F238E27FC236}">
                <a16:creationId xmlns:a16="http://schemas.microsoft.com/office/drawing/2014/main" id="{BC8CE496-9CE1-786C-1E10-50B8320588E5}"/>
              </a:ext>
            </a:extLst>
          </p:cNvPr>
          <p:cNvSpPr/>
          <p:nvPr userDrawn="1"/>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244782384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_Titeldia">
    <p:spTree>
      <p:nvGrpSpPr>
        <p:cNvPr id="1" name=""/>
        <p:cNvGrpSpPr/>
        <p:nvPr/>
      </p:nvGrpSpPr>
      <p:grpSpPr>
        <a:xfrm>
          <a:off x="0" y="0"/>
          <a:ext cx="0" cy="0"/>
          <a:chOff x="0" y="0"/>
          <a:chExt cx="0" cy="0"/>
        </a:xfrm>
      </p:grpSpPr>
      <p:pic>
        <p:nvPicPr>
          <p:cNvPr id="10" name="Picture 9" descr="A picture containing track, outdoor, traveling, railroad&#10;&#10;Description automatically generated">
            <a:extLst>
              <a:ext uri="{FF2B5EF4-FFF2-40B4-BE49-F238E27FC236}">
                <a16:creationId xmlns:a16="http://schemas.microsoft.com/office/drawing/2014/main" id="{DFCA66AF-8003-0A51-BCA3-4C8D1E82907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4897953" cy="6858000"/>
          </a:xfrm>
          <a:prstGeom prst="rect">
            <a:avLst/>
          </a:prstGeom>
        </p:spPr>
      </p:pic>
      <p:graphicFrame>
        <p:nvGraphicFramePr>
          <p:cNvPr id="9" name="Object 8" hidden="1">
            <a:extLst>
              <a:ext uri="{FF2B5EF4-FFF2-40B4-BE49-F238E27FC236}">
                <a16:creationId xmlns:a16="http://schemas.microsoft.com/office/drawing/2014/main" id="{CA8FDF0C-D8A6-C811-2D5C-9D0B79554056}"/>
              </a:ext>
            </a:extLst>
          </p:cNvPr>
          <p:cNvGraphicFramePr>
            <a:graphicFrameLocks noChangeAspect="1"/>
          </p:cNvGraphicFramePr>
          <p:nvPr userDrawn="1">
            <p:custDataLst>
              <p:tags r:id="rId1"/>
            </p:custDataLst>
            <p:extLst>
              <p:ext uri="{D42A27DB-BD31-4B8C-83A1-F6EECF244321}">
                <p14:modId xmlns:p14="http://schemas.microsoft.com/office/powerpoint/2010/main" val="39474736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7" imgH="348" progId="TCLayout.ActiveDocument.1">
                  <p:embed/>
                </p:oleObj>
              </mc:Choice>
              <mc:Fallback>
                <p:oleObj name="think-cell Slide" r:id="rId4" imgW="347" imgH="348" progId="TCLayout.ActiveDocument.1">
                  <p:embed/>
                  <p:pic>
                    <p:nvPicPr>
                      <p:cNvPr id="9" name="Object 8" hidden="1">
                        <a:extLst>
                          <a:ext uri="{FF2B5EF4-FFF2-40B4-BE49-F238E27FC236}">
                            <a16:creationId xmlns:a16="http://schemas.microsoft.com/office/drawing/2014/main" id="{CA8FDF0C-D8A6-C811-2D5C-9D0B7955405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8" name="Picture 7" descr="A picture containing text, clipart&#10;&#10;Description automatically generated">
            <a:extLst>
              <a:ext uri="{FF2B5EF4-FFF2-40B4-BE49-F238E27FC236}">
                <a16:creationId xmlns:a16="http://schemas.microsoft.com/office/drawing/2014/main" id="{685C0E53-32F1-CC13-AA24-E3A5A09A96E4}"/>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74082" y="201522"/>
            <a:ext cx="2788956" cy="552214"/>
          </a:xfrm>
          <a:prstGeom prst="rect">
            <a:avLst/>
          </a:prstGeom>
        </p:spPr>
      </p:pic>
      <p:sp>
        <p:nvSpPr>
          <p:cNvPr id="2" name="Ondertitel 2">
            <a:extLst>
              <a:ext uri="{FF2B5EF4-FFF2-40B4-BE49-F238E27FC236}">
                <a16:creationId xmlns:a16="http://schemas.microsoft.com/office/drawing/2014/main" id="{DCE15625-71A0-75B0-DE16-18061C37AAB8}"/>
              </a:ext>
            </a:extLst>
          </p:cNvPr>
          <p:cNvSpPr>
            <a:spLocks noGrp="1"/>
          </p:cNvSpPr>
          <p:nvPr>
            <p:ph type="subTitle" idx="1" hasCustomPrompt="1"/>
          </p:nvPr>
        </p:nvSpPr>
        <p:spPr>
          <a:xfrm>
            <a:off x="5099758" y="4380722"/>
            <a:ext cx="6854118" cy="996595"/>
          </a:xfrm>
        </p:spPr>
        <p:txBody>
          <a:bodyPr>
            <a:normAutofit/>
          </a:bodyPr>
          <a:lstStyle>
            <a:lvl1pPr marL="0" indent="0" algn="l">
              <a:buNone/>
              <a:defRPr sz="1800">
                <a:solidFill>
                  <a:schemeClr val="tx1"/>
                </a:solidFill>
              </a:defRPr>
            </a:lvl1pPr>
            <a:lvl2pPr marL="457167" indent="0" algn="ctr">
              <a:buNone/>
              <a:defRPr sz="2000"/>
            </a:lvl2pPr>
            <a:lvl3pPr marL="914332" indent="0" algn="ctr">
              <a:buNone/>
              <a:defRPr sz="1800"/>
            </a:lvl3pPr>
            <a:lvl4pPr marL="1371498" indent="0" algn="ctr">
              <a:buNone/>
              <a:defRPr sz="1600"/>
            </a:lvl4pPr>
            <a:lvl5pPr marL="1828664" indent="0" algn="ctr">
              <a:buNone/>
              <a:defRPr sz="1600"/>
            </a:lvl5pPr>
            <a:lvl6pPr marL="2285830" indent="0" algn="ctr">
              <a:buNone/>
              <a:defRPr sz="1600"/>
            </a:lvl6pPr>
            <a:lvl7pPr marL="2742994" indent="0" algn="ctr">
              <a:buNone/>
              <a:defRPr sz="1600"/>
            </a:lvl7pPr>
            <a:lvl8pPr marL="3200160" indent="0" algn="ctr">
              <a:buNone/>
              <a:defRPr sz="1600"/>
            </a:lvl8pPr>
            <a:lvl9pPr marL="3657327" indent="0" algn="ctr">
              <a:buNone/>
              <a:defRPr sz="1600"/>
            </a:lvl9pPr>
          </a:lstStyle>
          <a:p>
            <a:r>
              <a:rPr lang="nl-NL"/>
              <a:t>Date &amp; Name</a:t>
            </a:r>
          </a:p>
        </p:txBody>
      </p:sp>
      <p:sp>
        <p:nvSpPr>
          <p:cNvPr id="4" name="Titel 1">
            <a:extLst>
              <a:ext uri="{FF2B5EF4-FFF2-40B4-BE49-F238E27FC236}">
                <a16:creationId xmlns:a16="http://schemas.microsoft.com/office/drawing/2014/main" id="{A7D311C3-C68F-D501-51A4-829E6C86995C}"/>
              </a:ext>
            </a:extLst>
          </p:cNvPr>
          <p:cNvSpPr>
            <a:spLocks noGrp="1"/>
          </p:cNvSpPr>
          <p:nvPr>
            <p:ph type="ctrTitle" hasCustomPrompt="1"/>
          </p:nvPr>
        </p:nvSpPr>
        <p:spPr>
          <a:xfrm>
            <a:off x="5099758" y="1297758"/>
            <a:ext cx="6854118" cy="1778817"/>
          </a:xfrm>
        </p:spPr>
        <p:txBody>
          <a:bodyPr vert="horz" wrap="square" anchor="b">
            <a:noAutofit/>
          </a:bodyPr>
          <a:lstStyle>
            <a:lvl1pPr algn="l">
              <a:defRPr sz="4000" b="1">
                <a:solidFill>
                  <a:schemeClr val="tx1"/>
                </a:solidFill>
                <a:latin typeface="+mn-lt"/>
              </a:defRPr>
            </a:lvl1pPr>
          </a:lstStyle>
          <a:p>
            <a:r>
              <a:rPr lang="nl-NL"/>
              <a:t>Klik om de stijl te bewerken</a:t>
            </a:r>
            <a:endParaRPr lang="nl-BE"/>
          </a:p>
        </p:txBody>
      </p:sp>
    </p:spTree>
    <p:extLst>
      <p:ext uri="{BB962C8B-B14F-4D97-AF65-F5344CB8AC3E}">
        <p14:creationId xmlns:p14="http://schemas.microsoft.com/office/powerpoint/2010/main" val="1127938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cSld name="Empty">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p:custDataLst>
              <p:tags r:id="rId1"/>
            </p:custDataLst>
            <p:extLst>
              <p:ext uri="{D42A27DB-BD31-4B8C-83A1-F6EECF244321}">
                <p14:modId xmlns:p14="http://schemas.microsoft.com/office/powerpoint/2010/main" val="13151559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7" imgH="348" progId="TCLayout.ActiveDocument.1">
                  <p:embed/>
                </p:oleObj>
              </mc:Choice>
              <mc:Fallback>
                <p:oleObj name="think-cell Slide" r:id="rId4"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164662" y="14769"/>
            <a:ext cx="9522263" cy="710647"/>
          </a:xfrm>
        </p:spPr>
        <p:txBody>
          <a:bodyPr vert="horz" lIns="91440" tIns="36000" rIns="91440" bIns="0" rtlCol="0" anchor="ctr">
            <a:normAutofit/>
          </a:bodyPr>
          <a:lstStyle>
            <a:lvl1pPr>
              <a:lnSpc>
                <a:spcPct val="80000"/>
              </a:lnSpc>
              <a:defRPr lang="nl-BE" sz="2700" b="1" baseline="0" dirty="0">
                <a:solidFill>
                  <a:srgbClr val="111111"/>
                </a:solidFill>
                <a:latin typeface="+mn-lt"/>
              </a:defRPr>
            </a:lvl1pPr>
          </a:lstStyle>
          <a:p>
            <a:pPr lvl="0"/>
            <a:r>
              <a:rPr lang="nl-BE" err="1"/>
              <a:t>PowerPulse</a:t>
            </a:r>
            <a:r>
              <a:rPr lang="nl-BE"/>
              <a:t> slides</a:t>
            </a:r>
          </a:p>
        </p:txBody>
      </p:sp>
      <p:sp>
        <p:nvSpPr>
          <p:cNvPr id="18" name="Rechthoek 76">
            <a:extLst>
              <a:ext uri="{FF2B5EF4-FFF2-40B4-BE49-F238E27FC236}">
                <a16:creationId xmlns:a16="http://schemas.microsoft.com/office/drawing/2014/main" id="{94031DE8-75C5-4653-92D1-EDCCA2DB0B36}"/>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8" name="Picture 7">
            <a:extLst>
              <a:ext uri="{FF2B5EF4-FFF2-40B4-BE49-F238E27FC236}">
                <a16:creationId xmlns:a16="http://schemas.microsoft.com/office/drawing/2014/main" id="{77D5C1D2-2860-7CC1-2F3D-F2436CDBC8CE}"/>
              </a:ext>
            </a:extLst>
          </p:cNvPr>
          <p:cNvPicPr>
            <a:picLocks noChangeAspect="1"/>
          </p:cNvPicPr>
          <p:nvPr/>
        </p:nvPicPr>
        <p:blipFill>
          <a:blip r:embed="rId6"/>
          <a:stretch>
            <a:fillRect/>
          </a:stretch>
        </p:blipFill>
        <p:spPr>
          <a:xfrm>
            <a:off x="10077450" y="168446"/>
            <a:ext cx="1895133" cy="425277"/>
          </a:xfrm>
          <a:prstGeom prst="rect">
            <a:avLst/>
          </a:prstGeom>
        </p:spPr>
      </p:pic>
      <p:graphicFrame>
        <p:nvGraphicFramePr>
          <p:cNvPr id="3" name="Object 2" hidden="1">
            <a:extLst>
              <a:ext uri="{FF2B5EF4-FFF2-40B4-BE49-F238E27FC236}">
                <a16:creationId xmlns:a16="http://schemas.microsoft.com/office/drawing/2014/main" id="{B64793EE-E32C-1C80-D6B6-DBEC2B2ADA7B}"/>
              </a:ext>
            </a:extLst>
          </p:cNvPr>
          <p:cNvGraphicFramePr>
            <a:graphicFrameLocks noChangeAspect="1"/>
          </p:cNvGraphicFramePr>
          <p:nvPr>
            <p:custDataLst>
              <p:tags r:id="rId2"/>
            </p:custDataLst>
            <p:extLst>
              <p:ext uri="{D42A27DB-BD31-4B8C-83A1-F6EECF244321}">
                <p14:modId xmlns:p14="http://schemas.microsoft.com/office/powerpoint/2010/main" val="13151559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347" imgH="348" progId="TCLayout.ActiveDocument.1">
                  <p:embed/>
                </p:oleObj>
              </mc:Choice>
              <mc:Fallback>
                <p:oleObj name="think-cell Slide" r:id="rId7" imgW="347" imgH="348" progId="TCLayout.ActiveDocument.1">
                  <p:embed/>
                  <p:pic>
                    <p:nvPicPr>
                      <p:cNvPr id="3" name="Object 2" hidden="1">
                        <a:extLst>
                          <a:ext uri="{FF2B5EF4-FFF2-40B4-BE49-F238E27FC236}">
                            <a16:creationId xmlns:a16="http://schemas.microsoft.com/office/drawing/2014/main" id="{B64793EE-E32C-1C80-D6B6-DBEC2B2ADA7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hthoek 76">
            <a:extLst>
              <a:ext uri="{FF2B5EF4-FFF2-40B4-BE49-F238E27FC236}">
                <a16:creationId xmlns:a16="http://schemas.microsoft.com/office/drawing/2014/main" id="{4E59C950-5B6A-F5CF-AE09-3969F2EA8ABD}"/>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5" name="Picture 4">
            <a:extLst>
              <a:ext uri="{FF2B5EF4-FFF2-40B4-BE49-F238E27FC236}">
                <a16:creationId xmlns:a16="http://schemas.microsoft.com/office/drawing/2014/main" id="{438A6CBF-B7E8-76E6-5432-15A266FC9C99}"/>
              </a:ext>
            </a:extLst>
          </p:cNvPr>
          <p:cNvPicPr>
            <a:picLocks noChangeAspect="1"/>
          </p:cNvPicPr>
          <p:nvPr/>
        </p:nvPicPr>
        <p:blipFill>
          <a:blip r:embed="rId6"/>
          <a:stretch>
            <a:fillRect/>
          </a:stretch>
        </p:blipFill>
        <p:spPr>
          <a:xfrm>
            <a:off x="10077450" y="168446"/>
            <a:ext cx="1895133" cy="425277"/>
          </a:xfrm>
          <a:prstGeom prst="rect">
            <a:avLst/>
          </a:prstGeom>
        </p:spPr>
      </p:pic>
    </p:spTree>
    <p:extLst>
      <p:ext uri="{BB962C8B-B14F-4D97-AF65-F5344CB8AC3E}">
        <p14:creationId xmlns:p14="http://schemas.microsoft.com/office/powerpoint/2010/main" val="554711638"/>
      </p:ext>
    </p:extLst>
  </p:cSld>
  <p:clrMapOvr>
    <a:masterClrMapping/>
  </p:clrMapOvr>
  <p:hf sldNum="0"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5_Titel en objec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userDrawn="1">
            <p:custDataLst>
              <p:tags r:id="rId1"/>
            </p:custDataLst>
            <p:extLst>
              <p:ext uri="{D42A27DB-BD31-4B8C-83A1-F6EECF244321}">
                <p14:modId xmlns:p14="http://schemas.microsoft.com/office/powerpoint/2010/main" val="13151559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164662" y="14769"/>
            <a:ext cx="9522263" cy="710647"/>
          </a:xfrm>
        </p:spPr>
        <p:txBody>
          <a:bodyPr vert="horz" lIns="91440" tIns="36000" rIns="91440" bIns="0" rtlCol="0" anchor="ctr">
            <a:normAutofit/>
          </a:bodyPr>
          <a:lstStyle>
            <a:lvl1pPr>
              <a:lnSpc>
                <a:spcPct val="80000"/>
              </a:lnSpc>
              <a:defRPr lang="nl-BE" sz="2700" b="1" baseline="0" dirty="0">
                <a:solidFill>
                  <a:srgbClr val="111111"/>
                </a:solidFill>
                <a:latin typeface="+mn-lt"/>
              </a:defRPr>
            </a:lvl1pPr>
          </a:lstStyle>
          <a:p>
            <a:pPr lvl="0"/>
            <a:r>
              <a:rPr lang="nl-BE"/>
              <a:t>PowerPulse slides</a:t>
            </a:r>
          </a:p>
        </p:txBody>
      </p:sp>
      <p:sp>
        <p:nvSpPr>
          <p:cNvPr id="18" name="Rechthoek 76">
            <a:extLst>
              <a:ext uri="{FF2B5EF4-FFF2-40B4-BE49-F238E27FC236}">
                <a16:creationId xmlns:a16="http://schemas.microsoft.com/office/drawing/2014/main" id="{94031DE8-75C5-4653-92D1-EDCCA2DB0B36}"/>
              </a:ext>
            </a:extLst>
          </p:cNvPr>
          <p:cNvSpPr/>
          <p:nvPr userDrawn="1"/>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8" name="Picture 7">
            <a:extLst>
              <a:ext uri="{FF2B5EF4-FFF2-40B4-BE49-F238E27FC236}">
                <a16:creationId xmlns:a16="http://schemas.microsoft.com/office/drawing/2014/main" id="{77D5C1D2-2860-7CC1-2F3D-F2436CDBC8CE}"/>
              </a:ext>
            </a:extLst>
          </p:cNvPr>
          <p:cNvPicPr>
            <a:picLocks noChangeAspect="1"/>
          </p:cNvPicPr>
          <p:nvPr userDrawn="1"/>
        </p:nvPicPr>
        <p:blipFill>
          <a:blip r:embed="rId5"/>
          <a:stretch>
            <a:fillRect/>
          </a:stretch>
        </p:blipFill>
        <p:spPr>
          <a:xfrm>
            <a:off x="10077450" y="168446"/>
            <a:ext cx="1895133" cy="425277"/>
          </a:xfrm>
          <a:prstGeom prst="rect">
            <a:avLst/>
          </a:prstGeom>
        </p:spPr>
      </p:pic>
    </p:spTree>
    <p:extLst>
      <p:ext uri="{BB962C8B-B14F-4D97-AF65-F5344CB8AC3E}">
        <p14:creationId xmlns:p14="http://schemas.microsoft.com/office/powerpoint/2010/main" val="318155144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3_Titel en object">
    <p:spTree>
      <p:nvGrpSpPr>
        <p:cNvPr id="1" name=""/>
        <p:cNvGrpSpPr/>
        <p:nvPr/>
      </p:nvGrpSpPr>
      <p:grpSpPr>
        <a:xfrm>
          <a:off x="0" y="0"/>
          <a:ext cx="0" cy="0"/>
          <a:chOff x="0" y="0"/>
          <a:chExt cx="0" cy="0"/>
        </a:xfrm>
      </p:grpSpPr>
      <p:pic>
        <p:nvPicPr>
          <p:cNvPr id="9" name="Picture 8" descr="A picture containing track, outdoor, traveling, railroad&#10;&#10;Description automatically generated">
            <a:extLst>
              <a:ext uri="{FF2B5EF4-FFF2-40B4-BE49-F238E27FC236}">
                <a16:creationId xmlns:a16="http://schemas.microsoft.com/office/drawing/2014/main" id="{53946699-8CEB-2B76-ABE5-86943285DEC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294047" y="0"/>
            <a:ext cx="4897953" cy="6858000"/>
          </a:xfrm>
          <a:prstGeom prst="rect">
            <a:avLst/>
          </a:prstGeom>
        </p:spPr>
      </p:pic>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userDrawn="1">
            <p:custDataLst>
              <p:tags r:id="rId1"/>
            </p:custDataLst>
            <p:extLst>
              <p:ext uri="{D42A27DB-BD31-4B8C-83A1-F6EECF244321}">
                <p14:modId xmlns:p14="http://schemas.microsoft.com/office/powerpoint/2010/main" val="10649251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7" imgH="348" progId="TCLayout.ActiveDocument.1">
                  <p:embed/>
                </p:oleObj>
              </mc:Choice>
              <mc:Fallback>
                <p:oleObj name="think-cell Slide" r:id="rId4"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4" name="Picture 3" descr="A picture containing text, clipart&#10;&#10;Description automatically generated">
            <a:extLst>
              <a:ext uri="{FF2B5EF4-FFF2-40B4-BE49-F238E27FC236}">
                <a16:creationId xmlns:a16="http://schemas.microsoft.com/office/drawing/2014/main" id="{904121AE-A61F-636D-862C-45FAB6B85E6D}"/>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444070" y="150723"/>
            <a:ext cx="2381698" cy="471577"/>
          </a:xfrm>
          <a:prstGeom prst="rect">
            <a:avLst/>
          </a:prstGeom>
        </p:spPr>
      </p:pic>
    </p:spTree>
    <p:extLst>
      <p:ext uri="{BB962C8B-B14F-4D97-AF65-F5344CB8AC3E}">
        <p14:creationId xmlns:p14="http://schemas.microsoft.com/office/powerpoint/2010/main" val="306475615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userDrawn="1">
  <p:cSld name="1_Titel en objec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24145" y="5244"/>
            <a:ext cx="9018809" cy="710647"/>
          </a:xfrm>
        </p:spPr>
        <p:txBody>
          <a:bodyPr vert="horz" lIns="91440" tIns="36000" rIns="91440" bIns="0" rtlCol="0" anchor="ctr">
            <a:normAutofit fontScale="90000"/>
          </a:bodyPr>
          <a:lstStyle>
            <a:lvl1pPr>
              <a:lnSpc>
                <a:spcPct val="80000"/>
              </a:lnSpc>
              <a:defRPr lang="nl-BE" sz="2800" b="1" baseline="0" dirty="0">
                <a:solidFill>
                  <a:srgbClr val="00B0F0"/>
                </a:solidFill>
                <a:latin typeface="+mn-lt"/>
              </a:defRPr>
            </a:lvl1pPr>
          </a:lstStyle>
          <a:p>
            <a:pPr lvl="0"/>
            <a:r>
              <a:rPr lang="nl-BE"/>
              <a:t>Power </a:t>
            </a:r>
            <a:r>
              <a:rPr lang="nl-BE" err="1"/>
              <a:t>Pulse</a:t>
            </a:r>
            <a:endParaRPr lang="nl-BE"/>
          </a:p>
        </p:txBody>
      </p:sp>
      <p:pic>
        <p:nvPicPr>
          <p:cNvPr id="76" name="Afbeelding 7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514910" y="83046"/>
            <a:ext cx="1601908" cy="663713"/>
          </a:xfrm>
          <a:prstGeom prst="rect">
            <a:avLst/>
          </a:prstGeom>
        </p:spPr>
      </p:pic>
      <p:sp>
        <p:nvSpPr>
          <p:cNvPr id="77" name="Rechthoek 76"/>
          <p:cNvSpPr/>
          <p:nvPr userDrawn="1"/>
        </p:nvSpPr>
        <p:spPr>
          <a:xfrm rot="10800000">
            <a:off x="262889" y="715893"/>
            <a:ext cx="10074911" cy="32400"/>
          </a:xfrm>
          <a:prstGeom prst="rect">
            <a:avLst/>
          </a:prstGeom>
          <a:gradFill flip="none" rotWithShape="1">
            <a:gsLst>
              <a:gs pos="0">
                <a:schemeClr val="accent1">
                  <a:lumMod val="0"/>
                  <a:lumOff val="100000"/>
                </a:schemeClr>
              </a:gs>
              <a:gs pos="0">
                <a:schemeClr val="accent1">
                  <a:lumMod val="40000"/>
                  <a:lumOff val="60000"/>
                </a:schemeClr>
              </a:gs>
              <a:gs pos="0">
                <a:srgbClr val="00ADEF"/>
              </a:gs>
              <a:gs pos="100000">
                <a:schemeClr val="accent1">
                  <a:lumMod val="20000"/>
                  <a:lumOff val="8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192052689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Titeldia">
    <p:spTree>
      <p:nvGrpSpPr>
        <p:cNvPr id="1" name=""/>
        <p:cNvGrpSpPr/>
        <p:nvPr/>
      </p:nvGrpSpPr>
      <p:grpSpPr>
        <a:xfrm>
          <a:off x="0" y="0"/>
          <a:ext cx="0" cy="0"/>
          <a:chOff x="0" y="0"/>
          <a:chExt cx="0" cy="0"/>
        </a:xfrm>
      </p:grpSpPr>
      <p:pic>
        <p:nvPicPr>
          <p:cNvPr id="4" name="Picture 9" descr="A picture containing track, outdoor, traveling, railroad&#10;&#10;Description automatically generated">
            <a:extLst>
              <a:ext uri="{FF2B5EF4-FFF2-40B4-BE49-F238E27FC236}">
                <a16:creationId xmlns:a16="http://schemas.microsoft.com/office/drawing/2014/main" id="{53114AC7-DE02-AA9A-684F-3FFFA809AD8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4897953" cy="6858000"/>
          </a:xfrm>
          <a:prstGeom prst="rect">
            <a:avLst/>
          </a:prstGeom>
        </p:spPr>
      </p:pic>
      <p:pic>
        <p:nvPicPr>
          <p:cNvPr id="5" name="Picture 7" descr="A picture containing text, clipart&#10;&#10;Description automatically generated">
            <a:extLst>
              <a:ext uri="{FF2B5EF4-FFF2-40B4-BE49-F238E27FC236}">
                <a16:creationId xmlns:a16="http://schemas.microsoft.com/office/drawing/2014/main" id="{7C72646C-04DD-DB7A-87D5-1C5916BD51E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4082" y="201522"/>
            <a:ext cx="2788956" cy="552214"/>
          </a:xfrm>
          <a:prstGeom prst="rect">
            <a:avLst/>
          </a:prstGeom>
        </p:spPr>
      </p:pic>
      <p:sp>
        <p:nvSpPr>
          <p:cNvPr id="7" name="Ondertitel 2">
            <a:extLst>
              <a:ext uri="{FF2B5EF4-FFF2-40B4-BE49-F238E27FC236}">
                <a16:creationId xmlns:a16="http://schemas.microsoft.com/office/drawing/2014/main" id="{C3434F5F-3A90-B355-82D6-AC232F633B4C}"/>
              </a:ext>
            </a:extLst>
          </p:cNvPr>
          <p:cNvSpPr>
            <a:spLocks noGrp="1"/>
          </p:cNvSpPr>
          <p:nvPr>
            <p:ph type="subTitle" idx="1" hasCustomPrompt="1"/>
          </p:nvPr>
        </p:nvSpPr>
        <p:spPr>
          <a:xfrm>
            <a:off x="5099758" y="4380722"/>
            <a:ext cx="6854118" cy="996595"/>
          </a:xfrm>
        </p:spPr>
        <p:txBody>
          <a:bodyPr>
            <a:normAutofit/>
          </a:bodyPr>
          <a:lstStyle>
            <a:lvl1pPr marL="0" indent="0" algn="l">
              <a:buNone/>
              <a:defRPr sz="1800">
                <a:solidFill>
                  <a:schemeClr val="tx1"/>
                </a:solidFill>
              </a:defRPr>
            </a:lvl1pPr>
            <a:lvl2pPr marL="457167" indent="0" algn="ctr">
              <a:buNone/>
              <a:defRPr sz="2000"/>
            </a:lvl2pPr>
            <a:lvl3pPr marL="914332" indent="0" algn="ctr">
              <a:buNone/>
              <a:defRPr sz="1800"/>
            </a:lvl3pPr>
            <a:lvl4pPr marL="1371498" indent="0" algn="ctr">
              <a:buNone/>
              <a:defRPr sz="1600"/>
            </a:lvl4pPr>
            <a:lvl5pPr marL="1828664" indent="0" algn="ctr">
              <a:buNone/>
              <a:defRPr sz="1600"/>
            </a:lvl5pPr>
            <a:lvl6pPr marL="2285830" indent="0" algn="ctr">
              <a:buNone/>
              <a:defRPr sz="1600"/>
            </a:lvl6pPr>
            <a:lvl7pPr marL="2742994" indent="0" algn="ctr">
              <a:buNone/>
              <a:defRPr sz="1600"/>
            </a:lvl7pPr>
            <a:lvl8pPr marL="3200160" indent="0" algn="ctr">
              <a:buNone/>
              <a:defRPr sz="1600"/>
            </a:lvl8pPr>
            <a:lvl9pPr marL="3657327" indent="0" algn="ctr">
              <a:buNone/>
              <a:defRPr sz="1600"/>
            </a:lvl9pPr>
          </a:lstStyle>
          <a:p>
            <a:r>
              <a:rPr lang="nl-NL"/>
              <a:t>Date &amp; Name</a:t>
            </a:r>
          </a:p>
        </p:txBody>
      </p:sp>
      <p:sp>
        <p:nvSpPr>
          <p:cNvPr id="8" name="Titel 1">
            <a:extLst>
              <a:ext uri="{FF2B5EF4-FFF2-40B4-BE49-F238E27FC236}">
                <a16:creationId xmlns:a16="http://schemas.microsoft.com/office/drawing/2014/main" id="{38BCC229-5FF5-8BD5-545C-9EE0DCA42765}"/>
              </a:ext>
            </a:extLst>
          </p:cNvPr>
          <p:cNvSpPr>
            <a:spLocks noGrp="1"/>
          </p:cNvSpPr>
          <p:nvPr>
            <p:ph type="ctrTitle" hasCustomPrompt="1"/>
          </p:nvPr>
        </p:nvSpPr>
        <p:spPr>
          <a:xfrm>
            <a:off x="5099758" y="1297758"/>
            <a:ext cx="6854118" cy="1778817"/>
          </a:xfrm>
        </p:spPr>
        <p:txBody>
          <a:bodyPr vert="horz" wrap="square" anchor="b">
            <a:noAutofit/>
          </a:bodyPr>
          <a:lstStyle>
            <a:lvl1pPr algn="l">
              <a:defRPr sz="4000" b="1">
                <a:solidFill>
                  <a:schemeClr val="tx1"/>
                </a:solidFill>
                <a:latin typeface="+mn-lt"/>
              </a:defRPr>
            </a:lvl1pPr>
          </a:lstStyle>
          <a:p>
            <a:r>
              <a:rPr lang="nl-NL"/>
              <a:t>Klik om de stijl te bewerken</a:t>
            </a:r>
            <a:endParaRPr lang="nl-BE"/>
          </a:p>
        </p:txBody>
      </p:sp>
    </p:spTree>
    <p:extLst>
      <p:ext uri="{BB962C8B-B14F-4D97-AF65-F5344CB8AC3E}">
        <p14:creationId xmlns:p14="http://schemas.microsoft.com/office/powerpoint/2010/main" val="363873555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obj" preserve="1">
  <p:cSld name="Titel en object">
    <p:spTree>
      <p:nvGrpSpPr>
        <p:cNvPr id="1" name=""/>
        <p:cNvGrpSpPr/>
        <p:nvPr/>
      </p:nvGrpSpPr>
      <p:grpSpPr>
        <a:xfrm>
          <a:off x="0" y="0"/>
          <a:ext cx="0" cy="0"/>
          <a:chOff x="0" y="0"/>
          <a:chExt cx="0" cy="0"/>
        </a:xfrm>
      </p:grpSpPr>
      <p:sp>
        <p:nvSpPr>
          <p:cNvPr id="6" name="Afgeronde rechthoek 5"/>
          <p:cNvSpPr/>
          <p:nvPr userDrawn="1"/>
        </p:nvSpPr>
        <p:spPr>
          <a:xfrm>
            <a:off x="0" y="-7507"/>
            <a:ext cx="12192000" cy="895274"/>
          </a:xfrm>
          <a:prstGeom prst="roundRect">
            <a:avLst>
              <a:gd name="adj" fmla="val 0"/>
            </a:avLst>
          </a:prstGeom>
          <a:solidFill>
            <a:srgbClr val="919191"/>
          </a:solidFill>
          <a:ln>
            <a:solidFill>
              <a:srgbClr val="9191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800"/>
          </a:p>
        </p:txBody>
      </p:sp>
      <p:sp>
        <p:nvSpPr>
          <p:cNvPr id="2" name="Titel 1"/>
          <p:cNvSpPr>
            <a:spLocks noGrp="1"/>
          </p:cNvSpPr>
          <p:nvPr>
            <p:ph type="title" hasCustomPrompt="1"/>
          </p:nvPr>
        </p:nvSpPr>
        <p:spPr>
          <a:xfrm>
            <a:off x="347134" y="205423"/>
            <a:ext cx="9018809" cy="493981"/>
          </a:xfrm>
        </p:spPr>
        <p:txBody>
          <a:bodyPr>
            <a:spAutoFit/>
          </a:bodyPr>
          <a:lstStyle>
            <a:lvl1pPr>
              <a:defRPr sz="2900" b="0" baseline="0">
                <a:solidFill>
                  <a:schemeClr val="bg1"/>
                </a:solidFill>
                <a:latin typeface="+mn-lt"/>
              </a:defRPr>
            </a:lvl1pPr>
          </a:lstStyle>
          <a:p>
            <a:r>
              <a:rPr lang="nl-BE"/>
              <a:t>Power </a:t>
            </a:r>
            <a:r>
              <a:rPr lang="nl-BE" err="1"/>
              <a:t>Pulse</a:t>
            </a:r>
            <a:endParaRPr lang="nl-BE"/>
          </a:p>
        </p:txBody>
      </p:sp>
      <p:sp>
        <p:nvSpPr>
          <p:cNvPr id="3" name="Tijdelijke aanduiding voor inhoud 2"/>
          <p:cNvSpPr>
            <a:spLocks noGrp="1"/>
          </p:cNvSpPr>
          <p:nvPr>
            <p:ph idx="1"/>
          </p:nvPr>
        </p:nvSpPr>
        <p:spPr>
          <a:xfrm>
            <a:off x="347133" y="1715555"/>
            <a:ext cx="10515600" cy="1180699"/>
          </a:xfrm>
        </p:spPr>
        <p:txBody>
          <a:bodyPr lIns="36000" tIns="36000" rIns="36000" bIns="36000">
            <a:spAutoFit/>
          </a:bodyPr>
          <a:lstStyle>
            <a:lvl1pPr marL="228584" indent="-228584">
              <a:lnSpc>
                <a:spcPct val="100000"/>
              </a:lnSpc>
              <a:spcBef>
                <a:spcPts val="0"/>
              </a:spcBef>
              <a:buClr>
                <a:srgbClr val="00ADEF"/>
              </a:buClr>
              <a:buFont typeface="Wingdings" panose="05000000000000000000" pitchFamily="2" charset="2"/>
              <a:buChar char="§"/>
              <a:defRPr sz="1800">
                <a:solidFill>
                  <a:schemeClr val="tx1"/>
                </a:solidFill>
                <a:latin typeface="+mj-lt"/>
                <a:cs typeface="Estrangelo Edessa" panose="03080600000000000000" pitchFamily="66" charset="0"/>
              </a:defRPr>
            </a:lvl1pPr>
            <a:lvl2pPr marL="685750" indent="-228584">
              <a:lnSpc>
                <a:spcPct val="100000"/>
              </a:lnSpc>
              <a:spcBef>
                <a:spcPts val="0"/>
              </a:spcBef>
              <a:buClr>
                <a:schemeClr val="tx1">
                  <a:lumMod val="65000"/>
                  <a:lumOff val="35000"/>
                </a:schemeClr>
              </a:buClr>
              <a:buFont typeface="Wingdings" panose="05000000000000000000" pitchFamily="2" charset="2"/>
              <a:buChar char="§"/>
              <a:defRPr sz="1800">
                <a:solidFill>
                  <a:schemeClr val="tx1"/>
                </a:solidFill>
                <a:latin typeface="+mj-lt"/>
                <a:cs typeface="Estrangelo Edessa" panose="03080600000000000000" pitchFamily="66" charset="0"/>
              </a:defRPr>
            </a:lvl2pPr>
            <a:lvl3pPr>
              <a:lnSpc>
                <a:spcPct val="100000"/>
              </a:lnSpc>
              <a:spcBef>
                <a:spcPts val="0"/>
              </a:spcBef>
              <a:buClr>
                <a:srgbClr val="00ADEF"/>
              </a:buClr>
              <a:defRPr sz="1800" baseline="0">
                <a:solidFill>
                  <a:schemeClr val="tx1"/>
                </a:solidFill>
                <a:latin typeface="+mj-lt"/>
                <a:cs typeface="Estrangelo Edessa" panose="03080600000000000000" pitchFamily="66" charset="0"/>
              </a:defRPr>
            </a:lvl3pPr>
            <a:lvl4pPr>
              <a:lnSpc>
                <a:spcPct val="100000"/>
              </a:lnSpc>
              <a:spcBef>
                <a:spcPts val="0"/>
              </a:spcBef>
              <a:buClr>
                <a:schemeClr val="tx1">
                  <a:lumMod val="65000"/>
                  <a:lumOff val="35000"/>
                </a:schemeClr>
              </a:buClr>
              <a:defRPr sz="1800">
                <a:solidFill>
                  <a:schemeClr val="tx1"/>
                </a:solidFill>
                <a:latin typeface="+mj-lt"/>
                <a:cs typeface="Estrangelo Edessa" panose="03080600000000000000" pitchFamily="66" charset="0"/>
              </a:defRPr>
            </a:lvl4pPr>
            <a:lvl5pPr>
              <a:defRPr>
                <a:latin typeface="Estrangelo Edessa" panose="03080600000000000000" pitchFamily="66" charset="0"/>
                <a:cs typeface="Estrangelo Edessa" panose="03080600000000000000" pitchFamily="66" charset="0"/>
              </a:defRPr>
            </a:lvl5pPr>
          </a:lstStyle>
          <a:p>
            <a:pPr lvl="0"/>
            <a:r>
              <a:rPr lang="nl-NL"/>
              <a:t>Klik om de modelstijlen te bewerken</a:t>
            </a:r>
          </a:p>
          <a:p>
            <a:pPr lvl="1"/>
            <a:r>
              <a:rPr lang="nl-NL"/>
              <a:t>Tweede niveau</a:t>
            </a:r>
          </a:p>
          <a:p>
            <a:pPr lvl="2"/>
            <a:r>
              <a:rPr lang="nl-NL"/>
              <a:t>Derde niveau</a:t>
            </a:r>
          </a:p>
          <a:p>
            <a:pPr lvl="3"/>
            <a:r>
              <a:rPr lang="nl-NL"/>
              <a:t>Vierde niveau</a:t>
            </a:r>
          </a:p>
        </p:txBody>
      </p:sp>
      <p:sp>
        <p:nvSpPr>
          <p:cNvPr id="4" name="Tijdelijke aanduiding voor datum 3"/>
          <p:cNvSpPr>
            <a:spLocks noGrp="1"/>
          </p:cNvSpPr>
          <p:nvPr>
            <p:ph type="dt" sz="half" idx="10"/>
          </p:nvPr>
        </p:nvSpPr>
        <p:spPr/>
        <p:txBody>
          <a:bodyPr/>
          <a:lstStyle/>
          <a:p>
            <a:endParaRPr lang="nl-BE"/>
          </a:p>
        </p:txBody>
      </p:sp>
      <p:sp>
        <p:nvSpPr>
          <p:cNvPr id="5" name="Tijdelijke aanduiding voor voettekst 4"/>
          <p:cNvSpPr>
            <a:spLocks noGrp="1"/>
          </p:cNvSpPr>
          <p:nvPr>
            <p:ph type="ftr" sz="quarter" idx="11"/>
          </p:nvPr>
        </p:nvSpPr>
        <p:spPr/>
        <p:txBody>
          <a:bodyPr/>
          <a:lstStyle/>
          <a:p>
            <a:endParaRPr lang="nl-BE"/>
          </a:p>
        </p:txBody>
      </p:sp>
      <p:sp>
        <p:nvSpPr>
          <p:cNvPr id="13" name="Rechthoek 12"/>
          <p:cNvSpPr/>
          <p:nvPr userDrawn="1"/>
        </p:nvSpPr>
        <p:spPr>
          <a:xfrm flipH="1">
            <a:off x="12037056" y="1351089"/>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14" name="Rechthoek 13"/>
          <p:cNvSpPr/>
          <p:nvPr userDrawn="1"/>
        </p:nvSpPr>
        <p:spPr>
          <a:xfrm>
            <a:off x="12037056" y="1772853"/>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15" name="Rechthoek 14"/>
          <p:cNvSpPr/>
          <p:nvPr userDrawn="1"/>
        </p:nvSpPr>
        <p:spPr>
          <a:xfrm>
            <a:off x="12037056" y="1843147"/>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16" name="Rechthoek 15"/>
          <p:cNvSpPr/>
          <p:nvPr userDrawn="1"/>
        </p:nvSpPr>
        <p:spPr>
          <a:xfrm>
            <a:off x="12037056" y="1913441"/>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17" name="Rechthoek 16"/>
          <p:cNvSpPr/>
          <p:nvPr userDrawn="1"/>
        </p:nvSpPr>
        <p:spPr>
          <a:xfrm>
            <a:off x="12037056" y="1983735"/>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20" name="Rechthoek 19"/>
          <p:cNvSpPr/>
          <p:nvPr userDrawn="1"/>
        </p:nvSpPr>
        <p:spPr>
          <a:xfrm flipH="1">
            <a:off x="12037056" y="2054029"/>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21" name="Rechthoek 20"/>
          <p:cNvSpPr/>
          <p:nvPr userDrawn="1"/>
        </p:nvSpPr>
        <p:spPr>
          <a:xfrm flipH="1">
            <a:off x="12037056" y="2124323"/>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22" name="Rechthoek 21"/>
          <p:cNvSpPr/>
          <p:nvPr userDrawn="1"/>
        </p:nvSpPr>
        <p:spPr>
          <a:xfrm flipH="1">
            <a:off x="12037056" y="2194617"/>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23" name="Rechthoek 22"/>
          <p:cNvSpPr/>
          <p:nvPr userDrawn="1"/>
        </p:nvSpPr>
        <p:spPr>
          <a:xfrm flipH="1">
            <a:off x="12037056" y="2264911"/>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24" name="Rechthoek 23"/>
          <p:cNvSpPr/>
          <p:nvPr userDrawn="1"/>
        </p:nvSpPr>
        <p:spPr>
          <a:xfrm>
            <a:off x="12037056" y="2335205"/>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25" name="Rechthoek 24"/>
          <p:cNvSpPr/>
          <p:nvPr userDrawn="1"/>
        </p:nvSpPr>
        <p:spPr>
          <a:xfrm>
            <a:off x="12037056" y="2405499"/>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26" name="Rechthoek 25"/>
          <p:cNvSpPr/>
          <p:nvPr userDrawn="1"/>
        </p:nvSpPr>
        <p:spPr>
          <a:xfrm>
            <a:off x="12037056" y="2475793"/>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27" name="Rechthoek 26"/>
          <p:cNvSpPr/>
          <p:nvPr userDrawn="1"/>
        </p:nvSpPr>
        <p:spPr>
          <a:xfrm>
            <a:off x="12037056" y="2546087"/>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28" name="Rechthoek 27"/>
          <p:cNvSpPr/>
          <p:nvPr userDrawn="1"/>
        </p:nvSpPr>
        <p:spPr>
          <a:xfrm>
            <a:off x="12037056" y="2616381"/>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29" name="Rechthoek 28"/>
          <p:cNvSpPr/>
          <p:nvPr userDrawn="1"/>
        </p:nvSpPr>
        <p:spPr>
          <a:xfrm>
            <a:off x="12037056" y="2827263"/>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30" name="Rechthoek 29"/>
          <p:cNvSpPr/>
          <p:nvPr userDrawn="1"/>
        </p:nvSpPr>
        <p:spPr>
          <a:xfrm>
            <a:off x="12037056" y="2897557"/>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31" name="Rechthoek 30"/>
          <p:cNvSpPr/>
          <p:nvPr userDrawn="1"/>
        </p:nvSpPr>
        <p:spPr>
          <a:xfrm>
            <a:off x="12037056" y="2967851"/>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32" name="Rechthoek 31"/>
          <p:cNvSpPr/>
          <p:nvPr userDrawn="1"/>
        </p:nvSpPr>
        <p:spPr>
          <a:xfrm>
            <a:off x="12037056" y="3038145"/>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33" name="Rechthoek 32"/>
          <p:cNvSpPr/>
          <p:nvPr userDrawn="1"/>
        </p:nvSpPr>
        <p:spPr>
          <a:xfrm>
            <a:off x="12037056" y="3108439"/>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34" name="Rechthoek 33"/>
          <p:cNvSpPr/>
          <p:nvPr userDrawn="1"/>
        </p:nvSpPr>
        <p:spPr>
          <a:xfrm>
            <a:off x="12037056" y="3178733"/>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35" name="Rechthoek 34"/>
          <p:cNvSpPr/>
          <p:nvPr userDrawn="1"/>
        </p:nvSpPr>
        <p:spPr>
          <a:xfrm>
            <a:off x="12037056" y="3249027"/>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36" name="Rechthoek 35"/>
          <p:cNvSpPr/>
          <p:nvPr userDrawn="1"/>
        </p:nvSpPr>
        <p:spPr>
          <a:xfrm flipH="1">
            <a:off x="12037056" y="3459909"/>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37" name="Rechthoek 36"/>
          <p:cNvSpPr/>
          <p:nvPr userDrawn="1"/>
        </p:nvSpPr>
        <p:spPr>
          <a:xfrm flipH="1">
            <a:off x="12037056" y="3319321"/>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38" name="Rechthoek 37"/>
          <p:cNvSpPr/>
          <p:nvPr userDrawn="1"/>
        </p:nvSpPr>
        <p:spPr>
          <a:xfrm flipH="1">
            <a:off x="12037056" y="3389615"/>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39" name="Rechthoek 38"/>
          <p:cNvSpPr/>
          <p:nvPr userDrawn="1"/>
        </p:nvSpPr>
        <p:spPr>
          <a:xfrm flipH="1">
            <a:off x="12037056" y="3530203"/>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40" name="Rechthoek 39"/>
          <p:cNvSpPr/>
          <p:nvPr userDrawn="1"/>
        </p:nvSpPr>
        <p:spPr>
          <a:xfrm flipH="1">
            <a:off x="12037056" y="3600497"/>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41" name="Rechthoek 40"/>
          <p:cNvSpPr/>
          <p:nvPr userDrawn="1"/>
        </p:nvSpPr>
        <p:spPr>
          <a:xfrm flipH="1">
            <a:off x="12037056" y="3670791"/>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42" name="Rechthoek 41"/>
          <p:cNvSpPr/>
          <p:nvPr userDrawn="1"/>
        </p:nvSpPr>
        <p:spPr>
          <a:xfrm>
            <a:off x="12037056" y="3741085"/>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43" name="Rechthoek 42"/>
          <p:cNvSpPr/>
          <p:nvPr userDrawn="1"/>
        </p:nvSpPr>
        <p:spPr>
          <a:xfrm>
            <a:off x="12037056" y="3811379"/>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44" name="Rechthoek 43"/>
          <p:cNvSpPr/>
          <p:nvPr userDrawn="1"/>
        </p:nvSpPr>
        <p:spPr>
          <a:xfrm>
            <a:off x="12037056" y="3881673"/>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45" name="Rechthoek 44"/>
          <p:cNvSpPr/>
          <p:nvPr userDrawn="1"/>
        </p:nvSpPr>
        <p:spPr>
          <a:xfrm>
            <a:off x="12037056" y="3951967"/>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46" name="Rechthoek 45"/>
          <p:cNvSpPr/>
          <p:nvPr userDrawn="1"/>
        </p:nvSpPr>
        <p:spPr>
          <a:xfrm>
            <a:off x="12037056" y="4092555"/>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47" name="Rechthoek 46"/>
          <p:cNvSpPr/>
          <p:nvPr userDrawn="1"/>
        </p:nvSpPr>
        <p:spPr>
          <a:xfrm>
            <a:off x="12037056" y="4303437"/>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48" name="Rechthoek 47"/>
          <p:cNvSpPr/>
          <p:nvPr userDrawn="1"/>
        </p:nvSpPr>
        <p:spPr>
          <a:xfrm>
            <a:off x="12037056" y="4444025"/>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49" name="Rechthoek 48"/>
          <p:cNvSpPr/>
          <p:nvPr userDrawn="1"/>
        </p:nvSpPr>
        <p:spPr>
          <a:xfrm>
            <a:off x="12037056" y="4584613"/>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50" name="Rechthoek 49"/>
          <p:cNvSpPr/>
          <p:nvPr userDrawn="1"/>
        </p:nvSpPr>
        <p:spPr>
          <a:xfrm>
            <a:off x="12037056" y="4795495"/>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51" name="Rechthoek 50"/>
          <p:cNvSpPr/>
          <p:nvPr userDrawn="1"/>
        </p:nvSpPr>
        <p:spPr>
          <a:xfrm>
            <a:off x="12037056" y="5076671"/>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52" name="Rechthoek 51"/>
          <p:cNvSpPr/>
          <p:nvPr userDrawn="1"/>
        </p:nvSpPr>
        <p:spPr>
          <a:xfrm>
            <a:off x="12037056" y="4022261"/>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53" name="Rechthoek 52"/>
          <p:cNvSpPr/>
          <p:nvPr userDrawn="1"/>
        </p:nvSpPr>
        <p:spPr>
          <a:xfrm>
            <a:off x="12037056" y="4373731"/>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54" name="Rechthoek 53"/>
          <p:cNvSpPr/>
          <p:nvPr userDrawn="1"/>
        </p:nvSpPr>
        <p:spPr>
          <a:xfrm>
            <a:off x="12037056" y="4514319"/>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55" name="Rechthoek 54"/>
          <p:cNvSpPr/>
          <p:nvPr userDrawn="1"/>
        </p:nvSpPr>
        <p:spPr>
          <a:xfrm>
            <a:off x="12037056" y="5217259"/>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56" name="Rechthoek 55"/>
          <p:cNvSpPr/>
          <p:nvPr userDrawn="1"/>
        </p:nvSpPr>
        <p:spPr>
          <a:xfrm>
            <a:off x="12037056" y="5428141"/>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57" name="Rechthoek 56"/>
          <p:cNvSpPr/>
          <p:nvPr userDrawn="1"/>
        </p:nvSpPr>
        <p:spPr>
          <a:xfrm>
            <a:off x="12037056" y="5498435"/>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58" name="Rechthoek 57"/>
          <p:cNvSpPr/>
          <p:nvPr userDrawn="1"/>
        </p:nvSpPr>
        <p:spPr>
          <a:xfrm>
            <a:off x="12037056" y="5568708"/>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59" name="Rechthoek 58"/>
          <p:cNvSpPr/>
          <p:nvPr userDrawn="1"/>
        </p:nvSpPr>
        <p:spPr>
          <a:xfrm>
            <a:off x="12037056" y="4654907"/>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60" name="Rechthoek 59"/>
          <p:cNvSpPr/>
          <p:nvPr userDrawn="1"/>
        </p:nvSpPr>
        <p:spPr>
          <a:xfrm>
            <a:off x="12037056" y="4725201"/>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61" name="Rechthoek 60"/>
          <p:cNvSpPr/>
          <p:nvPr userDrawn="1"/>
        </p:nvSpPr>
        <p:spPr>
          <a:xfrm>
            <a:off x="12037056" y="4936083"/>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62" name="Rechthoek 61"/>
          <p:cNvSpPr/>
          <p:nvPr userDrawn="1"/>
        </p:nvSpPr>
        <p:spPr>
          <a:xfrm>
            <a:off x="12037056" y="5357847"/>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63" name="Rechthoek 62"/>
          <p:cNvSpPr/>
          <p:nvPr userDrawn="1"/>
        </p:nvSpPr>
        <p:spPr>
          <a:xfrm>
            <a:off x="12037056" y="5006377"/>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64" name="Rechthoek 63"/>
          <p:cNvSpPr/>
          <p:nvPr userDrawn="1"/>
        </p:nvSpPr>
        <p:spPr>
          <a:xfrm>
            <a:off x="12037056" y="5146965"/>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65" name="Rechthoek 64"/>
          <p:cNvSpPr/>
          <p:nvPr userDrawn="1"/>
        </p:nvSpPr>
        <p:spPr>
          <a:xfrm>
            <a:off x="12037056" y="5287553"/>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66" name="Rechthoek 65"/>
          <p:cNvSpPr/>
          <p:nvPr userDrawn="1"/>
        </p:nvSpPr>
        <p:spPr>
          <a:xfrm>
            <a:off x="12037056" y="4865789"/>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67" name="Rechthoek 66"/>
          <p:cNvSpPr/>
          <p:nvPr userDrawn="1"/>
        </p:nvSpPr>
        <p:spPr>
          <a:xfrm flipH="1">
            <a:off x="12037056" y="4162849"/>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68" name="Rechthoek 67"/>
          <p:cNvSpPr/>
          <p:nvPr userDrawn="1"/>
        </p:nvSpPr>
        <p:spPr>
          <a:xfrm flipH="1">
            <a:off x="12037056" y="4233143"/>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69" name="Rechthoek 68"/>
          <p:cNvSpPr/>
          <p:nvPr userDrawn="1"/>
        </p:nvSpPr>
        <p:spPr>
          <a:xfrm flipH="1">
            <a:off x="12037056" y="2756969"/>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70" name="Rechthoek 69"/>
          <p:cNvSpPr/>
          <p:nvPr userDrawn="1"/>
        </p:nvSpPr>
        <p:spPr>
          <a:xfrm flipH="1">
            <a:off x="12037056" y="2686675"/>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71" name="Rechthoek 70"/>
          <p:cNvSpPr/>
          <p:nvPr userDrawn="1"/>
        </p:nvSpPr>
        <p:spPr>
          <a:xfrm flipH="1">
            <a:off x="12037056" y="1561971"/>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72" name="Rechthoek 71"/>
          <p:cNvSpPr/>
          <p:nvPr userDrawn="1"/>
        </p:nvSpPr>
        <p:spPr>
          <a:xfrm flipH="1">
            <a:off x="12037056" y="1421383"/>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73" name="Rechthoek 72"/>
          <p:cNvSpPr/>
          <p:nvPr userDrawn="1"/>
        </p:nvSpPr>
        <p:spPr>
          <a:xfrm flipH="1">
            <a:off x="12037056" y="1491677"/>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74" name="Rechthoek 73"/>
          <p:cNvSpPr/>
          <p:nvPr userDrawn="1"/>
        </p:nvSpPr>
        <p:spPr>
          <a:xfrm flipH="1">
            <a:off x="12037056" y="1702559"/>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75" name="Rechthoek 74"/>
          <p:cNvSpPr/>
          <p:nvPr userDrawn="1"/>
        </p:nvSpPr>
        <p:spPr>
          <a:xfrm flipH="1">
            <a:off x="12037056" y="1632265"/>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7" name="Tekstvak 6"/>
          <p:cNvSpPr txBox="1"/>
          <p:nvPr userDrawn="1"/>
        </p:nvSpPr>
        <p:spPr>
          <a:xfrm>
            <a:off x="10330971" y="6598868"/>
            <a:ext cx="1758627" cy="292388"/>
          </a:xfrm>
          <a:prstGeom prst="rect">
            <a:avLst/>
          </a:prstGeom>
          <a:noFill/>
        </p:spPr>
        <p:txBody>
          <a:bodyPr wrap="square" rtlCol="0">
            <a:spAutoFit/>
          </a:bodyPr>
          <a:lstStyle/>
          <a:p>
            <a:pPr algn="ctr"/>
            <a:r>
              <a:rPr lang="nl-BE" sz="1300" b="0">
                <a:solidFill>
                  <a:srgbClr val="7D7D7D"/>
                </a:solidFill>
                <a:latin typeface="+mj-lt"/>
              </a:rPr>
              <a:t>Activate</a:t>
            </a:r>
            <a:r>
              <a:rPr lang="nl-BE" sz="1300" b="0" baseline="0">
                <a:solidFill>
                  <a:srgbClr val="7D7D7D"/>
                </a:solidFill>
                <a:latin typeface="+mj-lt"/>
              </a:rPr>
              <a:t> your energy</a:t>
            </a:r>
            <a:endParaRPr lang="nl-BE" sz="1300" b="0">
              <a:solidFill>
                <a:srgbClr val="7D7D7D"/>
              </a:solidFill>
              <a:latin typeface="+mj-lt"/>
            </a:endParaRPr>
          </a:p>
        </p:txBody>
      </p:sp>
      <p:pic>
        <p:nvPicPr>
          <p:cNvPr id="9" name="Afbeelding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22093" y="5888420"/>
            <a:ext cx="1768963" cy="732927"/>
          </a:xfrm>
          <a:prstGeom prst="rect">
            <a:avLst/>
          </a:prstGeom>
        </p:spPr>
      </p:pic>
    </p:spTree>
    <p:extLst>
      <p:ext uri="{BB962C8B-B14F-4D97-AF65-F5344CB8AC3E}">
        <p14:creationId xmlns:p14="http://schemas.microsoft.com/office/powerpoint/2010/main" val="277344726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1_Titel en object">
    <p:spTree>
      <p:nvGrpSpPr>
        <p:cNvPr id="1" name=""/>
        <p:cNvGrpSpPr/>
        <p:nvPr/>
      </p:nvGrpSpPr>
      <p:grpSpPr>
        <a:xfrm>
          <a:off x="0" y="0"/>
          <a:ext cx="0" cy="0"/>
          <a:chOff x="0" y="0"/>
          <a:chExt cx="0" cy="0"/>
        </a:xfrm>
      </p:grpSpPr>
      <p:sp>
        <p:nvSpPr>
          <p:cNvPr id="3" name="Titel 1">
            <a:extLst>
              <a:ext uri="{FF2B5EF4-FFF2-40B4-BE49-F238E27FC236}">
                <a16:creationId xmlns:a16="http://schemas.microsoft.com/office/drawing/2014/main" id="{37D26013-5583-E006-6889-BEB148678FCA}"/>
              </a:ext>
            </a:extLst>
          </p:cNvPr>
          <p:cNvSpPr>
            <a:spLocks noGrp="1"/>
          </p:cNvSpPr>
          <p:nvPr>
            <p:ph type="title" hasCustomPrompt="1"/>
          </p:nvPr>
        </p:nvSpPr>
        <p:spPr>
          <a:xfrm>
            <a:off x="164662" y="14769"/>
            <a:ext cx="9522263" cy="710647"/>
          </a:xfrm>
        </p:spPr>
        <p:txBody>
          <a:bodyPr vert="horz" lIns="91440" tIns="36000" rIns="91440" bIns="0" rtlCol="0" anchor="ctr">
            <a:normAutofit/>
          </a:bodyPr>
          <a:lstStyle>
            <a:lvl1pPr>
              <a:lnSpc>
                <a:spcPct val="80000"/>
              </a:lnSpc>
              <a:defRPr lang="nl-BE" sz="2700" b="1" baseline="0" dirty="0">
                <a:solidFill>
                  <a:srgbClr val="111111"/>
                </a:solidFill>
                <a:latin typeface="+mn-lt"/>
              </a:defRPr>
            </a:lvl1pPr>
          </a:lstStyle>
          <a:p>
            <a:pPr lvl="0"/>
            <a:r>
              <a:rPr lang="nl-BE"/>
              <a:t>PowerPulse slides</a:t>
            </a:r>
          </a:p>
        </p:txBody>
      </p:sp>
      <p:sp>
        <p:nvSpPr>
          <p:cNvPr id="4" name="Rechthoek 76">
            <a:extLst>
              <a:ext uri="{FF2B5EF4-FFF2-40B4-BE49-F238E27FC236}">
                <a16:creationId xmlns:a16="http://schemas.microsoft.com/office/drawing/2014/main" id="{ABE418AA-DF99-E0E8-48ED-A82B6E4A97CF}"/>
              </a:ext>
            </a:extLst>
          </p:cNvPr>
          <p:cNvSpPr/>
          <p:nvPr userDrawn="1"/>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5" name="Picture 7">
            <a:extLst>
              <a:ext uri="{FF2B5EF4-FFF2-40B4-BE49-F238E27FC236}">
                <a16:creationId xmlns:a16="http://schemas.microsoft.com/office/drawing/2014/main" id="{6183BADD-8FDC-5FDC-3CD6-44BECE8D4786}"/>
              </a:ext>
            </a:extLst>
          </p:cNvPr>
          <p:cNvPicPr>
            <a:picLocks noChangeAspect="1"/>
          </p:cNvPicPr>
          <p:nvPr userDrawn="1"/>
        </p:nvPicPr>
        <p:blipFill>
          <a:blip r:embed="rId2"/>
          <a:stretch>
            <a:fillRect/>
          </a:stretch>
        </p:blipFill>
        <p:spPr>
          <a:xfrm>
            <a:off x="10077450" y="168446"/>
            <a:ext cx="1895133" cy="425277"/>
          </a:xfrm>
          <a:prstGeom prst="rect">
            <a:avLst/>
          </a:prstGeom>
        </p:spPr>
      </p:pic>
    </p:spTree>
    <p:extLst>
      <p:ext uri="{BB962C8B-B14F-4D97-AF65-F5344CB8AC3E}">
        <p14:creationId xmlns:p14="http://schemas.microsoft.com/office/powerpoint/2010/main" val="310784074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userDrawn="1">
  <p:cSld name="2_Titel en objec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74945" y="117192"/>
            <a:ext cx="9018809" cy="493981"/>
          </a:xfrm>
        </p:spPr>
        <p:txBody>
          <a:bodyPr>
            <a:spAutoFit/>
          </a:bodyPr>
          <a:lstStyle>
            <a:lvl1pPr>
              <a:defRPr sz="2900" b="1" baseline="0">
                <a:solidFill>
                  <a:srgbClr val="00B0F0"/>
                </a:solidFill>
                <a:latin typeface="+mn-lt"/>
              </a:defRPr>
            </a:lvl1pPr>
          </a:lstStyle>
          <a:p>
            <a:r>
              <a:rPr lang="nl-BE"/>
              <a:t>Power </a:t>
            </a:r>
            <a:r>
              <a:rPr lang="nl-BE" err="1"/>
              <a:t>Pulse</a:t>
            </a:r>
            <a:endParaRPr lang="nl-BE"/>
          </a:p>
        </p:txBody>
      </p:sp>
      <p:pic>
        <p:nvPicPr>
          <p:cNvPr id="76" name="Afbeelding 7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42711" y="73903"/>
            <a:ext cx="1383250" cy="573117"/>
          </a:xfrm>
          <a:prstGeom prst="rect">
            <a:avLst/>
          </a:prstGeom>
        </p:spPr>
      </p:pic>
      <p:sp>
        <p:nvSpPr>
          <p:cNvPr id="77" name="Rechthoek 76"/>
          <p:cNvSpPr/>
          <p:nvPr userDrawn="1"/>
        </p:nvSpPr>
        <p:spPr>
          <a:xfrm rot="10800000">
            <a:off x="265839" y="618220"/>
            <a:ext cx="10331041" cy="28800"/>
          </a:xfrm>
          <a:prstGeom prst="rect">
            <a:avLst/>
          </a:prstGeom>
          <a:gradFill flip="none" rotWithShape="1">
            <a:gsLst>
              <a:gs pos="0">
                <a:schemeClr val="accent1">
                  <a:lumMod val="0"/>
                  <a:lumOff val="100000"/>
                </a:schemeClr>
              </a:gs>
              <a:gs pos="0">
                <a:schemeClr val="accent1">
                  <a:lumMod val="40000"/>
                  <a:lumOff val="60000"/>
                </a:schemeClr>
              </a:gs>
              <a:gs pos="0">
                <a:srgbClr val="00ADEF"/>
              </a:gs>
              <a:gs pos="100000">
                <a:schemeClr val="accent1">
                  <a:lumMod val="20000"/>
                  <a:lumOff val="8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55669644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userDrawn="1">
  <p:cSld name="4_Titel en objec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userDrawn="1">
            <p:custDataLst>
              <p:tags r:id="rId1"/>
            </p:custDataLst>
            <p:extLst>
              <p:ext uri="{D42A27DB-BD31-4B8C-83A1-F6EECF244321}">
                <p14:modId xmlns:p14="http://schemas.microsoft.com/office/powerpoint/2010/main" val="13151559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164662" y="14769"/>
            <a:ext cx="9018809" cy="710647"/>
          </a:xfrm>
        </p:spPr>
        <p:txBody>
          <a:bodyPr vert="horz" lIns="91440" tIns="36000" rIns="91440" bIns="0" rtlCol="0" anchor="ctr">
            <a:normAutofit fontScale="90000"/>
          </a:bodyPr>
          <a:lstStyle>
            <a:lvl1pPr>
              <a:lnSpc>
                <a:spcPct val="80000"/>
              </a:lnSpc>
              <a:defRPr lang="nl-BE" sz="2800" b="1" baseline="0" dirty="0">
                <a:solidFill>
                  <a:schemeClr val="tx1"/>
                </a:solidFill>
                <a:latin typeface="+mn-lt"/>
                <a:cs typeface="Calibri Light" panose="020F0302020204030204" pitchFamily="34" charset="0"/>
              </a:defRPr>
            </a:lvl1pPr>
          </a:lstStyle>
          <a:p>
            <a:pPr lvl="0"/>
            <a:r>
              <a:rPr lang="nl-BE"/>
              <a:t>Title font of the PowerPulse slides</a:t>
            </a:r>
          </a:p>
        </p:txBody>
      </p:sp>
      <p:sp>
        <p:nvSpPr>
          <p:cNvPr id="18" name="Rechthoek 76">
            <a:extLst>
              <a:ext uri="{FF2B5EF4-FFF2-40B4-BE49-F238E27FC236}">
                <a16:creationId xmlns:a16="http://schemas.microsoft.com/office/drawing/2014/main" id="{94031DE8-75C5-4653-92D1-EDCCA2DB0B36}"/>
              </a:ext>
            </a:extLst>
          </p:cNvPr>
          <p:cNvSpPr/>
          <p:nvPr userDrawn="1"/>
        </p:nvSpPr>
        <p:spPr>
          <a:xfrm rot="10800000">
            <a:off x="251775" y="725418"/>
            <a:ext cx="11664000" cy="32400"/>
          </a:xfrm>
          <a:prstGeom prst="rect">
            <a:avLst/>
          </a:prstGeom>
          <a:gradFill flip="none" rotWithShape="1">
            <a:gsLst>
              <a:gs pos="0">
                <a:schemeClr val="accent1">
                  <a:lumMod val="0"/>
                  <a:lumOff val="100000"/>
                </a:schemeClr>
              </a:gs>
              <a:gs pos="0">
                <a:schemeClr val="accent1">
                  <a:lumMod val="40000"/>
                  <a:lumOff val="60000"/>
                </a:schemeClr>
              </a:gs>
              <a:gs pos="0">
                <a:schemeClr val="tx1"/>
              </a:gs>
              <a:gs pos="66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3" name="Picture 2" descr="A picture containing text, clipart&#10;&#10;Description automatically generated">
            <a:extLst>
              <a:ext uri="{FF2B5EF4-FFF2-40B4-BE49-F238E27FC236}">
                <a16:creationId xmlns:a16="http://schemas.microsoft.com/office/drawing/2014/main" id="{2C70524F-20CE-982B-A266-FA0EDF1A60A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116991" y="199718"/>
            <a:ext cx="1772108" cy="350878"/>
          </a:xfrm>
          <a:prstGeom prst="rect">
            <a:avLst/>
          </a:prstGeom>
        </p:spPr>
      </p:pic>
    </p:spTree>
    <p:extLst>
      <p:ext uri="{BB962C8B-B14F-4D97-AF65-F5344CB8AC3E}">
        <p14:creationId xmlns:p14="http://schemas.microsoft.com/office/powerpoint/2010/main" val="37890194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cSld name="Empty">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p:custDataLst>
              <p:tags r:id="rId1"/>
            </p:custDataLst>
            <p:extLst>
              <p:ext uri="{D42A27DB-BD31-4B8C-83A1-F6EECF244321}">
                <p14:modId xmlns:p14="http://schemas.microsoft.com/office/powerpoint/2010/main" val="20879194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164662" y="14769"/>
            <a:ext cx="9522263" cy="710647"/>
          </a:xfrm>
        </p:spPr>
        <p:txBody>
          <a:bodyPr vert="horz" lIns="91440" tIns="36000" rIns="91440" bIns="0" rtlCol="0" anchor="ctr">
            <a:normAutofit/>
          </a:bodyPr>
          <a:lstStyle>
            <a:lvl1pPr rtl="0">
              <a:lnSpc>
                <a:spcPct val="80000"/>
              </a:lnSpc>
              <a:defRPr lang="nl-BE" sz="2700" b="1" baseline="0" dirty="0">
                <a:solidFill>
                  <a:srgbClr val="111111"/>
                </a:solidFill>
                <a:latin typeface="+mn-lt"/>
              </a:defRPr>
            </a:lvl1pPr>
          </a:lstStyle>
          <a:p>
            <a:pPr lvl="0"/>
            <a:r>
              <a:rPr lang="en-GB" dirty="0"/>
              <a:t>PowerPulse slides</a:t>
            </a:r>
          </a:p>
        </p:txBody>
      </p:sp>
      <p:sp>
        <p:nvSpPr>
          <p:cNvPr id="18" name="Rechthoek 76">
            <a:extLst>
              <a:ext uri="{FF2B5EF4-FFF2-40B4-BE49-F238E27FC236}">
                <a16:creationId xmlns:a16="http://schemas.microsoft.com/office/drawing/2014/main" id="{94031DE8-75C5-4653-92D1-EDCCA2DB0B36}"/>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dirty="0"/>
          </a:p>
        </p:txBody>
      </p:sp>
      <p:pic>
        <p:nvPicPr>
          <p:cNvPr id="8" name="Picture 7">
            <a:extLst>
              <a:ext uri="{FF2B5EF4-FFF2-40B4-BE49-F238E27FC236}">
                <a16:creationId xmlns:a16="http://schemas.microsoft.com/office/drawing/2014/main" id="{77D5C1D2-2860-7CC1-2F3D-F2436CDBC8CE}"/>
              </a:ext>
            </a:extLst>
          </p:cNvPr>
          <p:cNvPicPr>
            <a:picLocks noChangeAspect="1"/>
          </p:cNvPicPr>
          <p:nvPr/>
        </p:nvPicPr>
        <p:blipFill>
          <a:blip r:embed="rId5"/>
          <a:stretch>
            <a:fillRect/>
          </a:stretch>
        </p:blipFill>
        <p:spPr>
          <a:xfrm>
            <a:off x="10077450" y="168446"/>
            <a:ext cx="1895133" cy="425277"/>
          </a:xfrm>
          <a:prstGeom prst="rect">
            <a:avLst/>
          </a:prstGeom>
        </p:spPr>
      </p:pic>
      <p:sp>
        <p:nvSpPr>
          <p:cNvPr id="4" name="Rechthoek 76">
            <a:extLst>
              <a:ext uri="{FF2B5EF4-FFF2-40B4-BE49-F238E27FC236}">
                <a16:creationId xmlns:a16="http://schemas.microsoft.com/office/drawing/2014/main" id="{4E59C950-5B6A-F5CF-AE09-3969F2EA8ABD}"/>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dirty="0"/>
          </a:p>
        </p:txBody>
      </p:sp>
      <p:pic>
        <p:nvPicPr>
          <p:cNvPr id="5" name="Picture 4">
            <a:extLst>
              <a:ext uri="{FF2B5EF4-FFF2-40B4-BE49-F238E27FC236}">
                <a16:creationId xmlns:a16="http://schemas.microsoft.com/office/drawing/2014/main" id="{438A6CBF-B7E8-76E6-5432-15A266FC9C99}"/>
              </a:ext>
            </a:extLst>
          </p:cNvPr>
          <p:cNvPicPr>
            <a:picLocks noChangeAspect="1"/>
          </p:cNvPicPr>
          <p:nvPr/>
        </p:nvPicPr>
        <p:blipFill>
          <a:blip r:embed="rId5"/>
          <a:stretch>
            <a:fillRect/>
          </a:stretch>
        </p:blipFill>
        <p:spPr>
          <a:xfrm>
            <a:off x="10077450" y="168446"/>
            <a:ext cx="1895133" cy="425277"/>
          </a:xfrm>
          <a:prstGeom prst="rect">
            <a:avLst/>
          </a:prstGeom>
        </p:spPr>
      </p:pic>
    </p:spTree>
    <p:extLst>
      <p:ext uri="{BB962C8B-B14F-4D97-AF65-F5344CB8AC3E}">
        <p14:creationId xmlns:p14="http://schemas.microsoft.com/office/powerpoint/2010/main" val="2344166398"/>
      </p:ext>
    </p:extLst>
  </p:cSld>
  <p:clrMapOvr>
    <a:masterClrMapping/>
  </p:clrMapOvr>
  <p:hf sldNum="0"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_Titeldia">
    <p:spTree>
      <p:nvGrpSpPr>
        <p:cNvPr id="1" name=""/>
        <p:cNvGrpSpPr/>
        <p:nvPr/>
      </p:nvGrpSpPr>
      <p:grpSpPr>
        <a:xfrm>
          <a:off x="0" y="0"/>
          <a:ext cx="0" cy="0"/>
          <a:chOff x="0" y="0"/>
          <a:chExt cx="0" cy="0"/>
        </a:xfrm>
      </p:grpSpPr>
      <p:pic>
        <p:nvPicPr>
          <p:cNvPr id="10" name="Picture 9" descr="A picture containing track, outdoor, traveling, railroad&#10;&#10;Description automatically generated">
            <a:extLst>
              <a:ext uri="{FF2B5EF4-FFF2-40B4-BE49-F238E27FC236}">
                <a16:creationId xmlns:a16="http://schemas.microsoft.com/office/drawing/2014/main" id="{DFCA66AF-8003-0A51-BCA3-4C8D1E82907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4897953" cy="6858000"/>
          </a:xfrm>
          <a:prstGeom prst="rect">
            <a:avLst/>
          </a:prstGeom>
        </p:spPr>
      </p:pic>
      <p:graphicFrame>
        <p:nvGraphicFramePr>
          <p:cNvPr id="9" name="Object 8" hidden="1">
            <a:extLst>
              <a:ext uri="{FF2B5EF4-FFF2-40B4-BE49-F238E27FC236}">
                <a16:creationId xmlns:a16="http://schemas.microsoft.com/office/drawing/2014/main" id="{CA8FDF0C-D8A6-C811-2D5C-9D0B79554056}"/>
              </a:ext>
            </a:extLst>
          </p:cNvPr>
          <p:cNvGraphicFramePr>
            <a:graphicFrameLocks noChangeAspect="1"/>
          </p:cNvGraphicFramePr>
          <p:nvPr userDrawn="1">
            <p:custDataLst>
              <p:tags r:id="rId1"/>
            </p:custDataLst>
            <p:extLst>
              <p:ext uri="{D42A27DB-BD31-4B8C-83A1-F6EECF244321}">
                <p14:modId xmlns:p14="http://schemas.microsoft.com/office/powerpoint/2010/main" val="39474736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7" imgH="348" progId="TCLayout.ActiveDocument.1">
                  <p:embed/>
                </p:oleObj>
              </mc:Choice>
              <mc:Fallback>
                <p:oleObj name="think-cell Slide" r:id="rId4" imgW="347" imgH="348" progId="TCLayout.ActiveDocument.1">
                  <p:embed/>
                  <p:pic>
                    <p:nvPicPr>
                      <p:cNvPr id="9" name="Object 8" hidden="1">
                        <a:extLst>
                          <a:ext uri="{FF2B5EF4-FFF2-40B4-BE49-F238E27FC236}">
                            <a16:creationId xmlns:a16="http://schemas.microsoft.com/office/drawing/2014/main" id="{CA8FDF0C-D8A6-C811-2D5C-9D0B7955405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8" name="Picture 7" descr="A picture containing text, clipart&#10;&#10;Description automatically generated">
            <a:extLst>
              <a:ext uri="{FF2B5EF4-FFF2-40B4-BE49-F238E27FC236}">
                <a16:creationId xmlns:a16="http://schemas.microsoft.com/office/drawing/2014/main" id="{685C0E53-32F1-CC13-AA24-E3A5A09A96E4}"/>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74082" y="201522"/>
            <a:ext cx="2788956" cy="552214"/>
          </a:xfrm>
          <a:prstGeom prst="rect">
            <a:avLst/>
          </a:prstGeom>
        </p:spPr>
      </p:pic>
      <p:sp>
        <p:nvSpPr>
          <p:cNvPr id="2" name="Ondertitel 2">
            <a:extLst>
              <a:ext uri="{FF2B5EF4-FFF2-40B4-BE49-F238E27FC236}">
                <a16:creationId xmlns:a16="http://schemas.microsoft.com/office/drawing/2014/main" id="{DCE15625-71A0-75B0-DE16-18061C37AAB8}"/>
              </a:ext>
            </a:extLst>
          </p:cNvPr>
          <p:cNvSpPr>
            <a:spLocks noGrp="1"/>
          </p:cNvSpPr>
          <p:nvPr>
            <p:ph type="subTitle" idx="1" hasCustomPrompt="1"/>
          </p:nvPr>
        </p:nvSpPr>
        <p:spPr>
          <a:xfrm>
            <a:off x="5099758" y="4380722"/>
            <a:ext cx="6854118" cy="996595"/>
          </a:xfrm>
        </p:spPr>
        <p:txBody>
          <a:bodyPr>
            <a:normAutofit/>
          </a:bodyPr>
          <a:lstStyle>
            <a:lvl1pPr marL="0" indent="0" algn="l">
              <a:buNone/>
              <a:defRPr sz="1800">
                <a:solidFill>
                  <a:schemeClr val="tx1"/>
                </a:solidFill>
              </a:defRPr>
            </a:lvl1pPr>
            <a:lvl2pPr marL="457167" indent="0" algn="ctr">
              <a:buNone/>
              <a:defRPr sz="2000"/>
            </a:lvl2pPr>
            <a:lvl3pPr marL="914332" indent="0" algn="ctr">
              <a:buNone/>
              <a:defRPr sz="1800"/>
            </a:lvl3pPr>
            <a:lvl4pPr marL="1371498" indent="0" algn="ctr">
              <a:buNone/>
              <a:defRPr sz="1600"/>
            </a:lvl4pPr>
            <a:lvl5pPr marL="1828664" indent="0" algn="ctr">
              <a:buNone/>
              <a:defRPr sz="1600"/>
            </a:lvl5pPr>
            <a:lvl6pPr marL="2285830" indent="0" algn="ctr">
              <a:buNone/>
              <a:defRPr sz="1600"/>
            </a:lvl6pPr>
            <a:lvl7pPr marL="2742994" indent="0" algn="ctr">
              <a:buNone/>
              <a:defRPr sz="1600"/>
            </a:lvl7pPr>
            <a:lvl8pPr marL="3200160" indent="0" algn="ctr">
              <a:buNone/>
              <a:defRPr sz="1600"/>
            </a:lvl8pPr>
            <a:lvl9pPr marL="3657327" indent="0" algn="ctr">
              <a:buNone/>
              <a:defRPr sz="1600"/>
            </a:lvl9pPr>
          </a:lstStyle>
          <a:p>
            <a:r>
              <a:rPr lang="nl-NL"/>
              <a:t>Date &amp; Name</a:t>
            </a:r>
          </a:p>
        </p:txBody>
      </p:sp>
      <p:sp>
        <p:nvSpPr>
          <p:cNvPr id="4" name="Titel 1">
            <a:extLst>
              <a:ext uri="{FF2B5EF4-FFF2-40B4-BE49-F238E27FC236}">
                <a16:creationId xmlns:a16="http://schemas.microsoft.com/office/drawing/2014/main" id="{A7D311C3-C68F-D501-51A4-829E6C86995C}"/>
              </a:ext>
            </a:extLst>
          </p:cNvPr>
          <p:cNvSpPr>
            <a:spLocks noGrp="1"/>
          </p:cNvSpPr>
          <p:nvPr>
            <p:ph type="ctrTitle" hasCustomPrompt="1"/>
          </p:nvPr>
        </p:nvSpPr>
        <p:spPr>
          <a:xfrm>
            <a:off x="5099758" y="1297758"/>
            <a:ext cx="6854118" cy="1778817"/>
          </a:xfrm>
        </p:spPr>
        <p:txBody>
          <a:bodyPr vert="horz" wrap="square" anchor="b">
            <a:noAutofit/>
          </a:bodyPr>
          <a:lstStyle>
            <a:lvl1pPr algn="l">
              <a:defRPr sz="4000" b="1">
                <a:solidFill>
                  <a:schemeClr val="tx1"/>
                </a:solidFill>
                <a:latin typeface="+mn-lt"/>
              </a:defRPr>
            </a:lvl1pPr>
          </a:lstStyle>
          <a:p>
            <a:r>
              <a:rPr lang="nl-NL"/>
              <a:t>Klik om de stijl te bewerken</a:t>
            </a:r>
            <a:endParaRPr lang="nl-BE"/>
          </a:p>
        </p:txBody>
      </p:sp>
    </p:spTree>
    <p:extLst>
      <p:ext uri="{BB962C8B-B14F-4D97-AF65-F5344CB8AC3E}">
        <p14:creationId xmlns:p14="http://schemas.microsoft.com/office/powerpoint/2010/main" val="38192784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pic>
        <p:nvPicPr>
          <p:cNvPr id="10" name="Picture 9" descr="A picture containing track, outdoor, traveling, railroad&#10;&#10;Description automatically generated">
            <a:extLst>
              <a:ext uri="{FF2B5EF4-FFF2-40B4-BE49-F238E27FC236}">
                <a16:creationId xmlns:a16="http://schemas.microsoft.com/office/drawing/2014/main" id="{DFCA66AF-8003-0A51-BCA3-4C8D1E82907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4897953" cy="6858000"/>
          </a:xfrm>
          <a:prstGeom prst="rect">
            <a:avLst/>
          </a:prstGeom>
        </p:spPr>
      </p:pic>
      <p:graphicFrame>
        <p:nvGraphicFramePr>
          <p:cNvPr id="9" name="Object 8" hidden="1">
            <a:extLst>
              <a:ext uri="{FF2B5EF4-FFF2-40B4-BE49-F238E27FC236}">
                <a16:creationId xmlns:a16="http://schemas.microsoft.com/office/drawing/2014/main" id="{CA8FDF0C-D8A6-C811-2D5C-9D0B79554056}"/>
              </a:ext>
            </a:extLst>
          </p:cNvPr>
          <p:cNvGraphicFramePr>
            <a:graphicFrameLocks noChangeAspect="1"/>
          </p:cNvGraphicFramePr>
          <p:nvPr>
            <p:custDataLst>
              <p:tags r:id="rId1"/>
            </p:custDataLst>
            <p:extLst>
              <p:ext uri="{D42A27DB-BD31-4B8C-83A1-F6EECF244321}">
                <p14:modId xmlns:p14="http://schemas.microsoft.com/office/powerpoint/2010/main" val="39474736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47" imgH="348" progId="TCLayout.ActiveDocument.1">
                  <p:embed/>
                </p:oleObj>
              </mc:Choice>
              <mc:Fallback>
                <p:oleObj name="think-cell Slide" r:id="rId5" imgW="347" imgH="348" progId="TCLayout.ActiveDocument.1">
                  <p:embed/>
                  <p:pic>
                    <p:nvPicPr>
                      <p:cNvPr id="9" name="Object 8" hidden="1">
                        <a:extLst>
                          <a:ext uri="{FF2B5EF4-FFF2-40B4-BE49-F238E27FC236}">
                            <a16:creationId xmlns:a16="http://schemas.microsoft.com/office/drawing/2014/main" id="{CA8FDF0C-D8A6-C811-2D5C-9D0B7955405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pic>
        <p:nvPicPr>
          <p:cNvPr id="8" name="Picture 7" descr="A picture containing text, clipart&#10;&#10;Description automatically generated">
            <a:extLst>
              <a:ext uri="{FF2B5EF4-FFF2-40B4-BE49-F238E27FC236}">
                <a16:creationId xmlns:a16="http://schemas.microsoft.com/office/drawing/2014/main" id="{685C0E53-32F1-CC13-AA24-E3A5A09A96E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74082" y="201522"/>
            <a:ext cx="2788956" cy="552214"/>
          </a:xfrm>
          <a:prstGeom prst="rect">
            <a:avLst/>
          </a:prstGeom>
        </p:spPr>
      </p:pic>
      <p:sp>
        <p:nvSpPr>
          <p:cNvPr id="2" name="Ondertitel 2">
            <a:extLst>
              <a:ext uri="{FF2B5EF4-FFF2-40B4-BE49-F238E27FC236}">
                <a16:creationId xmlns:a16="http://schemas.microsoft.com/office/drawing/2014/main" id="{DCE15625-71A0-75B0-DE16-18061C37AAB8}"/>
              </a:ext>
            </a:extLst>
          </p:cNvPr>
          <p:cNvSpPr>
            <a:spLocks noGrp="1"/>
          </p:cNvSpPr>
          <p:nvPr>
            <p:ph type="subTitle" idx="1" hasCustomPrompt="1"/>
          </p:nvPr>
        </p:nvSpPr>
        <p:spPr>
          <a:xfrm>
            <a:off x="5099758" y="4380722"/>
            <a:ext cx="6854118" cy="996595"/>
          </a:xfrm>
        </p:spPr>
        <p:txBody>
          <a:bodyPr>
            <a:normAutofit/>
          </a:bodyPr>
          <a:lstStyle>
            <a:lvl1pPr marL="0" indent="0" algn="l">
              <a:buNone/>
              <a:defRPr sz="1800">
                <a:solidFill>
                  <a:schemeClr val="tx1"/>
                </a:solidFill>
              </a:defRPr>
            </a:lvl1pPr>
            <a:lvl2pPr marL="457167" indent="0" algn="ctr">
              <a:buNone/>
              <a:defRPr sz="2000"/>
            </a:lvl2pPr>
            <a:lvl3pPr marL="914332" indent="0" algn="ctr">
              <a:buNone/>
              <a:defRPr sz="1800"/>
            </a:lvl3pPr>
            <a:lvl4pPr marL="1371498" indent="0" algn="ctr">
              <a:buNone/>
              <a:defRPr sz="1600"/>
            </a:lvl4pPr>
            <a:lvl5pPr marL="1828664" indent="0" algn="ctr">
              <a:buNone/>
              <a:defRPr sz="1600"/>
            </a:lvl5pPr>
            <a:lvl6pPr marL="2285830" indent="0" algn="ctr">
              <a:buNone/>
              <a:defRPr sz="1600"/>
            </a:lvl6pPr>
            <a:lvl7pPr marL="2742994" indent="0" algn="ctr">
              <a:buNone/>
              <a:defRPr sz="1600"/>
            </a:lvl7pPr>
            <a:lvl8pPr marL="3200160" indent="0" algn="ctr">
              <a:buNone/>
              <a:defRPr sz="1600"/>
            </a:lvl8pPr>
            <a:lvl9pPr marL="3657327" indent="0" algn="ctr">
              <a:buNone/>
              <a:defRPr sz="1600"/>
            </a:lvl9pPr>
          </a:lstStyle>
          <a:p>
            <a:r>
              <a:rPr lang="nl-NL"/>
              <a:t>Date &amp; Name</a:t>
            </a:r>
          </a:p>
        </p:txBody>
      </p:sp>
      <p:sp>
        <p:nvSpPr>
          <p:cNvPr id="4" name="Titel 1">
            <a:extLst>
              <a:ext uri="{FF2B5EF4-FFF2-40B4-BE49-F238E27FC236}">
                <a16:creationId xmlns:a16="http://schemas.microsoft.com/office/drawing/2014/main" id="{A7D311C3-C68F-D501-51A4-829E6C86995C}"/>
              </a:ext>
            </a:extLst>
          </p:cNvPr>
          <p:cNvSpPr>
            <a:spLocks noGrp="1"/>
          </p:cNvSpPr>
          <p:nvPr>
            <p:ph type="ctrTitle" hasCustomPrompt="1"/>
          </p:nvPr>
        </p:nvSpPr>
        <p:spPr>
          <a:xfrm>
            <a:off x="5099758" y="1297758"/>
            <a:ext cx="6854118" cy="1778817"/>
          </a:xfrm>
        </p:spPr>
        <p:txBody>
          <a:bodyPr vert="horz" wrap="square" anchor="b">
            <a:noAutofit/>
          </a:bodyPr>
          <a:lstStyle>
            <a:lvl1pPr algn="l">
              <a:defRPr sz="4000" b="1">
                <a:solidFill>
                  <a:schemeClr val="tx1"/>
                </a:solidFill>
                <a:latin typeface="+mn-lt"/>
              </a:defRPr>
            </a:lvl1pPr>
          </a:lstStyle>
          <a:p>
            <a:r>
              <a:rPr lang="nl-NL"/>
              <a:t>Klik om de stijl te bewerken</a:t>
            </a:r>
            <a:endParaRPr lang="nl-BE"/>
          </a:p>
        </p:txBody>
      </p:sp>
      <p:pic>
        <p:nvPicPr>
          <p:cNvPr id="3" name="Picture 2" descr="A picture containing track, outdoor, traveling, railroad&#10;&#10;Description automatically generated">
            <a:extLst>
              <a:ext uri="{FF2B5EF4-FFF2-40B4-BE49-F238E27FC236}">
                <a16:creationId xmlns:a16="http://schemas.microsoft.com/office/drawing/2014/main" id="{CBE71D6A-F648-B6D8-C853-06AFB5BC0D7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4897953" cy="6858000"/>
          </a:xfrm>
          <a:prstGeom prst="rect">
            <a:avLst/>
          </a:prstGeom>
        </p:spPr>
      </p:pic>
      <p:graphicFrame>
        <p:nvGraphicFramePr>
          <p:cNvPr id="5" name="Object 4" hidden="1">
            <a:extLst>
              <a:ext uri="{FF2B5EF4-FFF2-40B4-BE49-F238E27FC236}">
                <a16:creationId xmlns:a16="http://schemas.microsoft.com/office/drawing/2014/main" id="{515BAA74-080A-307F-9350-5C5983C1604B}"/>
              </a:ext>
            </a:extLst>
          </p:cNvPr>
          <p:cNvGraphicFramePr>
            <a:graphicFrameLocks noChangeAspect="1"/>
          </p:cNvGraphicFramePr>
          <p:nvPr>
            <p:custDataLst>
              <p:tags r:id="rId2"/>
            </p:custDataLst>
            <p:extLst>
              <p:ext uri="{D42A27DB-BD31-4B8C-83A1-F6EECF244321}">
                <p14:modId xmlns:p14="http://schemas.microsoft.com/office/powerpoint/2010/main" val="39474736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347" imgH="348" progId="TCLayout.ActiveDocument.1">
                  <p:embed/>
                </p:oleObj>
              </mc:Choice>
              <mc:Fallback>
                <p:oleObj name="think-cell Slide" r:id="rId8" imgW="347" imgH="348" progId="TCLayout.ActiveDocument.1">
                  <p:embed/>
                  <p:pic>
                    <p:nvPicPr>
                      <p:cNvPr id="5" name="Object 4" hidden="1">
                        <a:extLst>
                          <a:ext uri="{FF2B5EF4-FFF2-40B4-BE49-F238E27FC236}">
                            <a16:creationId xmlns:a16="http://schemas.microsoft.com/office/drawing/2014/main" id="{515BAA74-080A-307F-9350-5C5983C1604B}"/>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pic>
        <p:nvPicPr>
          <p:cNvPr id="6" name="Picture 5" descr="A picture containing text, clipart&#10;&#10;Description automatically generated">
            <a:extLst>
              <a:ext uri="{FF2B5EF4-FFF2-40B4-BE49-F238E27FC236}">
                <a16:creationId xmlns:a16="http://schemas.microsoft.com/office/drawing/2014/main" id="{C3FBC722-1ACD-49A6-C95E-E5D11622121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74082" y="201522"/>
            <a:ext cx="2788956" cy="552214"/>
          </a:xfrm>
          <a:prstGeom prst="rect">
            <a:avLst/>
          </a:prstGeom>
        </p:spPr>
      </p:pic>
    </p:spTree>
    <p:extLst>
      <p:ext uri="{BB962C8B-B14F-4D97-AF65-F5344CB8AC3E}">
        <p14:creationId xmlns:p14="http://schemas.microsoft.com/office/powerpoint/2010/main" val="3082706757"/>
      </p:ext>
    </p:extLst>
  </p:cSld>
  <p:clrMapOvr>
    <a:masterClrMapping/>
  </p:clrMapOvr>
  <p:hf sldNum="0"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3_Titeldia">
    <p:spTree>
      <p:nvGrpSpPr>
        <p:cNvPr id="1" name=""/>
        <p:cNvGrpSpPr/>
        <p:nvPr/>
      </p:nvGrpSpPr>
      <p:grpSpPr>
        <a:xfrm>
          <a:off x="0" y="0"/>
          <a:ext cx="0" cy="0"/>
          <a:chOff x="0" y="0"/>
          <a:chExt cx="0" cy="0"/>
        </a:xfrm>
      </p:grpSpPr>
      <p:pic>
        <p:nvPicPr>
          <p:cNvPr id="2" name="Picture 1" descr="A picture containing track, outdoor, traveling, railroad&#10;&#10;Description automatically generated">
            <a:extLst>
              <a:ext uri="{FF2B5EF4-FFF2-40B4-BE49-F238E27FC236}">
                <a16:creationId xmlns:a16="http://schemas.microsoft.com/office/drawing/2014/main" id="{BD83A06C-53DF-0328-25AF-D65941FFA204}"/>
              </a:ext>
            </a:extLst>
          </p:cNvPr>
          <p:cNvPicPr>
            <a:picLocks noGrp="1" noRot="1" noChangeAspect="1" noMove="1" noResize="1" noEditPoints="1" noAdjustHandles="1" noChangeArrowheads="1" noChangeShapeType="1" noCrop="1"/>
          </p:cNvPicPr>
          <p:nvPr userDrawn="1"/>
        </p:nvPicPr>
        <p:blipFill>
          <a:blip r:embed="rId3" cstate="print">
            <a:extLst>
              <a:ext uri="{28A0092B-C50C-407E-A947-70E740481C1C}">
                <a14:useLocalDpi xmlns:a14="http://schemas.microsoft.com/office/drawing/2010/main" val="0"/>
              </a:ext>
            </a:extLst>
          </a:blip>
          <a:stretch>
            <a:fillRect/>
          </a:stretch>
        </p:blipFill>
        <p:spPr>
          <a:xfrm>
            <a:off x="7294047" y="0"/>
            <a:ext cx="4897953" cy="6858000"/>
          </a:xfrm>
          <a:prstGeom prst="rect">
            <a:avLst/>
          </a:prstGeom>
        </p:spPr>
      </p:pic>
      <p:graphicFrame>
        <p:nvGraphicFramePr>
          <p:cNvPr id="9" name="Object 8" hidden="1">
            <a:extLst>
              <a:ext uri="{FF2B5EF4-FFF2-40B4-BE49-F238E27FC236}">
                <a16:creationId xmlns:a16="http://schemas.microsoft.com/office/drawing/2014/main" id="{CA8FDF0C-D8A6-C811-2D5C-9D0B79554056}"/>
              </a:ext>
            </a:extLst>
          </p:cNvPr>
          <p:cNvGraphicFramePr>
            <a:graphicFrameLocks noChangeAspect="1"/>
          </p:cNvGraphicFramePr>
          <p:nvPr userDrawn="1">
            <p:custDataLst>
              <p:tags r:id="rId1"/>
            </p:custDataLst>
            <p:extLst>
              <p:ext uri="{D42A27DB-BD31-4B8C-83A1-F6EECF244321}">
                <p14:modId xmlns:p14="http://schemas.microsoft.com/office/powerpoint/2010/main" val="39474736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7" imgH="348" progId="TCLayout.ActiveDocument.1">
                  <p:embed/>
                </p:oleObj>
              </mc:Choice>
              <mc:Fallback>
                <p:oleObj name="think-cell Slide" r:id="rId4" imgW="347" imgH="348" progId="TCLayout.ActiveDocument.1">
                  <p:embed/>
                  <p:pic>
                    <p:nvPicPr>
                      <p:cNvPr id="9" name="Object 8" hidden="1">
                        <a:extLst>
                          <a:ext uri="{FF2B5EF4-FFF2-40B4-BE49-F238E27FC236}">
                            <a16:creationId xmlns:a16="http://schemas.microsoft.com/office/drawing/2014/main" id="{CA8FDF0C-D8A6-C811-2D5C-9D0B7955405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Ondertitel 2"/>
          <p:cNvSpPr>
            <a:spLocks noGrp="1"/>
          </p:cNvSpPr>
          <p:nvPr>
            <p:ph type="subTitle" idx="1" hasCustomPrompt="1"/>
          </p:nvPr>
        </p:nvSpPr>
        <p:spPr>
          <a:xfrm>
            <a:off x="308683" y="4780772"/>
            <a:ext cx="6854118" cy="996595"/>
          </a:xfrm>
        </p:spPr>
        <p:txBody>
          <a:bodyPr>
            <a:normAutofit/>
          </a:bodyPr>
          <a:lstStyle>
            <a:lvl1pPr marL="0" indent="0" algn="l">
              <a:buNone/>
              <a:defRPr sz="1800">
                <a:solidFill>
                  <a:schemeClr val="tx1"/>
                </a:solidFill>
              </a:defRPr>
            </a:lvl1pPr>
            <a:lvl2pPr marL="457167" indent="0" algn="ctr">
              <a:buNone/>
              <a:defRPr sz="2000"/>
            </a:lvl2pPr>
            <a:lvl3pPr marL="914332" indent="0" algn="ctr">
              <a:buNone/>
              <a:defRPr sz="1800"/>
            </a:lvl3pPr>
            <a:lvl4pPr marL="1371498" indent="0" algn="ctr">
              <a:buNone/>
              <a:defRPr sz="1600"/>
            </a:lvl4pPr>
            <a:lvl5pPr marL="1828664" indent="0" algn="ctr">
              <a:buNone/>
              <a:defRPr sz="1600"/>
            </a:lvl5pPr>
            <a:lvl6pPr marL="2285830" indent="0" algn="ctr">
              <a:buNone/>
              <a:defRPr sz="1600"/>
            </a:lvl6pPr>
            <a:lvl7pPr marL="2742994" indent="0" algn="ctr">
              <a:buNone/>
              <a:defRPr sz="1600"/>
            </a:lvl7pPr>
            <a:lvl8pPr marL="3200160" indent="0" algn="ctr">
              <a:buNone/>
              <a:defRPr sz="1600"/>
            </a:lvl8pPr>
            <a:lvl9pPr marL="3657327" indent="0" algn="ctr">
              <a:buNone/>
              <a:defRPr sz="1600"/>
            </a:lvl9pPr>
          </a:lstStyle>
          <a:p>
            <a:r>
              <a:rPr lang="nl-NL"/>
              <a:t>Date &amp; Name</a:t>
            </a:r>
          </a:p>
        </p:txBody>
      </p:sp>
      <p:pic>
        <p:nvPicPr>
          <p:cNvPr id="8" name="Picture 7" descr="A picture containing text, clipart&#10;&#10;Description automatically generated">
            <a:extLst>
              <a:ext uri="{FF2B5EF4-FFF2-40B4-BE49-F238E27FC236}">
                <a16:creationId xmlns:a16="http://schemas.microsoft.com/office/drawing/2014/main" id="{685C0E53-32F1-CC13-AA24-E3A5A09A96E4}"/>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469469" y="201523"/>
            <a:ext cx="2788956" cy="552214"/>
          </a:xfrm>
          <a:prstGeom prst="rect">
            <a:avLst/>
          </a:prstGeom>
        </p:spPr>
      </p:pic>
      <p:sp>
        <p:nvSpPr>
          <p:cNvPr id="7" name="Titel 1">
            <a:extLst>
              <a:ext uri="{FF2B5EF4-FFF2-40B4-BE49-F238E27FC236}">
                <a16:creationId xmlns:a16="http://schemas.microsoft.com/office/drawing/2014/main" id="{5A38997F-5D4A-A255-3A79-4B4A0C9ABC06}"/>
              </a:ext>
            </a:extLst>
          </p:cNvPr>
          <p:cNvSpPr>
            <a:spLocks noGrp="1"/>
          </p:cNvSpPr>
          <p:nvPr>
            <p:ph type="ctrTitle" hasCustomPrompt="1"/>
          </p:nvPr>
        </p:nvSpPr>
        <p:spPr>
          <a:xfrm>
            <a:off x="308683" y="1697808"/>
            <a:ext cx="6854118" cy="1778817"/>
          </a:xfrm>
        </p:spPr>
        <p:txBody>
          <a:bodyPr vert="horz" wrap="square" anchor="b">
            <a:noAutofit/>
          </a:bodyPr>
          <a:lstStyle>
            <a:lvl1pPr algn="l">
              <a:defRPr sz="4000" b="1">
                <a:solidFill>
                  <a:schemeClr val="tx1"/>
                </a:solidFill>
                <a:latin typeface="+mn-lt"/>
              </a:defRPr>
            </a:lvl1pPr>
          </a:lstStyle>
          <a:p>
            <a:r>
              <a:rPr lang="nl-NL"/>
              <a:t>Klik om de stijl te bewerken</a:t>
            </a:r>
            <a:endParaRPr lang="nl-BE"/>
          </a:p>
        </p:txBody>
      </p:sp>
    </p:spTree>
    <p:extLst>
      <p:ext uri="{BB962C8B-B14F-4D97-AF65-F5344CB8AC3E}">
        <p14:creationId xmlns:p14="http://schemas.microsoft.com/office/powerpoint/2010/main" val="20730037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4_Titel en objec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userDrawn="1">
            <p:custDataLst>
              <p:tags r:id="rId1"/>
            </p:custDataLst>
            <p:extLst>
              <p:ext uri="{D42A27DB-BD31-4B8C-83A1-F6EECF244321}">
                <p14:modId xmlns:p14="http://schemas.microsoft.com/office/powerpoint/2010/main" val="13151559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164662" y="14769"/>
            <a:ext cx="9018809" cy="710647"/>
          </a:xfrm>
        </p:spPr>
        <p:txBody>
          <a:bodyPr vert="horz" lIns="91440" tIns="36000" rIns="91440" bIns="0" rtlCol="0" anchor="ctr">
            <a:normAutofit fontScale="90000"/>
          </a:bodyPr>
          <a:lstStyle>
            <a:lvl1pPr>
              <a:lnSpc>
                <a:spcPct val="80000"/>
              </a:lnSpc>
              <a:defRPr lang="nl-BE" sz="2800" b="1" baseline="0" dirty="0">
                <a:solidFill>
                  <a:schemeClr val="tx1"/>
                </a:solidFill>
                <a:latin typeface="+mn-lt"/>
                <a:cs typeface="Calibri Light" panose="020F0302020204030204" pitchFamily="34" charset="0"/>
              </a:defRPr>
            </a:lvl1pPr>
          </a:lstStyle>
          <a:p>
            <a:pPr lvl="0"/>
            <a:r>
              <a:rPr lang="nl-BE"/>
              <a:t>Title font of the PowerPulse slides</a:t>
            </a:r>
          </a:p>
        </p:txBody>
      </p:sp>
      <p:sp>
        <p:nvSpPr>
          <p:cNvPr id="18" name="Rechthoek 76">
            <a:extLst>
              <a:ext uri="{FF2B5EF4-FFF2-40B4-BE49-F238E27FC236}">
                <a16:creationId xmlns:a16="http://schemas.microsoft.com/office/drawing/2014/main" id="{94031DE8-75C5-4653-92D1-EDCCA2DB0B36}"/>
              </a:ext>
            </a:extLst>
          </p:cNvPr>
          <p:cNvSpPr/>
          <p:nvPr userDrawn="1"/>
        </p:nvSpPr>
        <p:spPr>
          <a:xfrm rot="10800000">
            <a:off x="251775" y="725418"/>
            <a:ext cx="11664000" cy="32400"/>
          </a:xfrm>
          <a:prstGeom prst="rect">
            <a:avLst/>
          </a:prstGeom>
          <a:gradFill flip="none" rotWithShape="1">
            <a:gsLst>
              <a:gs pos="0">
                <a:schemeClr val="accent1">
                  <a:lumMod val="0"/>
                  <a:lumOff val="100000"/>
                </a:schemeClr>
              </a:gs>
              <a:gs pos="0">
                <a:schemeClr val="accent1">
                  <a:lumMod val="40000"/>
                  <a:lumOff val="60000"/>
                </a:schemeClr>
              </a:gs>
              <a:gs pos="0">
                <a:schemeClr val="tx1"/>
              </a:gs>
              <a:gs pos="66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3" name="Picture 2" descr="A picture containing text, clipart&#10;&#10;Description automatically generated">
            <a:extLst>
              <a:ext uri="{FF2B5EF4-FFF2-40B4-BE49-F238E27FC236}">
                <a16:creationId xmlns:a16="http://schemas.microsoft.com/office/drawing/2014/main" id="{2C70524F-20CE-982B-A266-FA0EDF1A60A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116991" y="199718"/>
            <a:ext cx="1772108" cy="350878"/>
          </a:xfrm>
          <a:prstGeom prst="rect">
            <a:avLst/>
          </a:prstGeom>
        </p:spPr>
      </p:pic>
    </p:spTree>
    <p:extLst>
      <p:ext uri="{BB962C8B-B14F-4D97-AF65-F5344CB8AC3E}">
        <p14:creationId xmlns:p14="http://schemas.microsoft.com/office/powerpoint/2010/main" val="88392389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5_Titel en objec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userDrawn="1">
            <p:custDataLst>
              <p:tags r:id="rId1"/>
            </p:custDataLst>
            <p:extLst>
              <p:ext uri="{D42A27DB-BD31-4B8C-83A1-F6EECF244321}">
                <p14:modId xmlns:p14="http://schemas.microsoft.com/office/powerpoint/2010/main" val="13151559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164662" y="14769"/>
            <a:ext cx="9522263" cy="710647"/>
          </a:xfrm>
        </p:spPr>
        <p:txBody>
          <a:bodyPr vert="horz" lIns="91440" tIns="36000" rIns="91440" bIns="0" rtlCol="0" anchor="ctr">
            <a:normAutofit/>
          </a:bodyPr>
          <a:lstStyle>
            <a:lvl1pPr>
              <a:lnSpc>
                <a:spcPct val="80000"/>
              </a:lnSpc>
              <a:defRPr lang="nl-BE" sz="2700" b="1" baseline="0" dirty="0">
                <a:solidFill>
                  <a:srgbClr val="111111"/>
                </a:solidFill>
                <a:latin typeface="+mn-lt"/>
              </a:defRPr>
            </a:lvl1pPr>
          </a:lstStyle>
          <a:p>
            <a:pPr lvl="0"/>
            <a:r>
              <a:rPr lang="nl-BE"/>
              <a:t>PowerPulse slides</a:t>
            </a:r>
          </a:p>
        </p:txBody>
      </p:sp>
      <p:sp>
        <p:nvSpPr>
          <p:cNvPr id="18" name="Rechthoek 76">
            <a:extLst>
              <a:ext uri="{FF2B5EF4-FFF2-40B4-BE49-F238E27FC236}">
                <a16:creationId xmlns:a16="http://schemas.microsoft.com/office/drawing/2014/main" id="{94031DE8-75C5-4653-92D1-EDCCA2DB0B36}"/>
              </a:ext>
            </a:extLst>
          </p:cNvPr>
          <p:cNvSpPr/>
          <p:nvPr userDrawn="1"/>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3" name="Picture 2" descr="Shape&#10;&#10;Description automatically generated with medium confidence">
            <a:extLst>
              <a:ext uri="{FF2B5EF4-FFF2-40B4-BE49-F238E27FC236}">
                <a16:creationId xmlns:a16="http://schemas.microsoft.com/office/drawing/2014/main" id="{5B35908E-561E-0EDB-0F4E-67E97A02C062}"/>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020737" y="188594"/>
            <a:ext cx="1895037" cy="375218"/>
          </a:xfrm>
          <a:prstGeom prst="rect">
            <a:avLst/>
          </a:prstGeom>
        </p:spPr>
      </p:pic>
    </p:spTree>
    <p:extLst>
      <p:ext uri="{BB962C8B-B14F-4D97-AF65-F5344CB8AC3E}">
        <p14:creationId xmlns:p14="http://schemas.microsoft.com/office/powerpoint/2010/main" val="319599082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6_Titel en objec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userDrawn="1">
            <p:custDataLst>
              <p:tags r:id="rId1"/>
            </p:custDataLst>
            <p:extLst>
              <p:ext uri="{D42A27DB-BD31-4B8C-83A1-F6EECF244321}">
                <p14:modId xmlns:p14="http://schemas.microsoft.com/office/powerpoint/2010/main" val="13151559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164113" y="14769"/>
            <a:ext cx="9789512" cy="710647"/>
          </a:xfrm>
        </p:spPr>
        <p:txBody>
          <a:bodyPr vert="horz" lIns="91440" tIns="36000" rIns="91440" bIns="0" rtlCol="0" anchor="ctr">
            <a:normAutofit/>
          </a:bodyPr>
          <a:lstStyle>
            <a:lvl1pPr>
              <a:lnSpc>
                <a:spcPct val="80000"/>
              </a:lnSpc>
              <a:defRPr lang="nl-BE" sz="2700" b="1" baseline="0" dirty="0">
                <a:solidFill>
                  <a:srgbClr val="111111"/>
                </a:solidFill>
                <a:latin typeface="+mn-lt"/>
              </a:defRPr>
            </a:lvl1pPr>
          </a:lstStyle>
          <a:p>
            <a:pPr lvl="0"/>
            <a:r>
              <a:rPr lang="nl-BE"/>
              <a:t>PowerPulse slides</a:t>
            </a:r>
          </a:p>
        </p:txBody>
      </p:sp>
      <p:sp>
        <p:nvSpPr>
          <p:cNvPr id="18" name="Rechthoek 76">
            <a:extLst>
              <a:ext uri="{FF2B5EF4-FFF2-40B4-BE49-F238E27FC236}">
                <a16:creationId xmlns:a16="http://schemas.microsoft.com/office/drawing/2014/main" id="{94031DE8-75C5-4653-92D1-EDCCA2DB0B36}"/>
              </a:ext>
            </a:extLst>
          </p:cNvPr>
          <p:cNvSpPr/>
          <p:nvPr userDrawn="1"/>
        </p:nvSpPr>
        <p:spPr>
          <a:xfrm rot="10800000">
            <a:off x="243150" y="725418"/>
            <a:ext cx="9720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4" name="Picture 3" descr="Shape&#10;&#10;Description automatically generated with medium confidence">
            <a:extLst>
              <a:ext uri="{FF2B5EF4-FFF2-40B4-BE49-F238E27FC236}">
                <a16:creationId xmlns:a16="http://schemas.microsoft.com/office/drawing/2014/main" id="{D5A98F51-B82A-3B2C-2AC4-BF1D5AE07D3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101744" y="247918"/>
            <a:ext cx="1955544" cy="387198"/>
          </a:xfrm>
          <a:prstGeom prst="rect">
            <a:avLst/>
          </a:prstGeom>
        </p:spPr>
      </p:pic>
    </p:spTree>
    <p:extLst>
      <p:ext uri="{BB962C8B-B14F-4D97-AF65-F5344CB8AC3E}">
        <p14:creationId xmlns:p14="http://schemas.microsoft.com/office/powerpoint/2010/main" val="198160461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3_Titel en object">
    <p:spTree>
      <p:nvGrpSpPr>
        <p:cNvPr id="1" name=""/>
        <p:cNvGrpSpPr/>
        <p:nvPr/>
      </p:nvGrpSpPr>
      <p:grpSpPr>
        <a:xfrm>
          <a:off x="0" y="0"/>
          <a:ext cx="0" cy="0"/>
          <a:chOff x="0" y="0"/>
          <a:chExt cx="0" cy="0"/>
        </a:xfrm>
      </p:grpSpPr>
      <p:pic>
        <p:nvPicPr>
          <p:cNvPr id="9" name="Picture 8" descr="A picture containing track, outdoor, traveling, railroad&#10;&#10;Description automatically generated">
            <a:extLst>
              <a:ext uri="{FF2B5EF4-FFF2-40B4-BE49-F238E27FC236}">
                <a16:creationId xmlns:a16="http://schemas.microsoft.com/office/drawing/2014/main" id="{53946699-8CEB-2B76-ABE5-86943285DEC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294047" y="0"/>
            <a:ext cx="4897953" cy="6858000"/>
          </a:xfrm>
          <a:prstGeom prst="rect">
            <a:avLst/>
          </a:prstGeom>
        </p:spPr>
      </p:pic>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userDrawn="1">
            <p:custDataLst>
              <p:tags r:id="rId1"/>
            </p:custDataLst>
            <p:extLst>
              <p:ext uri="{D42A27DB-BD31-4B8C-83A1-F6EECF244321}">
                <p14:modId xmlns:p14="http://schemas.microsoft.com/office/powerpoint/2010/main" val="10649251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7" imgH="348" progId="TCLayout.ActiveDocument.1">
                  <p:embed/>
                </p:oleObj>
              </mc:Choice>
              <mc:Fallback>
                <p:oleObj name="think-cell Slide" r:id="rId4"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4" name="Picture 3" descr="A picture containing text, clipart&#10;&#10;Description automatically generated">
            <a:extLst>
              <a:ext uri="{FF2B5EF4-FFF2-40B4-BE49-F238E27FC236}">
                <a16:creationId xmlns:a16="http://schemas.microsoft.com/office/drawing/2014/main" id="{904121AE-A61F-636D-862C-45FAB6B85E6D}"/>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444070" y="150723"/>
            <a:ext cx="2381698" cy="471577"/>
          </a:xfrm>
          <a:prstGeom prst="rect">
            <a:avLst/>
          </a:prstGeom>
        </p:spPr>
      </p:pic>
    </p:spTree>
    <p:extLst>
      <p:ext uri="{BB962C8B-B14F-4D97-AF65-F5344CB8AC3E}">
        <p14:creationId xmlns:p14="http://schemas.microsoft.com/office/powerpoint/2010/main" val="107433442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474785-4EFB-4C13-9DED-FC1691141749}"/>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endParaRPr lang="nl-BE"/>
          </a:p>
        </p:txBody>
      </p:sp>
      <p:sp>
        <p:nvSpPr>
          <p:cNvPr id="3" name="Ondertitel 2">
            <a:extLst>
              <a:ext uri="{FF2B5EF4-FFF2-40B4-BE49-F238E27FC236}">
                <a16:creationId xmlns:a16="http://schemas.microsoft.com/office/drawing/2014/main" id="{3A87F3A0-DD62-4A52-99FB-A836780C271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BE"/>
          </a:p>
        </p:txBody>
      </p:sp>
      <p:sp>
        <p:nvSpPr>
          <p:cNvPr id="4" name="Tijdelijke aanduiding voor datum 3">
            <a:extLst>
              <a:ext uri="{FF2B5EF4-FFF2-40B4-BE49-F238E27FC236}">
                <a16:creationId xmlns:a16="http://schemas.microsoft.com/office/drawing/2014/main" id="{5076DE3C-98C1-42B5-B416-B1C306ADD4B3}"/>
              </a:ext>
            </a:extLst>
          </p:cNvPr>
          <p:cNvSpPr>
            <a:spLocks noGrp="1"/>
          </p:cNvSpPr>
          <p:nvPr>
            <p:ph type="dt" sz="half" idx="10"/>
          </p:nvPr>
        </p:nvSpPr>
        <p:spPr/>
        <p:txBody>
          <a:bodyPr/>
          <a:lstStyle/>
          <a:p>
            <a:fld id="{4E895225-D5A7-465F-A359-83F83044A14C}" type="datetimeFigureOut">
              <a:rPr lang="nl-BE" smtClean="0"/>
              <a:t>7/11/2025</a:t>
            </a:fld>
            <a:endParaRPr lang="nl-BE"/>
          </a:p>
        </p:txBody>
      </p:sp>
      <p:sp>
        <p:nvSpPr>
          <p:cNvPr id="5" name="Tijdelijke aanduiding voor voettekst 4">
            <a:extLst>
              <a:ext uri="{FF2B5EF4-FFF2-40B4-BE49-F238E27FC236}">
                <a16:creationId xmlns:a16="http://schemas.microsoft.com/office/drawing/2014/main" id="{5E25B3B1-47D0-4EC1-942F-2F67F36D05A7}"/>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A2D207A2-F3BA-4507-93A9-FAD2537AE1C9}"/>
              </a:ext>
            </a:extLst>
          </p:cNvPr>
          <p:cNvSpPr>
            <a:spLocks noGrp="1"/>
          </p:cNvSpPr>
          <p:nvPr>
            <p:ph type="sldNum" sz="quarter" idx="12"/>
          </p:nvPr>
        </p:nvSpPr>
        <p:spPr/>
        <p:txBody>
          <a:bodyPr/>
          <a:lstStyle/>
          <a:p>
            <a:fld id="{37EE85EA-8152-4FC8-BF1D-054CBEF44A34}" type="slidenum">
              <a:rPr lang="nl-BE" smtClean="0"/>
              <a:t>‹nr.›</a:t>
            </a:fld>
            <a:endParaRPr lang="nl-BE"/>
          </a:p>
        </p:txBody>
      </p:sp>
    </p:spTree>
    <p:extLst>
      <p:ext uri="{BB962C8B-B14F-4D97-AF65-F5344CB8AC3E}">
        <p14:creationId xmlns:p14="http://schemas.microsoft.com/office/powerpoint/2010/main" val="359525416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4E7FB5-BBD6-4815-917F-4052775637FE}"/>
              </a:ext>
            </a:extLst>
          </p:cNvPr>
          <p:cNvSpPr>
            <a:spLocks noGrp="1"/>
          </p:cNvSpPr>
          <p:nvPr>
            <p:ph type="title"/>
          </p:nvPr>
        </p:nvSpPr>
        <p:spPr/>
        <p:txBody>
          <a:bodyPr/>
          <a:lstStyle/>
          <a:p>
            <a:r>
              <a:rPr lang="nl-NL"/>
              <a:t>Klik om stijl te bewerken</a:t>
            </a:r>
            <a:endParaRPr lang="nl-BE"/>
          </a:p>
        </p:txBody>
      </p:sp>
      <p:sp>
        <p:nvSpPr>
          <p:cNvPr id="3" name="Tijdelijke aanduiding voor inhoud 2">
            <a:extLst>
              <a:ext uri="{FF2B5EF4-FFF2-40B4-BE49-F238E27FC236}">
                <a16:creationId xmlns:a16="http://schemas.microsoft.com/office/drawing/2014/main" id="{2701193B-B145-4169-B7B8-1D01F224A00C}"/>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F448A0F0-03ED-4F00-BD9C-CC324367863A}"/>
              </a:ext>
            </a:extLst>
          </p:cNvPr>
          <p:cNvSpPr>
            <a:spLocks noGrp="1"/>
          </p:cNvSpPr>
          <p:nvPr>
            <p:ph type="dt" sz="half" idx="10"/>
          </p:nvPr>
        </p:nvSpPr>
        <p:spPr/>
        <p:txBody>
          <a:bodyPr/>
          <a:lstStyle/>
          <a:p>
            <a:fld id="{4E895225-D5A7-465F-A359-83F83044A14C}" type="datetimeFigureOut">
              <a:rPr lang="nl-BE" smtClean="0"/>
              <a:t>7/11/2025</a:t>
            </a:fld>
            <a:endParaRPr lang="nl-BE"/>
          </a:p>
        </p:txBody>
      </p:sp>
      <p:sp>
        <p:nvSpPr>
          <p:cNvPr id="5" name="Tijdelijke aanduiding voor voettekst 4">
            <a:extLst>
              <a:ext uri="{FF2B5EF4-FFF2-40B4-BE49-F238E27FC236}">
                <a16:creationId xmlns:a16="http://schemas.microsoft.com/office/drawing/2014/main" id="{E71E431D-99D4-4801-8B4D-1D865D47604A}"/>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AD4FC267-9ECD-4C4A-BF61-E18F8FAC5918}"/>
              </a:ext>
            </a:extLst>
          </p:cNvPr>
          <p:cNvSpPr>
            <a:spLocks noGrp="1"/>
          </p:cNvSpPr>
          <p:nvPr>
            <p:ph type="sldNum" sz="quarter" idx="12"/>
          </p:nvPr>
        </p:nvSpPr>
        <p:spPr/>
        <p:txBody>
          <a:bodyPr/>
          <a:lstStyle/>
          <a:p>
            <a:fld id="{37EE85EA-8152-4FC8-BF1D-054CBEF44A34}" type="slidenum">
              <a:rPr lang="nl-BE" smtClean="0"/>
              <a:t>‹nr.›</a:t>
            </a:fld>
            <a:endParaRPr lang="nl-BE"/>
          </a:p>
        </p:txBody>
      </p:sp>
    </p:spTree>
    <p:extLst>
      <p:ext uri="{BB962C8B-B14F-4D97-AF65-F5344CB8AC3E}">
        <p14:creationId xmlns:p14="http://schemas.microsoft.com/office/powerpoint/2010/main" val="346523105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FD53860-7BF3-4443-A50A-9A156E70B68E}"/>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endParaRPr lang="nl-BE"/>
          </a:p>
        </p:txBody>
      </p:sp>
      <p:sp>
        <p:nvSpPr>
          <p:cNvPr id="3" name="Tijdelijke aanduiding voor tekst 2">
            <a:extLst>
              <a:ext uri="{FF2B5EF4-FFF2-40B4-BE49-F238E27FC236}">
                <a16:creationId xmlns:a16="http://schemas.microsoft.com/office/drawing/2014/main" id="{302DB279-E4F2-4704-97B6-98A341AE2E9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54854F61-A4C9-4832-9334-18A282A4305F}"/>
              </a:ext>
            </a:extLst>
          </p:cNvPr>
          <p:cNvSpPr>
            <a:spLocks noGrp="1"/>
          </p:cNvSpPr>
          <p:nvPr>
            <p:ph type="dt" sz="half" idx="10"/>
          </p:nvPr>
        </p:nvSpPr>
        <p:spPr/>
        <p:txBody>
          <a:bodyPr/>
          <a:lstStyle/>
          <a:p>
            <a:fld id="{4E895225-D5A7-465F-A359-83F83044A14C}" type="datetimeFigureOut">
              <a:rPr lang="nl-BE" smtClean="0"/>
              <a:t>7/11/2025</a:t>
            </a:fld>
            <a:endParaRPr lang="nl-BE"/>
          </a:p>
        </p:txBody>
      </p:sp>
      <p:sp>
        <p:nvSpPr>
          <p:cNvPr id="5" name="Tijdelijke aanduiding voor voettekst 4">
            <a:extLst>
              <a:ext uri="{FF2B5EF4-FFF2-40B4-BE49-F238E27FC236}">
                <a16:creationId xmlns:a16="http://schemas.microsoft.com/office/drawing/2014/main" id="{909F7CB1-4850-458B-A979-A2BB0B8E78DF}"/>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ABFCFADC-F5B2-476B-BCE6-8D4A0BBD9C0E}"/>
              </a:ext>
            </a:extLst>
          </p:cNvPr>
          <p:cNvSpPr>
            <a:spLocks noGrp="1"/>
          </p:cNvSpPr>
          <p:nvPr>
            <p:ph type="sldNum" sz="quarter" idx="12"/>
          </p:nvPr>
        </p:nvSpPr>
        <p:spPr/>
        <p:txBody>
          <a:bodyPr/>
          <a:lstStyle/>
          <a:p>
            <a:fld id="{37EE85EA-8152-4FC8-BF1D-054CBEF44A34}" type="slidenum">
              <a:rPr lang="nl-BE" smtClean="0"/>
              <a:t>‹nr.›</a:t>
            </a:fld>
            <a:endParaRPr lang="nl-BE"/>
          </a:p>
        </p:txBody>
      </p:sp>
    </p:spTree>
    <p:extLst>
      <p:ext uri="{BB962C8B-B14F-4D97-AF65-F5344CB8AC3E}">
        <p14:creationId xmlns:p14="http://schemas.microsoft.com/office/powerpoint/2010/main" val="418864666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A7D5A3E-410F-4F7B-8211-34009DB8E346}"/>
              </a:ext>
            </a:extLst>
          </p:cNvPr>
          <p:cNvSpPr>
            <a:spLocks noGrp="1"/>
          </p:cNvSpPr>
          <p:nvPr>
            <p:ph type="title"/>
          </p:nvPr>
        </p:nvSpPr>
        <p:spPr/>
        <p:txBody>
          <a:bodyPr/>
          <a:lstStyle/>
          <a:p>
            <a:r>
              <a:rPr lang="nl-NL"/>
              <a:t>Klik om stijl te bewerken</a:t>
            </a:r>
            <a:endParaRPr lang="nl-BE"/>
          </a:p>
        </p:txBody>
      </p:sp>
      <p:sp>
        <p:nvSpPr>
          <p:cNvPr id="3" name="Tijdelijke aanduiding voor inhoud 2">
            <a:extLst>
              <a:ext uri="{FF2B5EF4-FFF2-40B4-BE49-F238E27FC236}">
                <a16:creationId xmlns:a16="http://schemas.microsoft.com/office/drawing/2014/main" id="{132145C9-F744-4ED5-8DDE-E0CEE0218826}"/>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inhoud 3">
            <a:extLst>
              <a:ext uri="{FF2B5EF4-FFF2-40B4-BE49-F238E27FC236}">
                <a16:creationId xmlns:a16="http://schemas.microsoft.com/office/drawing/2014/main" id="{A1201D54-07B4-499D-AD23-F24F21992928}"/>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datum 4">
            <a:extLst>
              <a:ext uri="{FF2B5EF4-FFF2-40B4-BE49-F238E27FC236}">
                <a16:creationId xmlns:a16="http://schemas.microsoft.com/office/drawing/2014/main" id="{09AF8232-B7F7-47AF-91BB-8F21C277E6CF}"/>
              </a:ext>
            </a:extLst>
          </p:cNvPr>
          <p:cNvSpPr>
            <a:spLocks noGrp="1"/>
          </p:cNvSpPr>
          <p:nvPr>
            <p:ph type="dt" sz="half" idx="10"/>
          </p:nvPr>
        </p:nvSpPr>
        <p:spPr/>
        <p:txBody>
          <a:bodyPr/>
          <a:lstStyle/>
          <a:p>
            <a:fld id="{4E895225-D5A7-465F-A359-83F83044A14C}" type="datetimeFigureOut">
              <a:rPr lang="nl-BE" smtClean="0"/>
              <a:t>7/11/2025</a:t>
            </a:fld>
            <a:endParaRPr lang="nl-BE"/>
          </a:p>
        </p:txBody>
      </p:sp>
      <p:sp>
        <p:nvSpPr>
          <p:cNvPr id="6" name="Tijdelijke aanduiding voor voettekst 5">
            <a:extLst>
              <a:ext uri="{FF2B5EF4-FFF2-40B4-BE49-F238E27FC236}">
                <a16:creationId xmlns:a16="http://schemas.microsoft.com/office/drawing/2014/main" id="{9D5E261E-0A3F-431A-A704-02B1FB17258B}"/>
              </a:ext>
            </a:extLst>
          </p:cNvPr>
          <p:cNvSpPr>
            <a:spLocks noGrp="1"/>
          </p:cNvSpPr>
          <p:nvPr>
            <p:ph type="ftr" sz="quarter" idx="11"/>
          </p:nvPr>
        </p:nvSpPr>
        <p:spPr/>
        <p:txBody>
          <a:bodyPr/>
          <a:lstStyle/>
          <a:p>
            <a:endParaRPr lang="nl-BE"/>
          </a:p>
        </p:txBody>
      </p:sp>
      <p:sp>
        <p:nvSpPr>
          <p:cNvPr id="7" name="Tijdelijke aanduiding voor dianummer 6">
            <a:extLst>
              <a:ext uri="{FF2B5EF4-FFF2-40B4-BE49-F238E27FC236}">
                <a16:creationId xmlns:a16="http://schemas.microsoft.com/office/drawing/2014/main" id="{3FEFBC91-3888-43A0-BE46-AE06C756CE10}"/>
              </a:ext>
            </a:extLst>
          </p:cNvPr>
          <p:cNvSpPr>
            <a:spLocks noGrp="1"/>
          </p:cNvSpPr>
          <p:nvPr>
            <p:ph type="sldNum" sz="quarter" idx="12"/>
          </p:nvPr>
        </p:nvSpPr>
        <p:spPr/>
        <p:txBody>
          <a:bodyPr/>
          <a:lstStyle/>
          <a:p>
            <a:fld id="{37EE85EA-8152-4FC8-BF1D-054CBEF44A34}" type="slidenum">
              <a:rPr lang="nl-BE" smtClean="0"/>
              <a:t>‹nr.›</a:t>
            </a:fld>
            <a:endParaRPr lang="nl-BE"/>
          </a:p>
        </p:txBody>
      </p:sp>
    </p:spTree>
    <p:extLst>
      <p:ext uri="{BB962C8B-B14F-4D97-AF65-F5344CB8AC3E}">
        <p14:creationId xmlns:p14="http://schemas.microsoft.com/office/powerpoint/2010/main" val="99792164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1EFB8C-A6E1-4573-9FDF-E48095048BC1}"/>
              </a:ext>
            </a:extLst>
          </p:cNvPr>
          <p:cNvSpPr>
            <a:spLocks noGrp="1"/>
          </p:cNvSpPr>
          <p:nvPr>
            <p:ph type="title"/>
          </p:nvPr>
        </p:nvSpPr>
        <p:spPr>
          <a:xfrm>
            <a:off x="839788" y="365125"/>
            <a:ext cx="10515600" cy="1325563"/>
          </a:xfrm>
        </p:spPr>
        <p:txBody>
          <a:bodyPr/>
          <a:lstStyle/>
          <a:p>
            <a:r>
              <a:rPr lang="nl-NL"/>
              <a:t>Klik om stijl te bewerken</a:t>
            </a:r>
            <a:endParaRPr lang="nl-BE"/>
          </a:p>
        </p:txBody>
      </p:sp>
      <p:sp>
        <p:nvSpPr>
          <p:cNvPr id="3" name="Tijdelijke aanduiding voor tekst 2">
            <a:extLst>
              <a:ext uri="{FF2B5EF4-FFF2-40B4-BE49-F238E27FC236}">
                <a16:creationId xmlns:a16="http://schemas.microsoft.com/office/drawing/2014/main" id="{E8AB2DE4-5115-4E40-BF75-C61E3D1179C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3BF23776-05F8-4373-8455-385E7D878138}"/>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tekst 4">
            <a:extLst>
              <a:ext uri="{FF2B5EF4-FFF2-40B4-BE49-F238E27FC236}">
                <a16:creationId xmlns:a16="http://schemas.microsoft.com/office/drawing/2014/main" id="{1853CDFE-9219-44EA-A40F-C4AB1AA7FB6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A1870EED-F16D-404F-BAA0-8BAB716815AD}"/>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7" name="Tijdelijke aanduiding voor datum 6">
            <a:extLst>
              <a:ext uri="{FF2B5EF4-FFF2-40B4-BE49-F238E27FC236}">
                <a16:creationId xmlns:a16="http://schemas.microsoft.com/office/drawing/2014/main" id="{94AB82A2-E35F-445E-ABFE-53CFEE9DAB2D}"/>
              </a:ext>
            </a:extLst>
          </p:cNvPr>
          <p:cNvSpPr>
            <a:spLocks noGrp="1"/>
          </p:cNvSpPr>
          <p:nvPr>
            <p:ph type="dt" sz="half" idx="10"/>
          </p:nvPr>
        </p:nvSpPr>
        <p:spPr/>
        <p:txBody>
          <a:bodyPr/>
          <a:lstStyle/>
          <a:p>
            <a:fld id="{4E895225-D5A7-465F-A359-83F83044A14C}" type="datetimeFigureOut">
              <a:rPr lang="nl-BE" smtClean="0"/>
              <a:t>7/11/2025</a:t>
            </a:fld>
            <a:endParaRPr lang="nl-BE"/>
          </a:p>
        </p:txBody>
      </p:sp>
      <p:sp>
        <p:nvSpPr>
          <p:cNvPr id="8" name="Tijdelijke aanduiding voor voettekst 7">
            <a:extLst>
              <a:ext uri="{FF2B5EF4-FFF2-40B4-BE49-F238E27FC236}">
                <a16:creationId xmlns:a16="http://schemas.microsoft.com/office/drawing/2014/main" id="{92535E41-9A34-48AD-9476-D5E06A7A77DE}"/>
              </a:ext>
            </a:extLst>
          </p:cNvPr>
          <p:cNvSpPr>
            <a:spLocks noGrp="1"/>
          </p:cNvSpPr>
          <p:nvPr>
            <p:ph type="ftr" sz="quarter" idx="11"/>
          </p:nvPr>
        </p:nvSpPr>
        <p:spPr/>
        <p:txBody>
          <a:bodyPr/>
          <a:lstStyle/>
          <a:p>
            <a:endParaRPr lang="nl-BE"/>
          </a:p>
        </p:txBody>
      </p:sp>
      <p:sp>
        <p:nvSpPr>
          <p:cNvPr id="9" name="Tijdelijke aanduiding voor dianummer 8">
            <a:extLst>
              <a:ext uri="{FF2B5EF4-FFF2-40B4-BE49-F238E27FC236}">
                <a16:creationId xmlns:a16="http://schemas.microsoft.com/office/drawing/2014/main" id="{AF03E6D9-CEC7-456B-B945-41934751CF2F}"/>
              </a:ext>
            </a:extLst>
          </p:cNvPr>
          <p:cNvSpPr>
            <a:spLocks noGrp="1"/>
          </p:cNvSpPr>
          <p:nvPr>
            <p:ph type="sldNum" sz="quarter" idx="12"/>
          </p:nvPr>
        </p:nvSpPr>
        <p:spPr/>
        <p:txBody>
          <a:bodyPr/>
          <a:lstStyle/>
          <a:p>
            <a:fld id="{37EE85EA-8152-4FC8-BF1D-054CBEF44A34}" type="slidenum">
              <a:rPr lang="nl-BE" smtClean="0"/>
              <a:t>‹nr.›</a:t>
            </a:fld>
            <a:endParaRPr lang="nl-BE"/>
          </a:p>
        </p:txBody>
      </p:sp>
    </p:spTree>
    <p:extLst>
      <p:ext uri="{BB962C8B-B14F-4D97-AF65-F5344CB8AC3E}">
        <p14:creationId xmlns:p14="http://schemas.microsoft.com/office/powerpoint/2010/main" val="3471029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Table of Contents">
    <p:spTree>
      <p:nvGrpSpPr>
        <p:cNvPr id="1" name=""/>
        <p:cNvGrpSpPr/>
        <p:nvPr/>
      </p:nvGrpSpPr>
      <p:grpSpPr>
        <a:xfrm>
          <a:off x="0" y="0"/>
          <a:ext cx="0" cy="0"/>
          <a:chOff x="0" y="0"/>
          <a:chExt cx="0" cy="0"/>
        </a:xfrm>
      </p:grpSpPr>
      <p:pic>
        <p:nvPicPr>
          <p:cNvPr id="9" name="Picture 8" descr="A picture containing track, outdoor, traveling, railroad&#10;&#10;Description automatically generated">
            <a:extLst>
              <a:ext uri="{FF2B5EF4-FFF2-40B4-BE49-F238E27FC236}">
                <a16:creationId xmlns:a16="http://schemas.microsoft.com/office/drawing/2014/main" id="{53946699-8CEB-2B76-ABE5-86943285DEC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94047" y="0"/>
            <a:ext cx="4897953" cy="6858000"/>
          </a:xfrm>
          <a:prstGeom prst="rect">
            <a:avLst/>
          </a:prstGeom>
        </p:spPr>
      </p:pic>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p:custDataLst>
              <p:tags r:id="rId1"/>
            </p:custDataLst>
            <p:extLst>
              <p:ext uri="{D42A27DB-BD31-4B8C-83A1-F6EECF244321}">
                <p14:modId xmlns:p14="http://schemas.microsoft.com/office/powerpoint/2010/main" val="10649251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47" imgH="348" progId="TCLayout.ActiveDocument.1">
                  <p:embed/>
                </p:oleObj>
              </mc:Choice>
              <mc:Fallback>
                <p:oleObj name="think-cell Slide" r:id="rId5"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pic>
        <p:nvPicPr>
          <p:cNvPr id="4" name="Picture 3" descr="A picture containing text, clipart&#10;&#10;Description automatically generated">
            <a:extLst>
              <a:ext uri="{FF2B5EF4-FFF2-40B4-BE49-F238E27FC236}">
                <a16:creationId xmlns:a16="http://schemas.microsoft.com/office/drawing/2014/main" id="{904121AE-A61F-636D-862C-45FAB6B85E6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444070" y="150723"/>
            <a:ext cx="2381698" cy="471577"/>
          </a:xfrm>
          <a:prstGeom prst="rect">
            <a:avLst/>
          </a:prstGeom>
        </p:spPr>
      </p:pic>
      <p:pic>
        <p:nvPicPr>
          <p:cNvPr id="2" name="Picture 1" descr="A picture containing track, outdoor, traveling, railroad&#10;&#10;Description automatically generated">
            <a:extLst>
              <a:ext uri="{FF2B5EF4-FFF2-40B4-BE49-F238E27FC236}">
                <a16:creationId xmlns:a16="http://schemas.microsoft.com/office/drawing/2014/main" id="{5F8A5420-8C9B-BD9A-F05E-492D29B1906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94047" y="0"/>
            <a:ext cx="4897953" cy="6858000"/>
          </a:xfrm>
          <a:prstGeom prst="rect">
            <a:avLst/>
          </a:prstGeom>
        </p:spPr>
      </p:pic>
      <p:graphicFrame>
        <p:nvGraphicFramePr>
          <p:cNvPr id="3" name="Object 2" hidden="1">
            <a:extLst>
              <a:ext uri="{FF2B5EF4-FFF2-40B4-BE49-F238E27FC236}">
                <a16:creationId xmlns:a16="http://schemas.microsoft.com/office/drawing/2014/main" id="{93C9431F-F348-7417-4FE9-395D28B83917}"/>
              </a:ext>
            </a:extLst>
          </p:cNvPr>
          <p:cNvGraphicFramePr>
            <a:graphicFrameLocks noChangeAspect="1"/>
          </p:cNvGraphicFramePr>
          <p:nvPr>
            <p:custDataLst>
              <p:tags r:id="rId2"/>
            </p:custDataLst>
            <p:extLst>
              <p:ext uri="{D42A27DB-BD31-4B8C-83A1-F6EECF244321}">
                <p14:modId xmlns:p14="http://schemas.microsoft.com/office/powerpoint/2010/main" val="10649251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347" imgH="348" progId="TCLayout.ActiveDocument.1">
                  <p:embed/>
                </p:oleObj>
              </mc:Choice>
              <mc:Fallback>
                <p:oleObj name="think-cell Slide" r:id="rId8" imgW="347" imgH="348" progId="TCLayout.ActiveDocument.1">
                  <p:embed/>
                  <p:pic>
                    <p:nvPicPr>
                      <p:cNvPr id="3" name="Object 2" hidden="1">
                        <a:extLst>
                          <a:ext uri="{FF2B5EF4-FFF2-40B4-BE49-F238E27FC236}">
                            <a16:creationId xmlns:a16="http://schemas.microsoft.com/office/drawing/2014/main" id="{93C9431F-F348-7417-4FE9-395D28B8391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pic>
        <p:nvPicPr>
          <p:cNvPr id="5" name="Picture 4" descr="A picture containing text, clipart&#10;&#10;Description automatically generated">
            <a:extLst>
              <a:ext uri="{FF2B5EF4-FFF2-40B4-BE49-F238E27FC236}">
                <a16:creationId xmlns:a16="http://schemas.microsoft.com/office/drawing/2014/main" id="{3C0E1E2F-3FAC-E02C-13E5-8A7CD08F0C5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444070" y="150723"/>
            <a:ext cx="2381698" cy="471577"/>
          </a:xfrm>
          <a:prstGeom prst="rect">
            <a:avLst/>
          </a:prstGeom>
        </p:spPr>
      </p:pic>
      <p:sp>
        <p:nvSpPr>
          <p:cNvPr id="10" name="Text Placeholder 9">
            <a:extLst>
              <a:ext uri="{FF2B5EF4-FFF2-40B4-BE49-F238E27FC236}">
                <a16:creationId xmlns:a16="http://schemas.microsoft.com/office/drawing/2014/main" id="{439AFE8B-EB0E-1FE9-F0AA-2D8ADB5093A3}"/>
              </a:ext>
            </a:extLst>
          </p:cNvPr>
          <p:cNvSpPr>
            <a:spLocks noGrp="1"/>
          </p:cNvSpPr>
          <p:nvPr>
            <p:ph type="body" sz="quarter" idx="10" hasCustomPrompt="1"/>
          </p:nvPr>
        </p:nvSpPr>
        <p:spPr>
          <a:xfrm>
            <a:off x="696000" y="2820600"/>
            <a:ext cx="5400000" cy="608400"/>
          </a:xfrm>
          <a:solidFill>
            <a:schemeClr val="tx2"/>
          </a:solidFill>
          <a:ln>
            <a:solidFill>
              <a:schemeClr val="tx2"/>
            </a:solidFill>
          </a:ln>
        </p:spPr>
        <p:style>
          <a:lnRef idx="2">
            <a:schemeClr val="accent2">
              <a:shade val="15000"/>
            </a:schemeClr>
          </a:lnRef>
          <a:fillRef idx="1">
            <a:schemeClr val="accent2"/>
          </a:fillRef>
          <a:effectRef idx="0">
            <a:schemeClr val="accent2"/>
          </a:effectRef>
          <a:fontRef idx="minor">
            <a:schemeClr val="lt1"/>
          </a:fontRef>
        </p:style>
        <p:txBody>
          <a:bodyPr anchor="ctr">
            <a:noAutofit/>
          </a:bodyPr>
          <a:lstStyle>
            <a:lvl1pPr marL="269875" indent="-269875">
              <a:buFont typeface="Wingdings" panose="05000000000000000000" pitchFamily="2" charset="2"/>
              <a:buChar char="§"/>
              <a:defRPr sz="1800" b="1"/>
            </a:lvl1pPr>
          </a:lstStyle>
          <a:p>
            <a:pPr lvl="0"/>
            <a:r>
              <a:rPr lang="en-GB"/>
              <a:t>Topic 1</a:t>
            </a:r>
          </a:p>
        </p:txBody>
      </p:sp>
      <p:sp>
        <p:nvSpPr>
          <p:cNvPr id="16" name="Text Placeholder 15">
            <a:extLst>
              <a:ext uri="{FF2B5EF4-FFF2-40B4-BE49-F238E27FC236}">
                <a16:creationId xmlns:a16="http://schemas.microsoft.com/office/drawing/2014/main" id="{6BE0AF2B-836F-0160-D4F4-6B08964E096F}"/>
              </a:ext>
            </a:extLst>
          </p:cNvPr>
          <p:cNvSpPr>
            <a:spLocks noGrp="1"/>
          </p:cNvSpPr>
          <p:nvPr>
            <p:ph type="body" sz="quarter" idx="11" hasCustomPrompt="1"/>
          </p:nvPr>
        </p:nvSpPr>
        <p:spPr>
          <a:xfrm>
            <a:off x="695325" y="3429000"/>
            <a:ext cx="5400675" cy="608400"/>
          </a:xfrm>
        </p:spPr>
        <p:txBody>
          <a:bodyPr anchor="ctr">
            <a:noAutofit/>
          </a:bodyPr>
          <a:lstStyle>
            <a:lvl1pPr marL="269875" indent="-269875">
              <a:buFont typeface="Wingdings" panose="05000000000000000000" pitchFamily="2" charset="2"/>
              <a:buChar char="§"/>
              <a:defRPr sz="1800" b="1">
                <a:solidFill>
                  <a:schemeClr val="tx2"/>
                </a:solidFill>
              </a:defRPr>
            </a:lvl1pPr>
          </a:lstStyle>
          <a:p>
            <a:pPr lvl="0"/>
            <a:r>
              <a:rPr lang="en-GB"/>
              <a:t>Topic 2</a:t>
            </a:r>
          </a:p>
        </p:txBody>
      </p:sp>
    </p:spTree>
    <p:extLst>
      <p:ext uri="{BB962C8B-B14F-4D97-AF65-F5344CB8AC3E}">
        <p14:creationId xmlns:p14="http://schemas.microsoft.com/office/powerpoint/2010/main" val="2724294617"/>
      </p:ext>
    </p:extLst>
  </p:cSld>
  <p:clrMapOvr>
    <a:masterClrMapping/>
  </p:clrMapOvr>
  <p:hf sldNum="0"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31A19C-7263-4B27-B44C-82677B5B8038}"/>
              </a:ext>
            </a:extLst>
          </p:cNvPr>
          <p:cNvSpPr>
            <a:spLocks noGrp="1"/>
          </p:cNvSpPr>
          <p:nvPr>
            <p:ph type="title"/>
          </p:nvPr>
        </p:nvSpPr>
        <p:spPr/>
        <p:txBody>
          <a:bodyPr/>
          <a:lstStyle/>
          <a:p>
            <a:r>
              <a:rPr lang="nl-NL"/>
              <a:t>Klik om stijl te bewerken</a:t>
            </a:r>
            <a:endParaRPr lang="nl-BE"/>
          </a:p>
        </p:txBody>
      </p:sp>
      <p:sp>
        <p:nvSpPr>
          <p:cNvPr id="3" name="Tijdelijke aanduiding voor datum 2">
            <a:extLst>
              <a:ext uri="{FF2B5EF4-FFF2-40B4-BE49-F238E27FC236}">
                <a16:creationId xmlns:a16="http://schemas.microsoft.com/office/drawing/2014/main" id="{94874B52-3C76-4E57-9322-76BD8BD45ADD}"/>
              </a:ext>
            </a:extLst>
          </p:cNvPr>
          <p:cNvSpPr>
            <a:spLocks noGrp="1"/>
          </p:cNvSpPr>
          <p:nvPr>
            <p:ph type="dt" sz="half" idx="10"/>
          </p:nvPr>
        </p:nvSpPr>
        <p:spPr/>
        <p:txBody>
          <a:bodyPr/>
          <a:lstStyle/>
          <a:p>
            <a:fld id="{4E895225-D5A7-465F-A359-83F83044A14C}" type="datetimeFigureOut">
              <a:rPr lang="nl-BE" smtClean="0"/>
              <a:t>7/11/2025</a:t>
            </a:fld>
            <a:endParaRPr lang="nl-BE"/>
          </a:p>
        </p:txBody>
      </p:sp>
      <p:sp>
        <p:nvSpPr>
          <p:cNvPr id="4" name="Tijdelijke aanduiding voor voettekst 3">
            <a:extLst>
              <a:ext uri="{FF2B5EF4-FFF2-40B4-BE49-F238E27FC236}">
                <a16:creationId xmlns:a16="http://schemas.microsoft.com/office/drawing/2014/main" id="{7F67D630-33CF-47F0-8FF8-F27669ECA336}"/>
              </a:ext>
            </a:extLst>
          </p:cNvPr>
          <p:cNvSpPr>
            <a:spLocks noGrp="1"/>
          </p:cNvSpPr>
          <p:nvPr>
            <p:ph type="ftr" sz="quarter" idx="11"/>
          </p:nvPr>
        </p:nvSpPr>
        <p:spPr/>
        <p:txBody>
          <a:bodyPr/>
          <a:lstStyle/>
          <a:p>
            <a:endParaRPr lang="nl-BE"/>
          </a:p>
        </p:txBody>
      </p:sp>
      <p:sp>
        <p:nvSpPr>
          <p:cNvPr id="5" name="Tijdelijke aanduiding voor dianummer 4">
            <a:extLst>
              <a:ext uri="{FF2B5EF4-FFF2-40B4-BE49-F238E27FC236}">
                <a16:creationId xmlns:a16="http://schemas.microsoft.com/office/drawing/2014/main" id="{90CEEB8E-BB97-4DA1-8FAE-6CD7859A6297}"/>
              </a:ext>
            </a:extLst>
          </p:cNvPr>
          <p:cNvSpPr>
            <a:spLocks noGrp="1"/>
          </p:cNvSpPr>
          <p:nvPr>
            <p:ph type="sldNum" sz="quarter" idx="12"/>
          </p:nvPr>
        </p:nvSpPr>
        <p:spPr/>
        <p:txBody>
          <a:bodyPr/>
          <a:lstStyle/>
          <a:p>
            <a:fld id="{37EE85EA-8152-4FC8-BF1D-054CBEF44A34}" type="slidenum">
              <a:rPr lang="nl-BE" smtClean="0"/>
              <a:t>‹nr.›</a:t>
            </a:fld>
            <a:endParaRPr lang="nl-BE"/>
          </a:p>
        </p:txBody>
      </p:sp>
    </p:spTree>
    <p:extLst>
      <p:ext uri="{BB962C8B-B14F-4D97-AF65-F5344CB8AC3E}">
        <p14:creationId xmlns:p14="http://schemas.microsoft.com/office/powerpoint/2010/main" val="294502710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C08B6992-E016-4782-B36A-73C0C200E504}"/>
              </a:ext>
            </a:extLst>
          </p:cNvPr>
          <p:cNvSpPr>
            <a:spLocks noGrp="1"/>
          </p:cNvSpPr>
          <p:nvPr>
            <p:ph type="dt" sz="half" idx="10"/>
          </p:nvPr>
        </p:nvSpPr>
        <p:spPr/>
        <p:txBody>
          <a:bodyPr/>
          <a:lstStyle/>
          <a:p>
            <a:fld id="{4E895225-D5A7-465F-A359-83F83044A14C}" type="datetimeFigureOut">
              <a:rPr lang="nl-BE" smtClean="0"/>
              <a:t>7/11/2025</a:t>
            </a:fld>
            <a:endParaRPr lang="nl-BE"/>
          </a:p>
        </p:txBody>
      </p:sp>
      <p:sp>
        <p:nvSpPr>
          <p:cNvPr id="3" name="Tijdelijke aanduiding voor voettekst 2">
            <a:extLst>
              <a:ext uri="{FF2B5EF4-FFF2-40B4-BE49-F238E27FC236}">
                <a16:creationId xmlns:a16="http://schemas.microsoft.com/office/drawing/2014/main" id="{03804B64-62EF-47E6-BAB1-4B269822D599}"/>
              </a:ext>
            </a:extLst>
          </p:cNvPr>
          <p:cNvSpPr>
            <a:spLocks noGrp="1"/>
          </p:cNvSpPr>
          <p:nvPr>
            <p:ph type="ftr" sz="quarter" idx="11"/>
          </p:nvPr>
        </p:nvSpPr>
        <p:spPr/>
        <p:txBody>
          <a:bodyPr/>
          <a:lstStyle/>
          <a:p>
            <a:endParaRPr lang="nl-BE"/>
          </a:p>
        </p:txBody>
      </p:sp>
      <p:sp>
        <p:nvSpPr>
          <p:cNvPr id="4" name="Tijdelijke aanduiding voor dianummer 3">
            <a:extLst>
              <a:ext uri="{FF2B5EF4-FFF2-40B4-BE49-F238E27FC236}">
                <a16:creationId xmlns:a16="http://schemas.microsoft.com/office/drawing/2014/main" id="{936B2380-AC23-407E-9CCB-DAEF6B40148F}"/>
              </a:ext>
            </a:extLst>
          </p:cNvPr>
          <p:cNvSpPr>
            <a:spLocks noGrp="1"/>
          </p:cNvSpPr>
          <p:nvPr>
            <p:ph type="sldNum" sz="quarter" idx="12"/>
          </p:nvPr>
        </p:nvSpPr>
        <p:spPr/>
        <p:txBody>
          <a:bodyPr/>
          <a:lstStyle/>
          <a:p>
            <a:fld id="{37EE85EA-8152-4FC8-BF1D-054CBEF44A34}" type="slidenum">
              <a:rPr lang="nl-BE" smtClean="0"/>
              <a:t>‹nr.›</a:t>
            </a:fld>
            <a:endParaRPr lang="nl-BE"/>
          </a:p>
        </p:txBody>
      </p:sp>
    </p:spTree>
    <p:extLst>
      <p:ext uri="{BB962C8B-B14F-4D97-AF65-F5344CB8AC3E}">
        <p14:creationId xmlns:p14="http://schemas.microsoft.com/office/powerpoint/2010/main" val="58032844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01DE2F-00DE-438E-9A1B-F63D03AB3E54}"/>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nl-BE"/>
          </a:p>
        </p:txBody>
      </p:sp>
      <p:sp>
        <p:nvSpPr>
          <p:cNvPr id="3" name="Tijdelijke aanduiding voor inhoud 2">
            <a:extLst>
              <a:ext uri="{FF2B5EF4-FFF2-40B4-BE49-F238E27FC236}">
                <a16:creationId xmlns:a16="http://schemas.microsoft.com/office/drawing/2014/main" id="{455653C2-1F1F-49F7-9622-406D2D90713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tekst 3">
            <a:extLst>
              <a:ext uri="{FF2B5EF4-FFF2-40B4-BE49-F238E27FC236}">
                <a16:creationId xmlns:a16="http://schemas.microsoft.com/office/drawing/2014/main" id="{6BC8FEEB-DC9C-495C-B0B9-5FDF2225BF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1D75338D-FFAE-4C2C-9C05-C795430C8B3F}"/>
              </a:ext>
            </a:extLst>
          </p:cNvPr>
          <p:cNvSpPr>
            <a:spLocks noGrp="1"/>
          </p:cNvSpPr>
          <p:nvPr>
            <p:ph type="dt" sz="half" idx="10"/>
          </p:nvPr>
        </p:nvSpPr>
        <p:spPr/>
        <p:txBody>
          <a:bodyPr/>
          <a:lstStyle/>
          <a:p>
            <a:fld id="{4E895225-D5A7-465F-A359-83F83044A14C}" type="datetimeFigureOut">
              <a:rPr lang="nl-BE" smtClean="0"/>
              <a:t>7/11/2025</a:t>
            </a:fld>
            <a:endParaRPr lang="nl-BE"/>
          </a:p>
        </p:txBody>
      </p:sp>
      <p:sp>
        <p:nvSpPr>
          <p:cNvPr id="6" name="Tijdelijke aanduiding voor voettekst 5">
            <a:extLst>
              <a:ext uri="{FF2B5EF4-FFF2-40B4-BE49-F238E27FC236}">
                <a16:creationId xmlns:a16="http://schemas.microsoft.com/office/drawing/2014/main" id="{93CB54C6-0175-42C2-9039-9D4986D1F3CC}"/>
              </a:ext>
            </a:extLst>
          </p:cNvPr>
          <p:cNvSpPr>
            <a:spLocks noGrp="1"/>
          </p:cNvSpPr>
          <p:nvPr>
            <p:ph type="ftr" sz="quarter" idx="11"/>
          </p:nvPr>
        </p:nvSpPr>
        <p:spPr/>
        <p:txBody>
          <a:bodyPr/>
          <a:lstStyle/>
          <a:p>
            <a:endParaRPr lang="nl-BE"/>
          </a:p>
        </p:txBody>
      </p:sp>
      <p:sp>
        <p:nvSpPr>
          <p:cNvPr id="7" name="Tijdelijke aanduiding voor dianummer 6">
            <a:extLst>
              <a:ext uri="{FF2B5EF4-FFF2-40B4-BE49-F238E27FC236}">
                <a16:creationId xmlns:a16="http://schemas.microsoft.com/office/drawing/2014/main" id="{6DDA0FE2-DF68-4E00-AD3E-34F58C64D1E5}"/>
              </a:ext>
            </a:extLst>
          </p:cNvPr>
          <p:cNvSpPr>
            <a:spLocks noGrp="1"/>
          </p:cNvSpPr>
          <p:nvPr>
            <p:ph type="sldNum" sz="quarter" idx="12"/>
          </p:nvPr>
        </p:nvSpPr>
        <p:spPr/>
        <p:txBody>
          <a:bodyPr/>
          <a:lstStyle/>
          <a:p>
            <a:fld id="{37EE85EA-8152-4FC8-BF1D-054CBEF44A34}" type="slidenum">
              <a:rPr lang="nl-BE" smtClean="0"/>
              <a:t>‹nr.›</a:t>
            </a:fld>
            <a:endParaRPr lang="nl-BE"/>
          </a:p>
        </p:txBody>
      </p:sp>
    </p:spTree>
    <p:extLst>
      <p:ext uri="{BB962C8B-B14F-4D97-AF65-F5344CB8AC3E}">
        <p14:creationId xmlns:p14="http://schemas.microsoft.com/office/powerpoint/2010/main" val="21660216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E6CE46-B331-4868-8EF6-F3627499C701}"/>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nl-BE"/>
          </a:p>
        </p:txBody>
      </p:sp>
      <p:sp>
        <p:nvSpPr>
          <p:cNvPr id="3" name="Tijdelijke aanduiding voor afbeelding 2">
            <a:extLst>
              <a:ext uri="{FF2B5EF4-FFF2-40B4-BE49-F238E27FC236}">
                <a16:creationId xmlns:a16="http://schemas.microsoft.com/office/drawing/2014/main" id="{32AE88D3-8B2C-4877-98A1-F9EEA3E43CC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BE"/>
          </a:p>
        </p:txBody>
      </p:sp>
      <p:sp>
        <p:nvSpPr>
          <p:cNvPr id="4" name="Tijdelijke aanduiding voor tekst 3">
            <a:extLst>
              <a:ext uri="{FF2B5EF4-FFF2-40B4-BE49-F238E27FC236}">
                <a16:creationId xmlns:a16="http://schemas.microsoft.com/office/drawing/2014/main" id="{586ACA5B-1FB4-4882-B555-317D696787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A7412D6F-0368-4D2F-8023-3FB2AAD6E6B4}"/>
              </a:ext>
            </a:extLst>
          </p:cNvPr>
          <p:cNvSpPr>
            <a:spLocks noGrp="1"/>
          </p:cNvSpPr>
          <p:nvPr>
            <p:ph type="dt" sz="half" idx="10"/>
          </p:nvPr>
        </p:nvSpPr>
        <p:spPr/>
        <p:txBody>
          <a:bodyPr/>
          <a:lstStyle/>
          <a:p>
            <a:fld id="{4E895225-D5A7-465F-A359-83F83044A14C}" type="datetimeFigureOut">
              <a:rPr lang="nl-BE" smtClean="0"/>
              <a:t>7/11/2025</a:t>
            </a:fld>
            <a:endParaRPr lang="nl-BE"/>
          </a:p>
        </p:txBody>
      </p:sp>
      <p:sp>
        <p:nvSpPr>
          <p:cNvPr id="6" name="Tijdelijke aanduiding voor voettekst 5">
            <a:extLst>
              <a:ext uri="{FF2B5EF4-FFF2-40B4-BE49-F238E27FC236}">
                <a16:creationId xmlns:a16="http://schemas.microsoft.com/office/drawing/2014/main" id="{50E94F14-D1FD-48AA-A058-03EB4057232D}"/>
              </a:ext>
            </a:extLst>
          </p:cNvPr>
          <p:cNvSpPr>
            <a:spLocks noGrp="1"/>
          </p:cNvSpPr>
          <p:nvPr>
            <p:ph type="ftr" sz="quarter" idx="11"/>
          </p:nvPr>
        </p:nvSpPr>
        <p:spPr/>
        <p:txBody>
          <a:bodyPr/>
          <a:lstStyle/>
          <a:p>
            <a:endParaRPr lang="nl-BE"/>
          </a:p>
        </p:txBody>
      </p:sp>
      <p:sp>
        <p:nvSpPr>
          <p:cNvPr id="7" name="Tijdelijke aanduiding voor dianummer 6">
            <a:extLst>
              <a:ext uri="{FF2B5EF4-FFF2-40B4-BE49-F238E27FC236}">
                <a16:creationId xmlns:a16="http://schemas.microsoft.com/office/drawing/2014/main" id="{760F3DE3-0C0C-4B00-B437-1A9158032126}"/>
              </a:ext>
            </a:extLst>
          </p:cNvPr>
          <p:cNvSpPr>
            <a:spLocks noGrp="1"/>
          </p:cNvSpPr>
          <p:nvPr>
            <p:ph type="sldNum" sz="quarter" idx="12"/>
          </p:nvPr>
        </p:nvSpPr>
        <p:spPr/>
        <p:txBody>
          <a:bodyPr/>
          <a:lstStyle/>
          <a:p>
            <a:fld id="{37EE85EA-8152-4FC8-BF1D-054CBEF44A34}" type="slidenum">
              <a:rPr lang="nl-BE" smtClean="0"/>
              <a:t>‹nr.›</a:t>
            </a:fld>
            <a:endParaRPr lang="nl-BE"/>
          </a:p>
        </p:txBody>
      </p:sp>
    </p:spTree>
    <p:extLst>
      <p:ext uri="{BB962C8B-B14F-4D97-AF65-F5344CB8AC3E}">
        <p14:creationId xmlns:p14="http://schemas.microsoft.com/office/powerpoint/2010/main" val="185625909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0F0B390-5619-4579-B0A0-6EE198DE604B}"/>
              </a:ext>
            </a:extLst>
          </p:cNvPr>
          <p:cNvSpPr>
            <a:spLocks noGrp="1"/>
          </p:cNvSpPr>
          <p:nvPr>
            <p:ph type="title"/>
          </p:nvPr>
        </p:nvSpPr>
        <p:spPr/>
        <p:txBody>
          <a:bodyPr/>
          <a:lstStyle/>
          <a:p>
            <a:r>
              <a:rPr lang="nl-NL"/>
              <a:t>Klik om stijl te bewerken</a:t>
            </a:r>
            <a:endParaRPr lang="nl-BE"/>
          </a:p>
        </p:txBody>
      </p:sp>
      <p:sp>
        <p:nvSpPr>
          <p:cNvPr id="3" name="Tijdelijke aanduiding voor verticale tekst 2">
            <a:extLst>
              <a:ext uri="{FF2B5EF4-FFF2-40B4-BE49-F238E27FC236}">
                <a16:creationId xmlns:a16="http://schemas.microsoft.com/office/drawing/2014/main" id="{5DFECA96-EF60-4535-8DD7-E4B293B63F3F}"/>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0C08BCA1-68FB-441F-8565-6BD123F44BB9}"/>
              </a:ext>
            </a:extLst>
          </p:cNvPr>
          <p:cNvSpPr>
            <a:spLocks noGrp="1"/>
          </p:cNvSpPr>
          <p:nvPr>
            <p:ph type="dt" sz="half" idx="10"/>
          </p:nvPr>
        </p:nvSpPr>
        <p:spPr/>
        <p:txBody>
          <a:bodyPr/>
          <a:lstStyle/>
          <a:p>
            <a:fld id="{4E895225-D5A7-465F-A359-83F83044A14C}" type="datetimeFigureOut">
              <a:rPr lang="nl-BE" smtClean="0"/>
              <a:t>7/11/2025</a:t>
            </a:fld>
            <a:endParaRPr lang="nl-BE"/>
          </a:p>
        </p:txBody>
      </p:sp>
      <p:sp>
        <p:nvSpPr>
          <p:cNvPr id="5" name="Tijdelijke aanduiding voor voettekst 4">
            <a:extLst>
              <a:ext uri="{FF2B5EF4-FFF2-40B4-BE49-F238E27FC236}">
                <a16:creationId xmlns:a16="http://schemas.microsoft.com/office/drawing/2014/main" id="{2E122CD0-BBC1-4E0E-AB1F-68B38D4088CA}"/>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DD39901F-80C4-4893-8E43-1AC343BD1482}"/>
              </a:ext>
            </a:extLst>
          </p:cNvPr>
          <p:cNvSpPr>
            <a:spLocks noGrp="1"/>
          </p:cNvSpPr>
          <p:nvPr>
            <p:ph type="sldNum" sz="quarter" idx="12"/>
          </p:nvPr>
        </p:nvSpPr>
        <p:spPr/>
        <p:txBody>
          <a:bodyPr/>
          <a:lstStyle/>
          <a:p>
            <a:fld id="{37EE85EA-8152-4FC8-BF1D-054CBEF44A34}" type="slidenum">
              <a:rPr lang="nl-BE" smtClean="0"/>
              <a:t>‹nr.›</a:t>
            </a:fld>
            <a:endParaRPr lang="nl-BE"/>
          </a:p>
        </p:txBody>
      </p:sp>
    </p:spTree>
    <p:extLst>
      <p:ext uri="{BB962C8B-B14F-4D97-AF65-F5344CB8AC3E}">
        <p14:creationId xmlns:p14="http://schemas.microsoft.com/office/powerpoint/2010/main" val="115077616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3ED2E407-8CC7-462D-A8C8-7A1088D74ED2}"/>
              </a:ext>
            </a:extLst>
          </p:cNvPr>
          <p:cNvSpPr>
            <a:spLocks noGrp="1"/>
          </p:cNvSpPr>
          <p:nvPr>
            <p:ph type="title" orient="vert"/>
          </p:nvPr>
        </p:nvSpPr>
        <p:spPr>
          <a:xfrm>
            <a:off x="8724900" y="365125"/>
            <a:ext cx="2628900" cy="5811838"/>
          </a:xfrm>
        </p:spPr>
        <p:txBody>
          <a:bodyPr vert="eaVert"/>
          <a:lstStyle/>
          <a:p>
            <a:r>
              <a:rPr lang="nl-NL"/>
              <a:t>Klik om stijl te bewerken</a:t>
            </a:r>
            <a:endParaRPr lang="nl-BE"/>
          </a:p>
        </p:txBody>
      </p:sp>
      <p:sp>
        <p:nvSpPr>
          <p:cNvPr id="3" name="Tijdelijke aanduiding voor verticale tekst 2">
            <a:extLst>
              <a:ext uri="{FF2B5EF4-FFF2-40B4-BE49-F238E27FC236}">
                <a16:creationId xmlns:a16="http://schemas.microsoft.com/office/drawing/2014/main" id="{F9118D9D-D51C-49F8-82FC-58C4D8EAD229}"/>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0F235E56-FA17-4805-8C95-66C979C4CB6D}"/>
              </a:ext>
            </a:extLst>
          </p:cNvPr>
          <p:cNvSpPr>
            <a:spLocks noGrp="1"/>
          </p:cNvSpPr>
          <p:nvPr>
            <p:ph type="dt" sz="half" idx="10"/>
          </p:nvPr>
        </p:nvSpPr>
        <p:spPr/>
        <p:txBody>
          <a:bodyPr/>
          <a:lstStyle/>
          <a:p>
            <a:fld id="{4E895225-D5A7-465F-A359-83F83044A14C}" type="datetimeFigureOut">
              <a:rPr lang="nl-BE" smtClean="0"/>
              <a:t>7/11/2025</a:t>
            </a:fld>
            <a:endParaRPr lang="nl-BE"/>
          </a:p>
        </p:txBody>
      </p:sp>
      <p:sp>
        <p:nvSpPr>
          <p:cNvPr id="5" name="Tijdelijke aanduiding voor voettekst 4">
            <a:extLst>
              <a:ext uri="{FF2B5EF4-FFF2-40B4-BE49-F238E27FC236}">
                <a16:creationId xmlns:a16="http://schemas.microsoft.com/office/drawing/2014/main" id="{C2F6F129-BC03-4796-A143-43B1D3184975}"/>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07829F0F-ABA5-4208-9837-5825226F64BD}"/>
              </a:ext>
            </a:extLst>
          </p:cNvPr>
          <p:cNvSpPr>
            <a:spLocks noGrp="1"/>
          </p:cNvSpPr>
          <p:nvPr>
            <p:ph type="sldNum" sz="quarter" idx="12"/>
          </p:nvPr>
        </p:nvSpPr>
        <p:spPr/>
        <p:txBody>
          <a:bodyPr/>
          <a:lstStyle/>
          <a:p>
            <a:fld id="{37EE85EA-8152-4FC8-BF1D-054CBEF44A34}" type="slidenum">
              <a:rPr lang="nl-BE" smtClean="0"/>
              <a:t>‹nr.›</a:t>
            </a:fld>
            <a:endParaRPr lang="nl-BE"/>
          </a:p>
        </p:txBody>
      </p:sp>
    </p:spTree>
    <p:extLst>
      <p:ext uri="{BB962C8B-B14F-4D97-AF65-F5344CB8AC3E}">
        <p14:creationId xmlns:p14="http://schemas.microsoft.com/office/powerpoint/2010/main" val="110580271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userDrawn="1">
  <p:cSld name="1_Titel en object">
    <p:spTree>
      <p:nvGrpSpPr>
        <p:cNvPr id="1" name=""/>
        <p:cNvGrpSpPr/>
        <p:nvPr/>
      </p:nvGrpSpPr>
      <p:grpSpPr>
        <a:xfrm>
          <a:off x="0" y="0"/>
          <a:ext cx="0" cy="0"/>
          <a:chOff x="0" y="0"/>
          <a:chExt cx="0" cy="0"/>
        </a:xfrm>
      </p:grpSpPr>
      <p:sp>
        <p:nvSpPr>
          <p:cNvPr id="3" name="Titel 1">
            <a:extLst>
              <a:ext uri="{FF2B5EF4-FFF2-40B4-BE49-F238E27FC236}">
                <a16:creationId xmlns:a16="http://schemas.microsoft.com/office/drawing/2014/main" id="{92B8EC03-042D-D173-9A49-C546BAEA1588}"/>
              </a:ext>
            </a:extLst>
          </p:cNvPr>
          <p:cNvSpPr txBox="1">
            <a:spLocks/>
          </p:cNvSpPr>
          <p:nvPr userDrawn="1"/>
        </p:nvSpPr>
        <p:spPr>
          <a:xfrm>
            <a:off x="164662" y="14769"/>
            <a:ext cx="9522263" cy="710647"/>
          </a:xfrm>
          <a:prstGeom prst="rect">
            <a:avLst/>
          </a:prstGeom>
        </p:spPr>
        <p:txBody>
          <a:bodyPr vert="horz" lIns="91440" tIns="36000" rIns="91440" bIns="0" rtlCol="0" anchor="ctr">
            <a:normAutofit/>
          </a:bodyPr>
          <a:lstStyle>
            <a:lvl1pPr algn="l" defTabSz="914332" rtl="0" eaLnBrk="1" latinLnBrk="0" hangingPunct="1">
              <a:lnSpc>
                <a:spcPct val="80000"/>
              </a:lnSpc>
              <a:spcBef>
                <a:spcPct val="0"/>
              </a:spcBef>
              <a:buNone/>
              <a:defRPr lang="nl-BE" sz="2700" b="1" kern="1200" baseline="0" dirty="0">
                <a:solidFill>
                  <a:srgbClr val="111111"/>
                </a:solidFill>
                <a:latin typeface="+mn-lt"/>
                <a:ea typeface="+mj-ea"/>
                <a:cs typeface="+mj-cs"/>
              </a:defRPr>
            </a:lvl1pPr>
          </a:lstStyle>
          <a:p>
            <a:pPr marL="0" marR="0" lvl="0" indent="0" algn="l" defTabSz="914332" rtl="0" eaLnBrk="1" fontAlgn="auto" latinLnBrk="0" hangingPunct="1">
              <a:lnSpc>
                <a:spcPct val="80000"/>
              </a:lnSpc>
              <a:spcBef>
                <a:spcPct val="0"/>
              </a:spcBef>
              <a:spcAft>
                <a:spcPts val="0"/>
              </a:spcAft>
              <a:buClrTx/>
              <a:buSzTx/>
              <a:buFontTx/>
              <a:buNone/>
              <a:tabLst/>
              <a:defRPr/>
            </a:pPr>
            <a:endParaRPr kumimoji="0" lang="nl-BE" sz="2700" b="1" i="0" u="none" strike="noStrike" kern="1200" cap="none" spc="0" normalizeH="0" baseline="0" noProof="0">
              <a:ln>
                <a:noFill/>
              </a:ln>
              <a:solidFill>
                <a:srgbClr val="111111"/>
              </a:solidFill>
              <a:effectLst/>
              <a:uLnTx/>
              <a:uFillTx/>
              <a:latin typeface="Calibri" panose="020F0502020204030204"/>
              <a:ea typeface="+mj-ea"/>
              <a:cs typeface="+mj-cs"/>
            </a:endParaRPr>
          </a:p>
        </p:txBody>
      </p:sp>
      <p:sp>
        <p:nvSpPr>
          <p:cNvPr id="4" name="Rechthoek 76">
            <a:extLst>
              <a:ext uri="{FF2B5EF4-FFF2-40B4-BE49-F238E27FC236}">
                <a16:creationId xmlns:a16="http://schemas.microsoft.com/office/drawing/2014/main" id="{B03C47DE-7372-E63E-9F4C-AC1312ADD2A7}"/>
              </a:ext>
            </a:extLst>
          </p:cNvPr>
          <p:cNvSpPr/>
          <p:nvPr userDrawn="1"/>
        </p:nvSpPr>
        <p:spPr>
          <a:xfrm rot="10800000">
            <a:off x="251775" y="725418"/>
            <a:ext cx="11664000" cy="32400"/>
          </a:xfrm>
          <a:prstGeom prst="rect">
            <a:avLst/>
          </a:prstGeom>
          <a:gradFill flip="none" rotWithShape="1">
            <a:gsLst>
              <a:gs pos="0">
                <a:srgbClr val="003C61"/>
              </a:gs>
              <a:gs pos="0">
                <a:srgbClr val="5B9BD5">
                  <a:lumMod val="40000"/>
                  <a:lumOff val="60000"/>
                </a:srgbClr>
              </a:gs>
              <a:gs pos="0">
                <a:sysClr val="windowText" lastClr="000000"/>
              </a:gs>
              <a:gs pos="68000">
                <a:srgbClr val="2E185A"/>
              </a:gs>
              <a:gs pos="100000">
                <a:sysClr val="windowText" lastClr="000000"/>
              </a:gs>
              <a:gs pos="88000">
                <a:srgbClr val="8345FE"/>
              </a:gs>
            </a:gsLst>
            <a:path path="circle">
              <a:fillToRect l="100000" t="100000"/>
            </a:path>
            <a:tileRect r="-100000" b="-10000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B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5" name="Picture 7">
            <a:extLst>
              <a:ext uri="{FF2B5EF4-FFF2-40B4-BE49-F238E27FC236}">
                <a16:creationId xmlns:a16="http://schemas.microsoft.com/office/drawing/2014/main" id="{7849ABFD-2D56-692E-19D9-7B8B054C730E}"/>
              </a:ext>
            </a:extLst>
          </p:cNvPr>
          <p:cNvPicPr>
            <a:picLocks noChangeAspect="1"/>
          </p:cNvPicPr>
          <p:nvPr userDrawn="1"/>
        </p:nvPicPr>
        <p:blipFill>
          <a:blip r:embed="rId2"/>
          <a:stretch>
            <a:fillRect/>
          </a:stretch>
        </p:blipFill>
        <p:spPr>
          <a:xfrm>
            <a:off x="10077450" y="168446"/>
            <a:ext cx="1895133" cy="425277"/>
          </a:xfrm>
          <a:prstGeom prst="rect">
            <a:avLst/>
          </a:prstGeom>
        </p:spPr>
      </p:pic>
    </p:spTree>
    <p:extLst>
      <p:ext uri="{BB962C8B-B14F-4D97-AF65-F5344CB8AC3E}">
        <p14:creationId xmlns:p14="http://schemas.microsoft.com/office/powerpoint/2010/main" val="39800411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cSld name="2_Titeldia">
    <p:spTree>
      <p:nvGrpSpPr>
        <p:cNvPr id="1" name=""/>
        <p:cNvGrpSpPr/>
        <p:nvPr/>
      </p:nvGrpSpPr>
      <p:grpSpPr>
        <a:xfrm>
          <a:off x="0" y="0"/>
          <a:ext cx="0" cy="0"/>
          <a:chOff x="0" y="0"/>
          <a:chExt cx="0" cy="0"/>
        </a:xfrm>
      </p:grpSpPr>
      <p:pic>
        <p:nvPicPr>
          <p:cNvPr id="10" name="Picture 9" descr="A picture containing track, outdoor, traveling, railroad&#10;&#10;Description automatically generated">
            <a:extLst>
              <a:ext uri="{FF2B5EF4-FFF2-40B4-BE49-F238E27FC236}">
                <a16:creationId xmlns:a16="http://schemas.microsoft.com/office/drawing/2014/main" id="{DFCA66AF-8003-0A51-BCA3-4C8D1E82907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4897953" cy="6858000"/>
          </a:xfrm>
          <a:prstGeom prst="rect">
            <a:avLst/>
          </a:prstGeom>
        </p:spPr>
      </p:pic>
      <p:graphicFrame>
        <p:nvGraphicFramePr>
          <p:cNvPr id="9" name="Object 8" hidden="1">
            <a:extLst>
              <a:ext uri="{FF2B5EF4-FFF2-40B4-BE49-F238E27FC236}">
                <a16:creationId xmlns:a16="http://schemas.microsoft.com/office/drawing/2014/main" id="{CA8FDF0C-D8A6-C811-2D5C-9D0B79554056}"/>
              </a:ext>
            </a:extLst>
          </p:cNvPr>
          <p:cNvGraphicFramePr>
            <a:graphicFrameLocks noChangeAspect="1"/>
          </p:cNvGraphicFramePr>
          <p:nvPr>
            <p:custDataLst>
              <p:tags r:id="rId1"/>
            </p:custDataLst>
            <p:extLst>
              <p:ext uri="{D42A27DB-BD31-4B8C-83A1-F6EECF244321}">
                <p14:modId xmlns:p14="http://schemas.microsoft.com/office/powerpoint/2010/main" val="31115734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7" imgH="348" progId="TCLayout.ActiveDocument.1">
                  <p:embed/>
                </p:oleObj>
              </mc:Choice>
              <mc:Fallback>
                <p:oleObj name="think-cell Slide" r:id="rId4" imgW="347" imgH="348" progId="TCLayout.ActiveDocument.1">
                  <p:embed/>
                  <p:pic>
                    <p:nvPicPr>
                      <p:cNvPr id="9" name="Object 8" hidden="1">
                        <a:extLst>
                          <a:ext uri="{FF2B5EF4-FFF2-40B4-BE49-F238E27FC236}">
                            <a16:creationId xmlns:a16="http://schemas.microsoft.com/office/drawing/2014/main" id="{CA8FDF0C-D8A6-C811-2D5C-9D0B7955405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8" name="Picture 7" descr="A picture containing text, clipart&#10;&#10;Description automatically generated">
            <a:extLst>
              <a:ext uri="{FF2B5EF4-FFF2-40B4-BE49-F238E27FC236}">
                <a16:creationId xmlns:a16="http://schemas.microsoft.com/office/drawing/2014/main" id="{685C0E53-32F1-CC13-AA24-E3A5A09A96E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4082" y="201522"/>
            <a:ext cx="2788956" cy="552214"/>
          </a:xfrm>
          <a:prstGeom prst="rect">
            <a:avLst/>
          </a:prstGeom>
        </p:spPr>
      </p:pic>
      <p:sp>
        <p:nvSpPr>
          <p:cNvPr id="2" name="Ondertitel 2">
            <a:extLst>
              <a:ext uri="{FF2B5EF4-FFF2-40B4-BE49-F238E27FC236}">
                <a16:creationId xmlns:a16="http://schemas.microsoft.com/office/drawing/2014/main" id="{DCE15625-71A0-75B0-DE16-18061C37AAB8}"/>
              </a:ext>
            </a:extLst>
          </p:cNvPr>
          <p:cNvSpPr>
            <a:spLocks noGrp="1"/>
          </p:cNvSpPr>
          <p:nvPr>
            <p:ph type="subTitle" idx="1" hasCustomPrompt="1"/>
          </p:nvPr>
        </p:nvSpPr>
        <p:spPr>
          <a:xfrm>
            <a:off x="5099758" y="4380722"/>
            <a:ext cx="6854118" cy="996595"/>
          </a:xfrm>
        </p:spPr>
        <p:txBody>
          <a:bodyPr>
            <a:normAutofit/>
          </a:bodyPr>
          <a:lstStyle>
            <a:lvl1pPr marL="0" indent="0" algn="l" rtl="0">
              <a:buNone/>
              <a:defRPr sz="1800">
                <a:solidFill>
                  <a:schemeClr val="tx1"/>
                </a:solidFill>
              </a:defRPr>
            </a:lvl1pPr>
            <a:lvl2pPr marL="457167" indent="0" algn="ctr">
              <a:buNone/>
              <a:defRPr sz="2000"/>
            </a:lvl2pPr>
            <a:lvl3pPr marL="914332" indent="0" algn="ctr">
              <a:buNone/>
              <a:defRPr sz="1800"/>
            </a:lvl3pPr>
            <a:lvl4pPr marL="1371498" indent="0" algn="ctr">
              <a:buNone/>
              <a:defRPr sz="1600"/>
            </a:lvl4pPr>
            <a:lvl5pPr marL="1828664" indent="0" algn="ctr">
              <a:buNone/>
              <a:defRPr sz="1600"/>
            </a:lvl5pPr>
            <a:lvl6pPr marL="2285830" indent="0" algn="ctr">
              <a:buNone/>
              <a:defRPr sz="1600"/>
            </a:lvl6pPr>
            <a:lvl7pPr marL="2742994" indent="0" algn="ctr">
              <a:buNone/>
              <a:defRPr sz="1600"/>
            </a:lvl7pPr>
            <a:lvl8pPr marL="3200160" indent="0" algn="ctr">
              <a:buNone/>
              <a:defRPr sz="1600"/>
            </a:lvl8pPr>
            <a:lvl9pPr marL="3657327" indent="0" algn="ctr">
              <a:buNone/>
              <a:defRPr sz="1600"/>
            </a:lvl9pPr>
          </a:lstStyle>
          <a:p>
            <a:r>
              <a:rPr lang="en-GB"/>
              <a:t>Date &amp; Name</a:t>
            </a:r>
          </a:p>
        </p:txBody>
      </p:sp>
      <p:sp>
        <p:nvSpPr>
          <p:cNvPr id="4" name="Titel 1">
            <a:extLst>
              <a:ext uri="{FF2B5EF4-FFF2-40B4-BE49-F238E27FC236}">
                <a16:creationId xmlns:a16="http://schemas.microsoft.com/office/drawing/2014/main" id="{A7D311C3-C68F-D501-51A4-829E6C86995C}"/>
              </a:ext>
            </a:extLst>
          </p:cNvPr>
          <p:cNvSpPr>
            <a:spLocks noGrp="1"/>
          </p:cNvSpPr>
          <p:nvPr>
            <p:ph type="ctrTitle" hasCustomPrompt="1"/>
          </p:nvPr>
        </p:nvSpPr>
        <p:spPr>
          <a:xfrm>
            <a:off x="5099758" y="1297758"/>
            <a:ext cx="6854118" cy="1778817"/>
          </a:xfrm>
        </p:spPr>
        <p:txBody>
          <a:bodyPr vert="horz" wrap="square" anchor="b">
            <a:noAutofit/>
          </a:bodyPr>
          <a:lstStyle>
            <a:lvl1pPr algn="l" rtl="0">
              <a:defRPr sz="4000" b="1">
                <a:solidFill>
                  <a:schemeClr val="tx1"/>
                </a:solidFill>
                <a:latin typeface="+mn-lt"/>
              </a:defRPr>
            </a:lvl1pPr>
          </a:lstStyle>
          <a:p>
            <a:r>
              <a:rPr lang="en-GB"/>
              <a:t>Klik om de stijl te bewerken</a:t>
            </a:r>
          </a:p>
        </p:txBody>
      </p:sp>
    </p:spTree>
    <p:extLst>
      <p:ext uri="{BB962C8B-B14F-4D97-AF65-F5344CB8AC3E}">
        <p14:creationId xmlns:p14="http://schemas.microsoft.com/office/powerpoint/2010/main" val="252499217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userDrawn="1">
  <p:cSld name="2_Titel en object">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549E13AC-A2D7-5320-184A-172A26CB1D86}"/>
              </a:ext>
            </a:extLst>
          </p:cNvPr>
          <p:cNvGraphicFramePr>
            <a:graphicFrameLocks noChangeAspect="1"/>
          </p:cNvGraphicFramePr>
          <p:nvPr userDrawn="1">
            <p:custDataLst>
              <p:tags r:id="rId1"/>
            </p:custDataLst>
            <p:extLst>
              <p:ext uri="{D42A27DB-BD31-4B8C-83A1-F6EECF244321}">
                <p14:modId xmlns:p14="http://schemas.microsoft.com/office/powerpoint/2010/main" val="24447091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11" imgH="412" progId="TCLayout.ActiveDocument.1">
                  <p:embed/>
                </p:oleObj>
              </mc:Choice>
              <mc:Fallback>
                <p:oleObj name="think-cell Slide" r:id="rId3" imgW="411" imgH="412" progId="TCLayout.ActiveDocument.1">
                  <p:embed/>
                  <p:pic>
                    <p:nvPicPr>
                      <p:cNvPr id="10" name="Object 9" hidden="1">
                        <a:extLst>
                          <a:ext uri="{FF2B5EF4-FFF2-40B4-BE49-F238E27FC236}">
                            <a16:creationId xmlns:a16="http://schemas.microsoft.com/office/drawing/2014/main" id="{549E13AC-A2D7-5320-184A-172A26CB1D8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Titel 1">
            <a:extLst>
              <a:ext uri="{FF2B5EF4-FFF2-40B4-BE49-F238E27FC236}">
                <a16:creationId xmlns:a16="http://schemas.microsoft.com/office/drawing/2014/main" id="{5AE03304-670E-A068-C5C0-04A00142EE4A}"/>
              </a:ext>
            </a:extLst>
          </p:cNvPr>
          <p:cNvSpPr>
            <a:spLocks noGrp="1"/>
          </p:cNvSpPr>
          <p:nvPr>
            <p:ph type="title" hasCustomPrompt="1"/>
          </p:nvPr>
        </p:nvSpPr>
        <p:spPr>
          <a:xfrm>
            <a:off x="164662" y="14769"/>
            <a:ext cx="9522263" cy="710647"/>
          </a:xfrm>
        </p:spPr>
        <p:txBody>
          <a:bodyPr vert="horz" lIns="91440" tIns="36000" rIns="91440" bIns="0" rtlCol="0" anchor="ctr">
            <a:normAutofit/>
          </a:bodyPr>
          <a:lstStyle>
            <a:lvl1pPr>
              <a:lnSpc>
                <a:spcPct val="80000"/>
              </a:lnSpc>
              <a:defRPr lang="nl-BE" sz="2700" b="1" baseline="0" dirty="0">
                <a:solidFill>
                  <a:srgbClr val="111111"/>
                </a:solidFill>
                <a:latin typeface="+mn-lt"/>
              </a:defRPr>
            </a:lvl1pPr>
          </a:lstStyle>
          <a:p>
            <a:pPr lvl="0"/>
            <a:r>
              <a:rPr lang="nl-BE"/>
              <a:t>PowerPulse slides</a:t>
            </a:r>
          </a:p>
        </p:txBody>
      </p:sp>
      <p:sp>
        <p:nvSpPr>
          <p:cNvPr id="12" name="Rechthoek 76">
            <a:extLst>
              <a:ext uri="{FF2B5EF4-FFF2-40B4-BE49-F238E27FC236}">
                <a16:creationId xmlns:a16="http://schemas.microsoft.com/office/drawing/2014/main" id="{9E1B0147-7065-D226-F5E4-F1A0435E1009}"/>
              </a:ext>
            </a:extLst>
          </p:cNvPr>
          <p:cNvSpPr/>
          <p:nvPr userDrawn="1"/>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13" name="Picture 7">
            <a:extLst>
              <a:ext uri="{FF2B5EF4-FFF2-40B4-BE49-F238E27FC236}">
                <a16:creationId xmlns:a16="http://schemas.microsoft.com/office/drawing/2014/main" id="{2B70A6BF-71A4-1DFD-3E7A-D3556A986039}"/>
              </a:ext>
            </a:extLst>
          </p:cNvPr>
          <p:cNvPicPr>
            <a:picLocks noChangeAspect="1"/>
          </p:cNvPicPr>
          <p:nvPr userDrawn="1"/>
        </p:nvPicPr>
        <p:blipFill>
          <a:blip r:embed="rId5"/>
          <a:stretch>
            <a:fillRect/>
          </a:stretch>
        </p:blipFill>
        <p:spPr>
          <a:xfrm>
            <a:off x="10077450" y="168446"/>
            <a:ext cx="1895133" cy="425277"/>
          </a:xfrm>
          <a:prstGeom prst="rect">
            <a:avLst/>
          </a:prstGeom>
        </p:spPr>
      </p:pic>
    </p:spTree>
    <p:extLst>
      <p:ext uri="{BB962C8B-B14F-4D97-AF65-F5344CB8AC3E}">
        <p14:creationId xmlns:p14="http://schemas.microsoft.com/office/powerpoint/2010/main" val="219435033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1_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470732" y="1065317"/>
            <a:ext cx="9144000" cy="1778817"/>
          </a:xfrm>
        </p:spPr>
        <p:txBody>
          <a:bodyPr wrap="square" anchor="b">
            <a:noAutofit/>
          </a:bodyPr>
          <a:lstStyle>
            <a:lvl1pPr algn="l">
              <a:defRPr sz="3800">
                <a:solidFill>
                  <a:srgbClr val="7D7D7D"/>
                </a:solidFill>
                <a:latin typeface="+mn-lt"/>
              </a:defRPr>
            </a:lvl1pPr>
          </a:lstStyle>
          <a:p>
            <a:r>
              <a:rPr lang="nl-NL"/>
              <a:t>Klik om de stijl te bewerken</a:t>
            </a:r>
            <a:endParaRPr lang="nl-BE"/>
          </a:p>
        </p:txBody>
      </p:sp>
      <p:sp>
        <p:nvSpPr>
          <p:cNvPr id="3" name="Ondertitel 2"/>
          <p:cNvSpPr>
            <a:spLocks noGrp="1"/>
          </p:cNvSpPr>
          <p:nvPr>
            <p:ph type="subTitle" idx="1" hasCustomPrompt="1"/>
          </p:nvPr>
        </p:nvSpPr>
        <p:spPr>
          <a:xfrm>
            <a:off x="1461854" y="5352272"/>
            <a:ext cx="9144000" cy="996595"/>
          </a:xfrm>
        </p:spPr>
        <p:txBody>
          <a:bodyPr>
            <a:normAutofit/>
          </a:bodyPr>
          <a:lstStyle>
            <a:lvl1pPr marL="0" indent="0" algn="l">
              <a:buNone/>
              <a:defRPr sz="1800">
                <a:solidFill>
                  <a:srgbClr val="7D7D7D"/>
                </a:solidFill>
              </a:defRPr>
            </a:lvl1pPr>
            <a:lvl2pPr marL="457167" indent="0" algn="ctr">
              <a:buNone/>
              <a:defRPr sz="2000"/>
            </a:lvl2pPr>
            <a:lvl3pPr marL="914332" indent="0" algn="ctr">
              <a:buNone/>
              <a:defRPr sz="1800"/>
            </a:lvl3pPr>
            <a:lvl4pPr marL="1371498" indent="0" algn="ctr">
              <a:buNone/>
              <a:defRPr sz="1600"/>
            </a:lvl4pPr>
            <a:lvl5pPr marL="1828664" indent="0" algn="ctr">
              <a:buNone/>
              <a:defRPr sz="1600"/>
            </a:lvl5pPr>
            <a:lvl6pPr marL="2285830" indent="0" algn="ctr">
              <a:buNone/>
              <a:defRPr sz="1600"/>
            </a:lvl6pPr>
            <a:lvl7pPr marL="2742994" indent="0" algn="ctr">
              <a:buNone/>
              <a:defRPr sz="1600"/>
            </a:lvl7pPr>
            <a:lvl8pPr marL="3200160" indent="0" algn="ctr">
              <a:buNone/>
              <a:defRPr sz="1600"/>
            </a:lvl8pPr>
            <a:lvl9pPr marL="3657327" indent="0" algn="ctr">
              <a:buNone/>
              <a:defRPr sz="1600"/>
            </a:lvl9pPr>
          </a:lstStyle>
          <a:p>
            <a:r>
              <a:rPr lang="nl-NL"/>
              <a:t>Date &amp; Name</a:t>
            </a:r>
          </a:p>
        </p:txBody>
      </p:sp>
      <p:pic>
        <p:nvPicPr>
          <p:cNvPr id="6" name="Afbeelding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57363" y="3571270"/>
            <a:ext cx="3395549" cy="1406863"/>
          </a:xfrm>
          <a:prstGeom prst="rect">
            <a:avLst/>
          </a:prstGeom>
        </p:spPr>
      </p:pic>
    </p:spTree>
    <p:extLst>
      <p:ext uri="{BB962C8B-B14F-4D97-AF65-F5344CB8AC3E}">
        <p14:creationId xmlns:p14="http://schemas.microsoft.com/office/powerpoint/2010/main" val="33423719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Empty">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p:custDataLst>
              <p:tags r:id="rId1"/>
            </p:custDataLst>
            <p:extLst>
              <p:ext uri="{D42A27DB-BD31-4B8C-83A1-F6EECF244321}">
                <p14:modId xmlns:p14="http://schemas.microsoft.com/office/powerpoint/2010/main" val="13151559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7" imgH="348" progId="TCLayout.ActiveDocument.1">
                  <p:embed/>
                </p:oleObj>
              </mc:Choice>
              <mc:Fallback>
                <p:oleObj name="think-cell Slide" r:id="rId4"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164662" y="14769"/>
            <a:ext cx="9522263" cy="710647"/>
          </a:xfrm>
        </p:spPr>
        <p:txBody>
          <a:bodyPr vert="horz" lIns="91440" tIns="36000" rIns="91440" bIns="0" rtlCol="0" anchor="ctr">
            <a:normAutofit/>
          </a:bodyPr>
          <a:lstStyle>
            <a:lvl1pPr>
              <a:lnSpc>
                <a:spcPct val="80000"/>
              </a:lnSpc>
              <a:defRPr lang="nl-BE" sz="2700" b="1" baseline="0" dirty="0">
                <a:solidFill>
                  <a:srgbClr val="111111"/>
                </a:solidFill>
                <a:latin typeface="+mn-lt"/>
              </a:defRPr>
            </a:lvl1pPr>
          </a:lstStyle>
          <a:p>
            <a:pPr lvl="0"/>
            <a:r>
              <a:rPr lang="nl-BE" err="1"/>
              <a:t>PowerPulse</a:t>
            </a:r>
            <a:r>
              <a:rPr lang="nl-BE"/>
              <a:t> slides</a:t>
            </a:r>
          </a:p>
        </p:txBody>
      </p:sp>
      <p:sp>
        <p:nvSpPr>
          <p:cNvPr id="18" name="Rechthoek 76">
            <a:extLst>
              <a:ext uri="{FF2B5EF4-FFF2-40B4-BE49-F238E27FC236}">
                <a16:creationId xmlns:a16="http://schemas.microsoft.com/office/drawing/2014/main" id="{94031DE8-75C5-4653-92D1-EDCCA2DB0B36}"/>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8" name="Picture 7">
            <a:extLst>
              <a:ext uri="{FF2B5EF4-FFF2-40B4-BE49-F238E27FC236}">
                <a16:creationId xmlns:a16="http://schemas.microsoft.com/office/drawing/2014/main" id="{77D5C1D2-2860-7CC1-2F3D-F2436CDBC8CE}"/>
              </a:ext>
            </a:extLst>
          </p:cNvPr>
          <p:cNvPicPr>
            <a:picLocks noChangeAspect="1"/>
          </p:cNvPicPr>
          <p:nvPr/>
        </p:nvPicPr>
        <p:blipFill>
          <a:blip r:embed="rId6"/>
          <a:stretch>
            <a:fillRect/>
          </a:stretch>
        </p:blipFill>
        <p:spPr>
          <a:xfrm>
            <a:off x="10077450" y="168446"/>
            <a:ext cx="1895133" cy="425277"/>
          </a:xfrm>
          <a:prstGeom prst="rect">
            <a:avLst/>
          </a:prstGeom>
        </p:spPr>
      </p:pic>
      <p:graphicFrame>
        <p:nvGraphicFramePr>
          <p:cNvPr id="3" name="Object 2" hidden="1">
            <a:extLst>
              <a:ext uri="{FF2B5EF4-FFF2-40B4-BE49-F238E27FC236}">
                <a16:creationId xmlns:a16="http://schemas.microsoft.com/office/drawing/2014/main" id="{B64793EE-E32C-1C80-D6B6-DBEC2B2ADA7B}"/>
              </a:ext>
            </a:extLst>
          </p:cNvPr>
          <p:cNvGraphicFramePr>
            <a:graphicFrameLocks noChangeAspect="1"/>
          </p:cNvGraphicFramePr>
          <p:nvPr>
            <p:custDataLst>
              <p:tags r:id="rId2"/>
            </p:custDataLst>
            <p:extLst>
              <p:ext uri="{D42A27DB-BD31-4B8C-83A1-F6EECF244321}">
                <p14:modId xmlns:p14="http://schemas.microsoft.com/office/powerpoint/2010/main" val="13151559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347" imgH="348" progId="TCLayout.ActiveDocument.1">
                  <p:embed/>
                </p:oleObj>
              </mc:Choice>
              <mc:Fallback>
                <p:oleObj name="think-cell Slide" r:id="rId7" imgW="347" imgH="348" progId="TCLayout.ActiveDocument.1">
                  <p:embed/>
                  <p:pic>
                    <p:nvPicPr>
                      <p:cNvPr id="3" name="Object 2" hidden="1">
                        <a:extLst>
                          <a:ext uri="{FF2B5EF4-FFF2-40B4-BE49-F238E27FC236}">
                            <a16:creationId xmlns:a16="http://schemas.microsoft.com/office/drawing/2014/main" id="{B64793EE-E32C-1C80-D6B6-DBEC2B2ADA7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hthoek 76">
            <a:extLst>
              <a:ext uri="{FF2B5EF4-FFF2-40B4-BE49-F238E27FC236}">
                <a16:creationId xmlns:a16="http://schemas.microsoft.com/office/drawing/2014/main" id="{4E59C950-5B6A-F5CF-AE09-3969F2EA8ABD}"/>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5" name="Picture 4">
            <a:extLst>
              <a:ext uri="{FF2B5EF4-FFF2-40B4-BE49-F238E27FC236}">
                <a16:creationId xmlns:a16="http://schemas.microsoft.com/office/drawing/2014/main" id="{438A6CBF-B7E8-76E6-5432-15A266FC9C99}"/>
              </a:ext>
            </a:extLst>
          </p:cNvPr>
          <p:cNvPicPr>
            <a:picLocks noChangeAspect="1"/>
          </p:cNvPicPr>
          <p:nvPr/>
        </p:nvPicPr>
        <p:blipFill>
          <a:blip r:embed="rId6"/>
          <a:stretch>
            <a:fillRect/>
          </a:stretch>
        </p:blipFill>
        <p:spPr>
          <a:xfrm>
            <a:off x="10077450" y="168446"/>
            <a:ext cx="1895133" cy="425277"/>
          </a:xfrm>
          <a:prstGeom prst="rect">
            <a:avLst/>
          </a:prstGeom>
        </p:spPr>
      </p:pic>
    </p:spTree>
    <p:extLst>
      <p:ext uri="{BB962C8B-B14F-4D97-AF65-F5344CB8AC3E}">
        <p14:creationId xmlns:p14="http://schemas.microsoft.com/office/powerpoint/2010/main" val="1826569982"/>
      </p:ext>
    </p:extLst>
  </p:cSld>
  <p:clrMapOvr>
    <a:masterClrMapping/>
  </p:clrMapOvr>
  <p:hf sldNum="0"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obj" preserve="1">
  <p:cSld name="Titel en object">
    <p:spTree>
      <p:nvGrpSpPr>
        <p:cNvPr id="1" name=""/>
        <p:cNvGrpSpPr/>
        <p:nvPr/>
      </p:nvGrpSpPr>
      <p:grpSpPr>
        <a:xfrm>
          <a:off x="0" y="0"/>
          <a:ext cx="0" cy="0"/>
          <a:chOff x="0" y="0"/>
          <a:chExt cx="0" cy="0"/>
        </a:xfrm>
      </p:grpSpPr>
      <p:sp>
        <p:nvSpPr>
          <p:cNvPr id="6" name="Afgeronde rechthoek 5"/>
          <p:cNvSpPr/>
          <p:nvPr userDrawn="1"/>
        </p:nvSpPr>
        <p:spPr>
          <a:xfrm>
            <a:off x="0" y="-7507"/>
            <a:ext cx="12192000" cy="895274"/>
          </a:xfrm>
          <a:prstGeom prst="roundRect">
            <a:avLst>
              <a:gd name="adj" fmla="val 0"/>
            </a:avLst>
          </a:prstGeom>
          <a:solidFill>
            <a:srgbClr val="919191"/>
          </a:solidFill>
          <a:ln>
            <a:solidFill>
              <a:srgbClr val="9191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800"/>
          </a:p>
        </p:txBody>
      </p:sp>
      <p:sp>
        <p:nvSpPr>
          <p:cNvPr id="2" name="Titel 1"/>
          <p:cNvSpPr>
            <a:spLocks noGrp="1"/>
          </p:cNvSpPr>
          <p:nvPr>
            <p:ph type="title" hasCustomPrompt="1"/>
          </p:nvPr>
        </p:nvSpPr>
        <p:spPr>
          <a:xfrm>
            <a:off x="347134" y="205423"/>
            <a:ext cx="9018809" cy="493981"/>
          </a:xfrm>
        </p:spPr>
        <p:txBody>
          <a:bodyPr>
            <a:spAutoFit/>
          </a:bodyPr>
          <a:lstStyle>
            <a:lvl1pPr>
              <a:defRPr sz="2900" b="0" baseline="0">
                <a:solidFill>
                  <a:schemeClr val="bg1"/>
                </a:solidFill>
                <a:latin typeface="+mn-lt"/>
              </a:defRPr>
            </a:lvl1pPr>
          </a:lstStyle>
          <a:p>
            <a:r>
              <a:rPr lang="nl-BE"/>
              <a:t>Power </a:t>
            </a:r>
            <a:r>
              <a:rPr lang="nl-BE" err="1"/>
              <a:t>Pulse</a:t>
            </a:r>
            <a:endParaRPr lang="nl-BE"/>
          </a:p>
        </p:txBody>
      </p:sp>
      <p:sp>
        <p:nvSpPr>
          <p:cNvPr id="3" name="Tijdelijke aanduiding voor inhoud 2"/>
          <p:cNvSpPr>
            <a:spLocks noGrp="1"/>
          </p:cNvSpPr>
          <p:nvPr>
            <p:ph idx="1"/>
          </p:nvPr>
        </p:nvSpPr>
        <p:spPr>
          <a:xfrm>
            <a:off x="347133" y="1715555"/>
            <a:ext cx="10515600" cy="1180699"/>
          </a:xfrm>
        </p:spPr>
        <p:txBody>
          <a:bodyPr lIns="36000" tIns="36000" rIns="36000" bIns="36000">
            <a:spAutoFit/>
          </a:bodyPr>
          <a:lstStyle>
            <a:lvl1pPr marL="228584" indent="-228584">
              <a:lnSpc>
                <a:spcPct val="100000"/>
              </a:lnSpc>
              <a:spcBef>
                <a:spcPts val="0"/>
              </a:spcBef>
              <a:buClr>
                <a:srgbClr val="00ADEF"/>
              </a:buClr>
              <a:buFont typeface="Wingdings" panose="05000000000000000000" pitchFamily="2" charset="2"/>
              <a:buChar char="§"/>
              <a:defRPr sz="1800">
                <a:solidFill>
                  <a:schemeClr val="tx1"/>
                </a:solidFill>
                <a:latin typeface="+mj-lt"/>
                <a:cs typeface="Estrangelo Edessa" panose="03080600000000000000" pitchFamily="66" charset="0"/>
              </a:defRPr>
            </a:lvl1pPr>
            <a:lvl2pPr marL="685750" indent="-228584">
              <a:lnSpc>
                <a:spcPct val="100000"/>
              </a:lnSpc>
              <a:spcBef>
                <a:spcPts val="0"/>
              </a:spcBef>
              <a:buClr>
                <a:schemeClr val="tx1">
                  <a:lumMod val="65000"/>
                  <a:lumOff val="35000"/>
                </a:schemeClr>
              </a:buClr>
              <a:buFont typeface="Wingdings" panose="05000000000000000000" pitchFamily="2" charset="2"/>
              <a:buChar char="§"/>
              <a:defRPr sz="1800">
                <a:solidFill>
                  <a:schemeClr val="tx1"/>
                </a:solidFill>
                <a:latin typeface="+mj-lt"/>
                <a:cs typeface="Estrangelo Edessa" panose="03080600000000000000" pitchFamily="66" charset="0"/>
              </a:defRPr>
            </a:lvl2pPr>
            <a:lvl3pPr>
              <a:lnSpc>
                <a:spcPct val="100000"/>
              </a:lnSpc>
              <a:spcBef>
                <a:spcPts val="0"/>
              </a:spcBef>
              <a:buClr>
                <a:srgbClr val="00ADEF"/>
              </a:buClr>
              <a:defRPr sz="1800" baseline="0">
                <a:solidFill>
                  <a:schemeClr val="tx1"/>
                </a:solidFill>
                <a:latin typeface="+mj-lt"/>
                <a:cs typeface="Estrangelo Edessa" panose="03080600000000000000" pitchFamily="66" charset="0"/>
              </a:defRPr>
            </a:lvl3pPr>
            <a:lvl4pPr>
              <a:lnSpc>
                <a:spcPct val="100000"/>
              </a:lnSpc>
              <a:spcBef>
                <a:spcPts val="0"/>
              </a:spcBef>
              <a:buClr>
                <a:schemeClr val="tx1">
                  <a:lumMod val="65000"/>
                  <a:lumOff val="35000"/>
                </a:schemeClr>
              </a:buClr>
              <a:defRPr sz="1800">
                <a:solidFill>
                  <a:schemeClr val="tx1"/>
                </a:solidFill>
                <a:latin typeface="+mj-lt"/>
                <a:cs typeface="Estrangelo Edessa" panose="03080600000000000000" pitchFamily="66" charset="0"/>
              </a:defRPr>
            </a:lvl4pPr>
            <a:lvl5pPr>
              <a:defRPr>
                <a:latin typeface="Estrangelo Edessa" panose="03080600000000000000" pitchFamily="66" charset="0"/>
                <a:cs typeface="Estrangelo Edessa" panose="03080600000000000000" pitchFamily="66" charset="0"/>
              </a:defRPr>
            </a:lvl5pPr>
          </a:lstStyle>
          <a:p>
            <a:pPr lvl="0"/>
            <a:r>
              <a:rPr lang="nl-NL"/>
              <a:t>Klik om de modelstijlen te bewerken</a:t>
            </a:r>
          </a:p>
          <a:p>
            <a:pPr lvl="1"/>
            <a:r>
              <a:rPr lang="nl-NL"/>
              <a:t>Tweede niveau</a:t>
            </a:r>
          </a:p>
          <a:p>
            <a:pPr lvl="2"/>
            <a:r>
              <a:rPr lang="nl-NL"/>
              <a:t>Derde niveau</a:t>
            </a:r>
          </a:p>
          <a:p>
            <a:pPr lvl="3"/>
            <a:r>
              <a:rPr lang="nl-NL"/>
              <a:t>Vierde niveau</a:t>
            </a:r>
          </a:p>
        </p:txBody>
      </p:sp>
      <p:sp>
        <p:nvSpPr>
          <p:cNvPr id="4" name="Tijdelijke aanduiding voor datum 3"/>
          <p:cNvSpPr>
            <a:spLocks noGrp="1"/>
          </p:cNvSpPr>
          <p:nvPr>
            <p:ph type="dt" sz="half" idx="10"/>
          </p:nvPr>
        </p:nvSpPr>
        <p:spPr/>
        <p:txBody>
          <a:bodyPr/>
          <a:lstStyle/>
          <a:p>
            <a:fld id="{B81AD47B-A56A-4B5A-9ECA-31E4E282F4BE}" type="datetime1">
              <a:rPr lang="nl-BE" smtClean="0"/>
              <a:t>7/11/2025</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13" name="Rechthoek 12"/>
          <p:cNvSpPr/>
          <p:nvPr userDrawn="1"/>
        </p:nvSpPr>
        <p:spPr>
          <a:xfrm flipH="1">
            <a:off x="12037056" y="1351089"/>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14" name="Rechthoek 13"/>
          <p:cNvSpPr/>
          <p:nvPr userDrawn="1"/>
        </p:nvSpPr>
        <p:spPr>
          <a:xfrm>
            <a:off x="12037056" y="1772853"/>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15" name="Rechthoek 14"/>
          <p:cNvSpPr/>
          <p:nvPr userDrawn="1"/>
        </p:nvSpPr>
        <p:spPr>
          <a:xfrm>
            <a:off x="12037056" y="1843147"/>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16" name="Rechthoek 15"/>
          <p:cNvSpPr/>
          <p:nvPr userDrawn="1"/>
        </p:nvSpPr>
        <p:spPr>
          <a:xfrm>
            <a:off x="12037056" y="1913441"/>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17" name="Rechthoek 16"/>
          <p:cNvSpPr/>
          <p:nvPr userDrawn="1"/>
        </p:nvSpPr>
        <p:spPr>
          <a:xfrm>
            <a:off x="12037056" y="1983735"/>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20" name="Rechthoek 19"/>
          <p:cNvSpPr/>
          <p:nvPr userDrawn="1"/>
        </p:nvSpPr>
        <p:spPr>
          <a:xfrm flipH="1">
            <a:off x="12037056" y="2054029"/>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21" name="Rechthoek 20"/>
          <p:cNvSpPr/>
          <p:nvPr userDrawn="1"/>
        </p:nvSpPr>
        <p:spPr>
          <a:xfrm flipH="1">
            <a:off x="12037056" y="2124323"/>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22" name="Rechthoek 21"/>
          <p:cNvSpPr/>
          <p:nvPr userDrawn="1"/>
        </p:nvSpPr>
        <p:spPr>
          <a:xfrm flipH="1">
            <a:off x="12037056" y="2194617"/>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23" name="Rechthoek 22"/>
          <p:cNvSpPr/>
          <p:nvPr userDrawn="1"/>
        </p:nvSpPr>
        <p:spPr>
          <a:xfrm flipH="1">
            <a:off x="12037056" y="2264911"/>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24" name="Rechthoek 23"/>
          <p:cNvSpPr/>
          <p:nvPr userDrawn="1"/>
        </p:nvSpPr>
        <p:spPr>
          <a:xfrm>
            <a:off x="12037056" y="2335205"/>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25" name="Rechthoek 24"/>
          <p:cNvSpPr/>
          <p:nvPr userDrawn="1"/>
        </p:nvSpPr>
        <p:spPr>
          <a:xfrm>
            <a:off x="12037056" y="2405499"/>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26" name="Rechthoek 25"/>
          <p:cNvSpPr/>
          <p:nvPr userDrawn="1"/>
        </p:nvSpPr>
        <p:spPr>
          <a:xfrm>
            <a:off x="12037056" y="2475793"/>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27" name="Rechthoek 26"/>
          <p:cNvSpPr/>
          <p:nvPr userDrawn="1"/>
        </p:nvSpPr>
        <p:spPr>
          <a:xfrm>
            <a:off x="12037056" y="2546087"/>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28" name="Rechthoek 27"/>
          <p:cNvSpPr/>
          <p:nvPr userDrawn="1"/>
        </p:nvSpPr>
        <p:spPr>
          <a:xfrm>
            <a:off x="12037056" y="2616381"/>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29" name="Rechthoek 28"/>
          <p:cNvSpPr/>
          <p:nvPr userDrawn="1"/>
        </p:nvSpPr>
        <p:spPr>
          <a:xfrm>
            <a:off x="12037056" y="2827263"/>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30" name="Rechthoek 29"/>
          <p:cNvSpPr/>
          <p:nvPr userDrawn="1"/>
        </p:nvSpPr>
        <p:spPr>
          <a:xfrm>
            <a:off x="12037056" y="2897557"/>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31" name="Rechthoek 30"/>
          <p:cNvSpPr/>
          <p:nvPr userDrawn="1"/>
        </p:nvSpPr>
        <p:spPr>
          <a:xfrm>
            <a:off x="12037056" y="2967851"/>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32" name="Rechthoek 31"/>
          <p:cNvSpPr/>
          <p:nvPr userDrawn="1"/>
        </p:nvSpPr>
        <p:spPr>
          <a:xfrm>
            <a:off x="12037056" y="3038145"/>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33" name="Rechthoek 32"/>
          <p:cNvSpPr/>
          <p:nvPr userDrawn="1"/>
        </p:nvSpPr>
        <p:spPr>
          <a:xfrm>
            <a:off x="12037056" y="3108439"/>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34" name="Rechthoek 33"/>
          <p:cNvSpPr/>
          <p:nvPr userDrawn="1"/>
        </p:nvSpPr>
        <p:spPr>
          <a:xfrm>
            <a:off x="12037056" y="3178733"/>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35" name="Rechthoek 34"/>
          <p:cNvSpPr/>
          <p:nvPr userDrawn="1"/>
        </p:nvSpPr>
        <p:spPr>
          <a:xfrm>
            <a:off x="12037056" y="3249027"/>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36" name="Rechthoek 35"/>
          <p:cNvSpPr/>
          <p:nvPr userDrawn="1"/>
        </p:nvSpPr>
        <p:spPr>
          <a:xfrm flipH="1">
            <a:off x="12037056" y="3459909"/>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37" name="Rechthoek 36"/>
          <p:cNvSpPr/>
          <p:nvPr userDrawn="1"/>
        </p:nvSpPr>
        <p:spPr>
          <a:xfrm flipH="1">
            <a:off x="12037056" y="3319321"/>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38" name="Rechthoek 37"/>
          <p:cNvSpPr/>
          <p:nvPr userDrawn="1"/>
        </p:nvSpPr>
        <p:spPr>
          <a:xfrm flipH="1">
            <a:off x="12037056" y="3389615"/>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39" name="Rechthoek 38"/>
          <p:cNvSpPr/>
          <p:nvPr userDrawn="1"/>
        </p:nvSpPr>
        <p:spPr>
          <a:xfrm flipH="1">
            <a:off x="12037056" y="3530203"/>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40" name="Rechthoek 39"/>
          <p:cNvSpPr/>
          <p:nvPr userDrawn="1"/>
        </p:nvSpPr>
        <p:spPr>
          <a:xfrm flipH="1">
            <a:off x="12037056" y="3600497"/>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41" name="Rechthoek 40"/>
          <p:cNvSpPr/>
          <p:nvPr userDrawn="1"/>
        </p:nvSpPr>
        <p:spPr>
          <a:xfrm flipH="1">
            <a:off x="12037056" y="3670791"/>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42" name="Rechthoek 41"/>
          <p:cNvSpPr/>
          <p:nvPr userDrawn="1"/>
        </p:nvSpPr>
        <p:spPr>
          <a:xfrm>
            <a:off x="12037056" y="3741085"/>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43" name="Rechthoek 42"/>
          <p:cNvSpPr/>
          <p:nvPr userDrawn="1"/>
        </p:nvSpPr>
        <p:spPr>
          <a:xfrm>
            <a:off x="12037056" y="3811379"/>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44" name="Rechthoek 43"/>
          <p:cNvSpPr/>
          <p:nvPr userDrawn="1"/>
        </p:nvSpPr>
        <p:spPr>
          <a:xfrm>
            <a:off x="12037056" y="3881673"/>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45" name="Rechthoek 44"/>
          <p:cNvSpPr/>
          <p:nvPr userDrawn="1"/>
        </p:nvSpPr>
        <p:spPr>
          <a:xfrm>
            <a:off x="12037056" y="3951967"/>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46" name="Rechthoek 45"/>
          <p:cNvSpPr/>
          <p:nvPr userDrawn="1"/>
        </p:nvSpPr>
        <p:spPr>
          <a:xfrm>
            <a:off x="12037056" y="4092555"/>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47" name="Rechthoek 46"/>
          <p:cNvSpPr/>
          <p:nvPr userDrawn="1"/>
        </p:nvSpPr>
        <p:spPr>
          <a:xfrm>
            <a:off x="12037056" y="4303437"/>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48" name="Rechthoek 47"/>
          <p:cNvSpPr/>
          <p:nvPr userDrawn="1"/>
        </p:nvSpPr>
        <p:spPr>
          <a:xfrm>
            <a:off x="12037056" y="4444025"/>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49" name="Rechthoek 48"/>
          <p:cNvSpPr/>
          <p:nvPr userDrawn="1"/>
        </p:nvSpPr>
        <p:spPr>
          <a:xfrm>
            <a:off x="12037056" y="4584613"/>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50" name="Rechthoek 49"/>
          <p:cNvSpPr/>
          <p:nvPr userDrawn="1"/>
        </p:nvSpPr>
        <p:spPr>
          <a:xfrm>
            <a:off x="12037056" y="4795495"/>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51" name="Rechthoek 50"/>
          <p:cNvSpPr/>
          <p:nvPr userDrawn="1"/>
        </p:nvSpPr>
        <p:spPr>
          <a:xfrm>
            <a:off x="12037056" y="5076671"/>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52" name="Rechthoek 51"/>
          <p:cNvSpPr/>
          <p:nvPr userDrawn="1"/>
        </p:nvSpPr>
        <p:spPr>
          <a:xfrm>
            <a:off x="12037056" y="4022261"/>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53" name="Rechthoek 52"/>
          <p:cNvSpPr/>
          <p:nvPr userDrawn="1"/>
        </p:nvSpPr>
        <p:spPr>
          <a:xfrm>
            <a:off x="12037056" y="4373731"/>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54" name="Rechthoek 53"/>
          <p:cNvSpPr/>
          <p:nvPr userDrawn="1"/>
        </p:nvSpPr>
        <p:spPr>
          <a:xfrm>
            <a:off x="12037056" y="4514319"/>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55" name="Rechthoek 54"/>
          <p:cNvSpPr/>
          <p:nvPr userDrawn="1"/>
        </p:nvSpPr>
        <p:spPr>
          <a:xfrm>
            <a:off x="12037056" y="5217259"/>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56" name="Rechthoek 55"/>
          <p:cNvSpPr/>
          <p:nvPr userDrawn="1"/>
        </p:nvSpPr>
        <p:spPr>
          <a:xfrm>
            <a:off x="12037056" y="5428141"/>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57" name="Rechthoek 56"/>
          <p:cNvSpPr/>
          <p:nvPr userDrawn="1"/>
        </p:nvSpPr>
        <p:spPr>
          <a:xfrm>
            <a:off x="12037056" y="5498435"/>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58" name="Rechthoek 57"/>
          <p:cNvSpPr/>
          <p:nvPr userDrawn="1"/>
        </p:nvSpPr>
        <p:spPr>
          <a:xfrm>
            <a:off x="12037056" y="5568708"/>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59" name="Rechthoek 58"/>
          <p:cNvSpPr/>
          <p:nvPr userDrawn="1"/>
        </p:nvSpPr>
        <p:spPr>
          <a:xfrm>
            <a:off x="12037056" y="4654907"/>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60" name="Rechthoek 59"/>
          <p:cNvSpPr/>
          <p:nvPr userDrawn="1"/>
        </p:nvSpPr>
        <p:spPr>
          <a:xfrm>
            <a:off x="12037056" y="4725201"/>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61" name="Rechthoek 60"/>
          <p:cNvSpPr/>
          <p:nvPr userDrawn="1"/>
        </p:nvSpPr>
        <p:spPr>
          <a:xfrm>
            <a:off x="12037056" y="4936083"/>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62" name="Rechthoek 61"/>
          <p:cNvSpPr/>
          <p:nvPr userDrawn="1"/>
        </p:nvSpPr>
        <p:spPr>
          <a:xfrm>
            <a:off x="12037056" y="5357847"/>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63" name="Rechthoek 62"/>
          <p:cNvSpPr/>
          <p:nvPr userDrawn="1"/>
        </p:nvSpPr>
        <p:spPr>
          <a:xfrm>
            <a:off x="12037056" y="5006377"/>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64" name="Rechthoek 63"/>
          <p:cNvSpPr/>
          <p:nvPr userDrawn="1"/>
        </p:nvSpPr>
        <p:spPr>
          <a:xfrm>
            <a:off x="12037056" y="5146965"/>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65" name="Rechthoek 64"/>
          <p:cNvSpPr/>
          <p:nvPr userDrawn="1"/>
        </p:nvSpPr>
        <p:spPr>
          <a:xfrm>
            <a:off x="12037056" y="5287553"/>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66" name="Rechthoek 65"/>
          <p:cNvSpPr/>
          <p:nvPr userDrawn="1"/>
        </p:nvSpPr>
        <p:spPr>
          <a:xfrm>
            <a:off x="12037056" y="4865789"/>
            <a:ext cx="54000" cy="54000"/>
          </a:xfrm>
          <a:prstGeom prst="rect">
            <a:avLst/>
          </a:prstGeom>
          <a:solidFill>
            <a:srgbClr val="00AD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67" name="Rechthoek 66"/>
          <p:cNvSpPr/>
          <p:nvPr userDrawn="1"/>
        </p:nvSpPr>
        <p:spPr>
          <a:xfrm flipH="1">
            <a:off x="12037056" y="4162849"/>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68" name="Rechthoek 67"/>
          <p:cNvSpPr/>
          <p:nvPr userDrawn="1"/>
        </p:nvSpPr>
        <p:spPr>
          <a:xfrm flipH="1">
            <a:off x="12037056" y="4233143"/>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69" name="Rechthoek 68"/>
          <p:cNvSpPr/>
          <p:nvPr userDrawn="1"/>
        </p:nvSpPr>
        <p:spPr>
          <a:xfrm flipH="1">
            <a:off x="12037056" y="2756969"/>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70" name="Rechthoek 69"/>
          <p:cNvSpPr/>
          <p:nvPr userDrawn="1"/>
        </p:nvSpPr>
        <p:spPr>
          <a:xfrm flipH="1">
            <a:off x="12037056" y="2686675"/>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71" name="Rechthoek 70"/>
          <p:cNvSpPr/>
          <p:nvPr userDrawn="1"/>
        </p:nvSpPr>
        <p:spPr>
          <a:xfrm flipH="1">
            <a:off x="12037056" y="1561971"/>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72" name="Rechthoek 71"/>
          <p:cNvSpPr/>
          <p:nvPr userDrawn="1"/>
        </p:nvSpPr>
        <p:spPr>
          <a:xfrm flipH="1">
            <a:off x="12037056" y="1421383"/>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73" name="Rechthoek 72"/>
          <p:cNvSpPr/>
          <p:nvPr userDrawn="1"/>
        </p:nvSpPr>
        <p:spPr>
          <a:xfrm flipH="1">
            <a:off x="12037056" y="1491677"/>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74" name="Rechthoek 73"/>
          <p:cNvSpPr/>
          <p:nvPr userDrawn="1"/>
        </p:nvSpPr>
        <p:spPr>
          <a:xfrm flipH="1">
            <a:off x="12037056" y="1702559"/>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75" name="Rechthoek 74"/>
          <p:cNvSpPr/>
          <p:nvPr userDrawn="1"/>
        </p:nvSpPr>
        <p:spPr>
          <a:xfrm flipH="1">
            <a:off x="12037056" y="1632265"/>
            <a:ext cx="54000" cy="54000"/>
          </a:xfrm>
          <a:prstGeom prst="rect">
            <a:avLst/>
          </a:prstGeom>
          <a:solidFill>
            <a:srgbClr val="9191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sz="1800"/>
          </a:p>
        </p:txBody>
      </p:sp>
      <p:sp>
        <p:nvSpPr>
          <p:cNvPr id="7" name="Tekstvak 6"/>
          <p:cNvSpPr txBox="1"/>
          <p:nvPr userDrawn="1"/>
        </p:nvSpPr>
        <p:spPr>
          <a:xfrm>
            <a:off x="10330971" y="6598868"/>
            <a:ext cx="1758627" cy="292388"/>
          </a:xfrm>
          <a:prstGeom prst="rect">
            <a:avLst/>
          </a:prstGeom>
          <a:noFill/>
        </p:spPr>
        <p:txBody>
          <a:bodyPr wrap="square" rtlCol="0">
            <a:spAutoFit/>
          </a:bodyPr>
          <a:lstStyle/>
          <a:p>
            <a:pPr algn="ctr"/>
            <a:r>
              <a:rPr lang="nl-BE" sz="1300" b="0">
                <a:solidFill>
                  <a:srgbClr val="7D7D7D"/>
                </a:solidFill>
                <a:latin typeface="+mj-lt"/>
              </a:rPr>
              <a:t>Activate</a:t>
            </a:r>
            <a:r>
              <a:rPr lang="nl-BE" sz="1300" b="0" baseline="0">
                <a:solidFill>
                  <a:srgbClr val="7D7D7D"/>
                </a:solidFill>
                <a:latin typeface="+mj-lt"/>
              </a:rPr>
              <a:t> your energy</a:t>
            </a:r>
            <a:endParaRPr lang="nl-BE" sz="1300" b="0">
              <a:solidFill>
                <a:srgbClr val="7D7D7D"/>
              </a:solidFill>
              <a:latin typeface="+mj-lt"/>
            </a:endParaRPr>
          </a:p>
        </p:txBody>
      </p:sp>
      <p:pic>
        <p:nvPicPr>
          <p:cNvPr id="9" name="Afbeelding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22093" y="5888420"/>
            <a:ext cx="1768963" cy="732927"/>
          </a:xfrm>
          <a:prstGeom prst="rect">
            <a:avLst/>
          </a:prstGeom>
        </p:spPr>
      </p:pic>
    </p:spTree>
    <p:extLst>
      <p:ext uri="{BB962C8B-B14F-4D97-AF65-F5344CB8AC3E}">
        <p14:creationId xmlns:p14="http://schemas.microsoft.com/office/powerpoint/2010/main" val="178576805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1_Titel en object">
    <p:spTree>
      <p:nvGrpSpPr>
        <p:cNvPr id="1" name=""/>
        <p:cNvGrpSpPr/>
        <p:nvPr/>
      </p:nvGrpSpPr>
      <p:grpSpPr>
        <a:xfrm>
          <a:off x="0" y="0"/>
          <a:ext cx="0" cy="0"/>
          <a:chOff x="0" y="0"/>
          <a:chExt cx="0" cy="0"/>
        </a:xfrm>
      </p:grpSpPr>
      <p:sp>
        <p:nvSpPr>
          <p:cNvPr id="3" name="Titel 1">
            <a:extLst>
              <a:ext uri="{FF2B5EF4-FFF2-40B4-BE49-F238E27FC236}">
                <a16:creationId xmlns:a16="http://schemas.microsoft.com/office/drawing/2014/main" id="{E6DF3437-994E-DFE3-8F03-01D507E52F30}"/>
              </a:ext>
            </a:extLst>
          </p:cNvPr>
          <p:cNvSpPr>
            <a:spLocks noGrp="1"/>
          </p:cNvSpPr>
          <p:nvPr>
            <p:ph type="title"/>
          </p:nvPr>
        </p:nvSpPr>
        <p:spPr>
          <a:xfrm>
            <a:off x="164662" y="14769"/>
            <a:ext cx="9522263" cy="710647"/>
          </a:xfrm>
        </p:spPr>
        <p:txBody>
          <a:bodyPr vert="horz" lIns="91440" tIns="36000" rIns="91440" bIns="0" rtlCol="0" anchor="ctr">
            <a:normAutofit/>
          </a:bodyPr>
          <a:lstStyle>
            <a:lvl1pPr>
              <a:lnSpc>
                <a:spcPct val="80000"/>
              </a:lnSpc>
              <a:defRPr lang="nl-BE" sz="2700" b="1" baseline="0" dirty="0">
                <a:solidFill>
                  <a:srgbClr val="111111"/>
                </a:solidFill>
                <a:latin typeface="+mn-lt"/>
              </a:defRPr>
            </a:lvl1pPr>
          </a:lstStyle>
          <a:p>
            <a:pPr lvl="0"/>
            <a:endParaRPr lang="nl-BE" dirty="0"/>
          </a:p>
        </p:txBody>
      </p:sp>
      <p:sp>
        <p:nvSpPr>
          <p:cNvPr id="4" name="Rechthoek 76">
            <a:extLst>
              <a:ext uri="{FF2B5EF4-FFF2-40B4-BE49-F238E27FC236}">
                <a16:creationId xmlns:a16="http://schemas.microsoft.com/office/drawing/2014/main" id="{8871F2B8-94F3-43B0-B62E-9BE8170468DA}"/>
              </a:ext>
            </a:extLst>
          </p:cNvPr>
          <p:cNvSpPr/>
          <p:nvPr userDrawn="1"/>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p>
        </p:txBody>
      </p:sp>
      <p:pic>
        <p:nvPicPr>
          <p:cNvPr id="5" name="Picture 7">
            <a:extLst>
              <a:ext uri="{FF2B5EF4-FFF2-40B4-BE49-F238E27FC236}">
                <a16:creationId xmlns:a16="http://schemas.microsoft.com/office/drawing/2014/main" id="{EF95DF9A-C3FA-0717-64E9-E930110207B7}"/>
              </a:ext>
            </a:extLst>
          </p:cNvPr>
          <p:cNvPicPr>
            <a:picLocks noChangeAspect="1"/>
          </p:cNvPicPr>
          <p:nvPr userDrawn="1"/>
        </p:nvPicPr>
        <p:blipFill>
          <a:blip r:embed="rId2"/>
          <a:stretch>
            <a:fillRect/>
          </a:stretch>
        </p:blipFill>
        <p:spPr>
          <a:xfrm>
            <a:off x="10077450" y="168446"/>
            <a:ext cx="1895133" cy="425277"/>
          </a:xfrm>
          <a:prstGeom prst="rect">
            <a:avLst/>
          </a:prstGeom>
        </p:spPr>
      </p:pic>
    </p:spTree>
    <p:extLst>
      <p:ext uri="{BB962C8B-B14F-4D97-AF65-F5344CB8AC3E}">
        <p14:creationId xmlns:p14="http://schemas.microsoft.com/office/powerpoint/2010/main" val="329341484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2_Titeldia">
    <p:spTree>
      <p:nvGrpSpPr>
        <p:cNvPr id="1" name=""/>
        <p:cNvGrpSpPr/>
        <p:nvPr/>
      </p:nvGrpSpPr>
      <p:grpSpPr>
        <a:xfrm>
          <a:off x="0" y="0"/>
          <a:ext cx="0" cy="0"/>
          <a:chOff x="0" y="0"/>
          <a:chExt cx="0" cy="0"/>
        </a:xfrm>
      </p:grpSpPr>
      <p:pic>
        <p:nvPicPr>
          <p:cNvPr id="10" name="Picture 9" descr="A picture containing track, outdoor, traveling, railroad&#10;&#10;Description automatically generated">
            <a:extLst>
              <a:ext uri="{FF2B5EF4-FFF2-40B4-BE49-F238E27FC236}">
                <a16:creationId xmlns:a16="http://schemas.microsoft.com/office/drawing/2014/main" id="{DFCA66AF-8003-0A51-BCA3-4C8D1E82907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4897953" cy="6858000"/>
          </a:xfrm>
          <a:prstGeom prst="rect">
            <a:avLst/>
          </a:prstGeom>
        </p:spPr>
      </p:pic>
      <p:graphicFrame>
        <p:nvGraphicFramePr>
          <p:cNvPr id="9" name="Object 8" hidden="1">
            <a:extLst>
              <a:ext uri="{FF2B5EF4-FFF2-40B4-BE49-F238E27FC236}">
                <a16:creationId xmlns:a16="http://schemas.microsoft.com/office/drawing/2014/main" id="{CA8FDF0C-D8A6-C811-2D5C-9D0B79554056}"/>
              </a:ext>
            </a:extLst>
          </p:cNvPr>
          <p:cNvGraphicFramePr>
            <a:graphicFrameLocks noChangeAspect="1"/>
          </p:cNvGraphicFramePr>
          <p:nvPr userDrawn="1">
            <p:custDataLst>
              <p:tags r:id="rId1"/>
            </p:custDataLst>
            <p:extLst>
              <p:ext uri="{D42A27DB-BD31-4B8C-83A1-F6EECF244321}">
                <p14:modId xmlns:p14="http://schemas.microsoft.com/office/powerpoint/2010/main" val="16920644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7" imgH="348" progId="TCLayout.ActiveDocument.1">
                  <p:embed/>
                </p:oleObj>
              </mc:Choice>
              <mc:Fallback>
                <p:oleObj name="think-cell Slide" r:id="rId4" imgW="347" imgH="348" progId="TCLayout.ActiveDocument.1">
                  <p:embed/>
                  <p:pic>
                    <p:nvPicPr>
                      <p:cNvPr id="9" name="Object 8" hidden="1">
                        <a:extLst>
                          <a:ext uri="{FF2B5EF4-FFF2-40B4-BE49-F238E27FC236}">
                            <a16:creationId xmlns:a16="http://schemas.microsoft.com/office/drawing/2014/main" id="{CA8FDF0C-D8A6-C811-2D5C-9D0B7955405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8" name="Picture 7" descr="A picture containing text, clipart&#10;&#10;Description automatically generated">
            <a:extLst>
              <a:ext uri="{FF2B5EF4-FFF2-40B4-BE49-F238E27FC236}">
                <a16:creationId xmlns:a16="http://schemas.microsoft.com/office/drawing/2014/main" id="{685C0E53-32F1-CC13-AA24-E3A5A09A96E4}"/>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74082" y="201522"/>
            <a:ext cx="2788956" cy="552214"/>
          </a:xfrm>
          <a:prstGeom prst="rect">
            <a:avLst/>
          </a:prstGeom>
        </p:spPr>
      </p:pic>
      <p:sp>
        <p:nvSpPr>
          <p:cNvPr id="2" name="Ondertitel 2">
            <a:extLst>
              <a:ext uri="{FF2B5EF4-FFF2-40B4-BE49-F238E27FC236}">
                <a16:creationId xmlns:a16="http://schemas.microsoft.com/office/drawing/2014/main" id="{DCE15625-71A0-75B0-DE16-18061C37AAB8}"/>
              </a:ext>
            </a:extLst>
          </p:cNvPr>
          <p:cNvSpPr>
            <a:spLocks noGrp="1"/>
          </p:cNvSpPr>
          <p:nvPr>
            <p:ph type="subTitle" idx="1" hasCustomPrompt="1"/>
          </p:nvPr>
        </p:nvSpPr>
        <p:spPr>
          <a:xfrm>
            <a:off x="5099758" y="4380722"/>
            <a:ext cx="6854118" cy="996595"/>
          </a:xfrm>
        </p:spPr>
        <p:txBody>
          <a:bodyPr>
            <a:normAutofit/>
          </a:bodyPr>
          <a:lstStyle>
            <a:lvl1pPr marL="0" indent="0" algn="l" rtl="0">
              <a:buNone/>
              <a:defRPr sz="1800">
                <a:solidFill>
                  <a:schemeClr val="tx1"/>
                </a:solidFill>
              </a:defRPr>
            </a:lvl1pPr>
            <a:lvl2pPr marL="457167" indent="0" algn="ctr">
              <a:buNone/>
              <a:defRPr sz="2000"/>
            </a:lvl2pPr>
            <a:lvl3pPr marL="914332" indent="0" algn="ctr">
              <a:buNone/>
              <a:defRPr sz="1800"/>
            </a:lvl3pPr>
            <a:lvl4pPr marL="1371498" indent="0" algn="ctr">
              <a:buNone/>
              <a:defRPr sz="1600"/>
            </a:lvl4pPr>
            <a:lvl5pPr marL="1828664" indent="0" algn="ctr">
              <a:buNone/>
              <a:defRPr sz="1600"/>
            </a:lvl5pPr>
            <a:lvl6pPr marL="2285830" indent="0" algn="ctr">
              <a:buNone/>
              <a:defRPr sz="1600"/>
            </a:lvl6pPr>
            <a:lvl7pPr marL="2742994" indent="0" algn="ctr">
              <a:buNone/>
              <a:defRPr sz="1600"/>
            </a:lvl7pPr>
            <a:lvl8pPr marL="3200160" indent="0" algn="ctr">
              <a:buNone/>
              <a:defRPr sz="1600"/>
            </a:lvl8pPr>
            <a:lvl9pPr marL="3657327" indent="0" algn="ctr">
              <a:buNone/>
              <a:defRPr sz="1600"/>
            </a:lvl9pPr>
          </a:lstStyle>
          <a:p>
            <a:r>
              <a:rPr lang="en-BE" noProof="0"/>
              <a:t>Date &amp; Name</a:t>
            </a:r>
          </a:p>
        </p:txBody>
      </p:sp>
      <p:sp>
        <p:nvSpPr>
          <p:cNvPr id="4" name="Titel 1">
            <a:extLst>
              <a:ext uri="{FF2B5EF4-FFF2-40B4-BE49-F238E27FC236}">
                <a16:creationId xmlns:a16="http://schemas.microsoft.com/office/drawing/2014/main" id="{A7D311C3-C68F-D501-51A4-829E6C86995C}"/>
              </a:ext>
            </a:extLst>
          </p:cNvPr>
          <p:cNvSpPr>
            <a:spLocks noGrp="1"/>
          </p:cNvSpPr>
          <p:nvPr>
            <p:ph type="ctrTitle" hasCustomPrompt="1"/>
          </p:nvPr>
        </p:nvSpPr>
        <p:spPr>
          <a:xfrm>
            <a:off x="5099758" y="1297758"/>
            <a:ext cx="6854118" cy="1778817"/>
          </a:xfrm>
        </p:spPr>
        <p:txBody>
          <a:bodyPr vert="horz" wrap="square" anchor="b">
            <a:noAutofit/>
          </a:bodyPr>
          <a:lstStyle>
            <a:lvl1pPr algn="l" rtl="0">
              <a:defRPr sz="4000" b="1">
                <a:solidFill>
                  <a:schemeClr val="tx1"/>
                </a:solidFill>
                <a:latin typeface="+mn-lt"/>
              </a:defRPr>
            </a:lvl1pPr>
          </a:lstStyle>
          <a:p>
            <a:r>
              <a:rPr lang="en-BE" noProof="0"/>
              <a:t>Klik om de stijl te bewerken</a:t>
            </a:r>
          </a:p>
        </p:txBody>
      </p:sp>
    </p:spTree>
    <p:extLst>
      <p:ext uri="{BB962C8B-B14F-4D97-AF65-F5344CB8AC3E}">
        <p14:creationId xmlns:p14="http://schemas.microsoft.com/office/powerpoint/2010/main" val="419340230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5_Titel en objec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userDrawn="1">
            <p:custDataLst>
              <p:tags r:id="rId1"/>
            </p:custDataLst>
            <p:extLst>
              <p:ext uri="{D42A27DB-BD31-4B8C-83A1-F6EECF244321}">
                <p14:modId xmlns:p14="http://schemas.microsoft.com/office/powerpoint/2010/main" val="31375084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164662" y="14769"/>
            <a:ext cx="9522263" cy="710647"/>
          </a:xfrm>
        </p:spPr>
        <p:txBody>
          <a:bodyPr vert="horz" lIns="91440" tIns="36000" rIns="91440" bIns="0" rtlCol="0" anchor="ctr">
            <a:normAutofit/>
          </a:bodyPr>
          <a:lstStyle>
            <a:lvl1pPr rtl="0">
              <a:lnSpc>
                <a:spcPct val="80000"/>
              </a:lnSpc>
              <a:defRPr lang="nl-BE" sz="2700" b="1" baseline="0" dirty="0">
                <a:solidFill>
                  <a:srgbClr val="111111"/>
                </a:solidFill>
                <a:latin typeface="+mn-lt"/>
              </a:defRPr>
            </a:lvl1pPr>
          </a:lstStyle>
          <a:p>
            <a:pPr lvl="0"/>
            <a:r>
              <a:rPr lang="en-BE" noProof="0"/>
              <a:t>PowerPulse slides</a:t>
            </a:r>
          </a:p>
        </p:txBody>
      </p:sp>
      <p:sp>
        <p:nvSpPr>
          <p:cNvPr id="18" name="Rechthoek 76">
            <a:extLst>
              <a:ext uri="{FF2B5EF4-FFF2-40B4-BE49-F238E27FC236}">
                <a16:creationId xmlns:a16="http://schemas.microsoft.com/office/drawing/2014/main" id="{94031DE8-75C5-4653-92D1-EDCCA2DB0B36}"/>
              </a:ext>
            </a:extLst>
          </p:cNvPr>
          <p:cNvSpPr/>
          <p:nvPr userDrawn="1"/>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BE" noProof="0"/>
          </a:p>
        </p:txBody>
      </p:sp>
      <p:pic>
        <p:nvPicPr>
          <p:cNvPr id="8" name="Picture 7">
            <a:extLst>
              <a:ext uri="{FF2B5EF4-FFF2-40B4-BE49-F238E27FC236}">
                <a16:creationId xmlns:a16="http://schemas.microsoft.com/office/drawing/2014/main" id="{77D5C1D2-2860-7CC1-2F3D-F2436CDBC8CE}"/>
              </a:ext>
            </a:extLst>
          </p:cNvPr>
          <p:cNvPicPr>
            <a:picLocks noChangeAspect="1"/>
          </p:cNvPicPr>
          <p:nvPr userDrawn="1"/>
        </p:nvPicPr>
        <p:blipFill>
          <a:blip r:embed="rId5"/>
          <a:stretch>
            <a:fillRect/>
          </a:stretch>
        </p:blipFill>
        <p:spPr>
          <a:xfrm>
            <a:off x="10077450" y="168446"/>
            <a:ext cx="1895133" cy="425277"/>
          </a:xfrm>
          <a:prstGeom prst="rect">
            <a:avLst/>
          </a:prstGeom>
        </p:spPr>
      </p:pic>
    </p:spTree>
    <p:extLst>
      <p:ext uri="{BB962C8B-B14F-4D97-AF65-F5344CB8AC3E}">
        <p14:creationId xmlns:p14="http://schemas.microsoft.com/office/powerpoint/2010/main" val="229005556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3_Titel en object">
    <p:spTree>
      <p:nvGrpSpPr>
        <p:cNvPr id="1" name=""/>
        <p:cNvGrpSpPr/>
        <p:nvPr/>
      </p:nvGrpSpPr>
      <p:grpSpPr>
        <a:xfrm>
          <a:off x="0" y="0"/>
          <a:ext cx="0" cy="0"/>
          <a:chOff x="0" y="0"/>
          <a:chExt cx="0" cy="0"/>
        </a:xfrm>
      </p:grpSpPr>
      <p:pic>
        <p:nvPicPr>
          <p:cNvPr id="9" name="Picture 8" descr="A picture containing track, outdoor, traveling, railroad&#10;&#10;Description automatically generated">
            <a:extLst>
              <a:ext uri="{FF2B5EF4-FFF2-40B4-BE49-F238E27FC236}">
                <a16:creationId xmlns:a16="http://schemas.microsoft.com/office/drawing/2014/main" id="{53946699-8CEB-2B76-ABE5-86943285DEC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294047" y="0"/>
            <a:ext cx="4897953" cy="6858000"/>
          </a:xfrm>
          <a:prstGeom prst="rect">
            <a:avLst/>
          </a:prstGeom>
        </p:spPr>
      </p:pic>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userDrawn="1">
            <p:custDataLst>
              <p:tags r:id="rId1"/>
            </p:custDataLst>
            <p:extLst>
              <p:ext uri="{D42A27DB-BD31-4B8C-83A1-F6EECF244321}">
                <p14:modId xmlns:p14="http://schemas.microsoft.com/office/powerpoint/2010/main" val="10649251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7" imgH="348" progId="TCLayout.ActiveDocument.1">
                  <p:embed/>
                </p:oleObj>
              </mc:Choice>
              <mc:Fallback>
                <p:oleObj name="think-cell Slide" r:id="rId4"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4" name="Picture 3" descr="A picture containing text, clipart&#10;&#10;Description automatically generated">
            <a:extLst>
              <a:ext uri="{FF2B5EF4-FFF2-40B4-BE49-F238E27FC236}">
                <a16:creationId xmlns:a16="http://schemas.microsoft.com/office/drawing/2014/main" id="{904121AE-A61F-636D-862C-45FAB6B85E6D}"/>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444070" y="150723"/>
            <a:ext cx="2381698" cy="471577"/>
          </a:xfrm>
          <a:prstGeom prst="rect">
            <a:avLst/>
          </a:prstGeom>
        </p:spPr>
      </p:pic>
    </p:spTree>
    <p:extLst>
      <p:ext uri="{BB962C8B-B14F-4D97-AF65-F5344CB8AC3E}">
        <p14:creationId xmlns:p14="http://schemas.microsoft.com/office/powerpoint/2010/main" val="181061548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userDrawn="1">
  <p:cSld name="1_Titel en object">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7D16ED06-5950-1E68-567A-14CB5888C911}"/>
              </a:ext>
            </a:extLst>
          </p:cNvPr>
          <p:cNvGraphicFramePr>
            <a:graphicFrameLocks noChangeAspect="1"/>
          </p:cNvGraphicFramePr>
          <p:nvPr userDrawn="1">
            <p:custDataLst>
              <p:tags r:id="rId1"/>
            </p:custDataLst>
            <p:extLst>
              <p:ext uri="{D42A27DB-BD31-4B8C-83A1-F6EECF244321}">
                <p14:modId xmlns:p14="http://schemas.microsoft.com/office/powerpoint/2010/main" val="20162000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8" imgH="408" progId="TCLayout.ActiveDocument.1">
                  <p:embed/>
                </p:oleObj>
              </mc:Choice>
              <mc:Fallback>
                <p:oleObj name="think-cell Slide" r:id="rId3" imgW="408" imgH="408" progId="TCLayout.ActiveDocument.1">
                  <p:embed/>
                  <p:pic>
                    <p:nvPicPr>
                      <p:cNvPr id="4" name="think-cell data - do not delete" hidden="1">
                        <a:extLst>
                          <a:ext uri="{FF2B5EF4-FFF2-40B4-BE49-F238E27FC236}">
                            <a16:creationId xmlns:a16="http://schemas.microsoft.com/office/drawing/2014/main" id="{7D16ED06-5950-1E68-567A-14CB5888C91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224145" y="5244"/>
            <a:ext cx="9018809" cy="710647"/>
          </a:xfrm>
        </p:spPr>
        <p:txBody>
          <a:bodyPr vert="horz" lIns="91440" tIns="36000" rIns="91440" bIns="0" rtlCol="0" anchor="ctr">
            <a:normAutofit fontScale="90000"/>
          </a:bodyPr>
          <a:lstStyle>
            <a:lvl1pPr rtl="0">
              <a:lnSpc>
                <a:spcPct val="80000"/>
              </a:lnSpc>
              <a:defRPr lang="nl-BE" sz="2800" b="1" baseline="0" dirty="0">
                <a:solidFill>
                  <a:srgbClr val="00B0F0"/>
                </a:solidFill>
                <a:latin typeface="+mn-lt"/>
              </a:defRPr>
            </a:lvl1pPr>
          </a:lstStyle>
          <a:p>
            <a:pPr lvl="0"/>
            <a:r>
              <a:rPr lang="en-BE" noProof="0"/>
              <a:t>Power Pulse</a:t>
            </a:r>
          </a:p>
        </p:txBody>
      </p:sp>
      <p:pic>
        <p:nvPicPr>
          <p:cNvPr id="76" name="Afbeelding 7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514910" y="83046"/>
            <a:ext cx="1601908" cy="663713"/>
          </a:xfrm>
          <a:prstGeom prst="rect">
            <a:avLst/>
          </a:prstGeom>
        </p:spPr>
      </p:pic>
      <p:sp>
        <p:nvSpPr>
          <p:cNvPr id="77" name="Rechthoek 76"/>
          <p:cNvSpPr/>
          <p:nvPr userDrawn="1"/>
        </p:nvSpPr>
        <p:spPr>
          <a:xfrm rot="10800000">
            <a:off x="262889" y="715893"/>
            <a:ext cx="10074911" cy="32400"/>
          </a:xfrm>
          <a:prstGeom prst="rect">
            <a:avLst/>
          </a:prstGeom>
          <a:gradFill flip="none" rotWithShape="1">
            <a:gsLst>
              <a:gs pos="0">
                <a:schemeClr val="accent1">
                  <a:lumMod val="0"/>
                  <a:lumOff val="100000"/>
                </a:schemeClr>
              </a:gs>
              <a:gs pos="0">
                <a:schemeClr val="accent1">
                  <a:lumMod val="40000"/>
                  <a:lumOff val="60000"/>
                </a:schemeClr>
              </a:gs>
              <a:gs pos="0">
                <a:srgbClr val="00ADEF"/>
              </a:gs>
              <a:gs pos="100000">
                <a:schemeClr val="accent1">
                  <a:lumMod val="20000"/>
                  <a:lumOff val="8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BE" noProof="0"/>
          </a:p>
        </p:txBody>
      </p:sp>
    </p:spTree>
    <p:extLst>
      <p:ext uri="{BB962C8B-B14F-4D97-AF65-F5344CB8AC3E}">
        <p14:creationId xmlns:p14="http://schemas.microsoft.com/office/powerpoint/2010/main" val="259315882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C56F422E-AB36-5778-0324-93FEEDE6B27A}"/>
              </a:ext>
            </a:extLst>
          </p:cNvPr>
          <p:cNvGraphicFramePr>
            <a:graphicFrameLocks noChangeAspect="1"/>
          </p:cNvGraphicFramePr>
          <p:nvPr userDrawn="1">
            <p:custDataLst>
              <p:tags r:id="rId2"/>
            </p:custDataLst>
            <p:extLst>
              <p:ext uri="{D42A27DB-BD31-4B8C-83A1-F6EECF244321}">
                <p14:modId xmlns:p14="http://schemas.microsoft.com/office/powerpoint/2010/main" val="2782794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08" imgH="408" progId="TCLayout.ActiveDocument.1">
                  <p:embed/>
                </p:oleObj>
              </mc:Choice>
              <mc:Fallback>
                <p:oleObj name="think-cell Slide" r:id="rId4" imgW="408" imgH="408" progId="TCLayout.ActiveDocument.1">
                  <p:embed/>
                  <p:pic>
                    <p:nvPicPr>
                      <p:cNvPr id="4" name="think-cell data - do not delete" hidden="1">
                        <a:extLst>
                          <a:ext uri="{FF2B5EF4-FFF2-40B4-BE49-F238E27FC236}">
                            <a16:creationId xmlns:a16="http://schemas.microsoft.com/office/drawing/2014/main" id="{C56F422E-AB36-5778-0324-93FEEDE6B27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p:cNvSpPr>
            <a:spLocks noGrp="1"/>
          </p:cNvSpPr>
          <p:nvPr>
            <p:ph type="title"/>
          </p:nvPr>
        </p:nvSpPr>
        <p:spPr bwMode="gray"/>
        <p:txBody>
          <a:bodyPr vert="horz"/>
          <a:lstStyle>
            <a:lvl1pPr rtl="0">
              <a:defRPr/>
            </a:lvl1pPr>
          </a:lstStyle>
          <a:p>
            <a:r>
              <a:rPr lang="en-US" noProof="0"/>
              <a:t>Click to edit Master title style</a:t>
            </a:r>
          </a:p>
        </p:txBody>
      </p:sp>
    </p:spTree>
    <p:custDataLst>
      <p:tags r:id="rId1"/>
    </p:custDataLst>
    <p:extLst>
      <p:ext uri="{BB962C8B-B14F-4D97-AF65-F5344CB8AC3E}">
        <p14:creationId xmlns:p14="http://schemas.microsoft.com/office/powerpoint/2010/main" val="280999626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Title, Subtitle and Source">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48B7BEB7-B869-FDD7-16ED-CEDD201584C9}"/>
              </a:ext>
            </a:extLst>
          </p:cNvPr>
          <p:cNvGraphicFramePr>
            <a:graphicFrameLocks noChangeAspect="1"/>
          </p:cNvGraphicFramePr>
          <p:nvPr userDrawn="1">
            <p:custDataLst>
              <p:tags r:id="rId2"/>
            </p:custDataLst>
            <p:extLst>
              <p:ext uri="{D42A27DB-BD31-4B8C-83A1-F6EECF244321}">
                <p14:modId xmlns:p14="http://schemas.microsoft.com/office/powerpoint/2010/main" val="14292032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08" imgH="408" progId="TCLayout.ActiveDocument.1">
                  <p:embed/>
                </p:oleObj>
              </mc:Choice>
              <mc:Fallback>
                <p:oleObj name="think-cell Slide" r:id="rId4" imgW="408" imgH="408" progId="TCLayout.ActiveDocument.1">
                  <p:embed/>
                  <p:pic>
                    <p:nvPicPr>
                      <p:cNvPr id="4" name="think-cell data - do not delete" hidden="1">
                        <a:extLst>
                          <a:ext uri="{FF2B5EF4-FFF2-40B4-BE49-F238E27FC236}">
                            <a16:creationId xmlns:a16="http://schemas.microsoft.com/office/drawing/2014/main" id="{48B7BEB7-B869-FDD7-16ED-CEDD201584C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2" name="Text Placeholder 9"/>
          <p:cNvSpPr>
            <a:spLocks noGrp="1"/>
          </p:cNvSpPr>
          <p:nvPr>
            <p:ph type="body" sz="quarter" idx="15" hasCustomPrompt="1"/>
          </p:nvPr>
        </p:nvSpPr>
        <p:spPr bwMode="gray">
          <a:xfrm>
            <a:off x="448172" y="1307593"/>
            <a:ext cx="11295782" cy="396947"/>
          </a:xfrm>
          <a:prstGeom prst="rect">
            <a:avLst/>
          </a:prstGeom>
          <a:noFill/>
        </p:spPr>
        <p:txBody>
          <a:bodyPr wrap="square" lIns="0" rIns="0" rtlCol="0">
            <a:noAutofit/>
          </a:bodyPr>
          <a:lstStyle>
            <a:lvl1pPr marL="0" indent="0" algn="l" rtl="0" fontAlgn="base">
              <a:lnSpc>
                <a:spcPct val="85000"/>
              </a:lnSpc>
              <a:spcBef>
                <a:spcPct val="0"/>
              </a:spcBef>
              <a:spcAft>
                <a:spcPct val="0"/>
              </a:spcAft>
              <a:buNone/>
              <a:defRPr lang="en-US" sz="2000" b="0" kern="1200" smtClean="0">
                <a:solidFill>
                  <a:schemeClr val="tx1">
                    <a:lumMod val="50000"/>
                    <a:lumOff val="50000"/>
                  </a:schemeClr>
                </a:solidFill>
                <a:latin typeface="+mj-lt"/>
                <a:ea typeface="+mn-ea"/>
                <a:cs typeface="+mn-cs"/>
              </a:defRPr>
            </a:lvl1pPr>
            <a:lvl2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2pPr>
            <a:lvl3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3pPr>
            <a:lvl4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4pPr>
            <a:lvl5pPr algn="l" rtl="0" fontAlgn="base">
              <a:lnSpc>
                <a:spcPct val="90000"/>
              </a:lnSpc>
              <a:spcBef>
                <a:spcPct val="0"/>
              </a:spcBef>
              <a:spcAft>
                <a:spcPct val="0"/>
              </a:spcAft>
              <a:defRPr lang="en-US" sz="2200" b="1" kern="1200" dirty="0" smtClean="0">
                <a:solidFill>
                  <a:schemeClr val="tx1"/>
                </a:solidFill>
                <a:latin typeface="Arial Narrow" pitchFamily="34" charset="0"/>
                <a:ea typeface="+mn-ea"/>
                <a:cs typeface="+mn-cs"/>
              </a:defRPr>
            </a:lvl5pPr>
          </a:lstStyle>
          <a:p>
            <a:pPr lvl="0"/>
            <a:r>
              <a:rPr lang="en-US" noProof="0"/>
              <a:t>Click to edit subtitle</a:t>
            </a:r>
          </a:p>
        </p:txBody>
      </p:sp>
      <p:sp>
        <p:nvSpPr>
          <p:cNvPr id="9" name="Text Placeholder 2"/>
          <p:cNvSpPr>
            <a:spLocks noGrp="1"/>
          </p:cNvSpPr>
          <p:nvPr>
            <p:ph type="body" sz="quarter" idx="16" hasCustomPrompt="1"/>
          </p:nvPr>
        </p:nvSpPr>
        <p:spPr bwMode="gray">
          <a:xfrm>
            <a:off x="448173" y="5806440"/>
            <a:ext cx="11295782" cy="347472"/>
          </a:xfrm>
        </p:spPr>
        <p:txBody>
          <a:bodyPr lIns="0" tIns="0" rIns="0" bIns="0" anchor="b"/>
          <a:lstStyle>
            <a:lvl1pPr marL="228600" indent="-228600" algn="l" defTabSz="914400" rtl="0" eaLnBrk="1" latinLnBrk="0" hangingPunct="1">
              <a:lnSpc>
                <a:spcPct val="85000"/>
              </a:lnSpc>
              <a:spcBef>
                <a:spcPts val="200"/>
              </a:spcBef>
              <a:buClr>
                <a:schemeClr val="accent2"/>
              </a:buClr>
              <a:buSzPct val="85000"/>
              <a:buFont typeface="Arial" pitchFamily="34" charset="0"/>
              <a:buNone/>
              <a:tabLst>
                <a:tab pos="174625" algn="r"/>
                <a:tab pos="228600" algn="l"/>
              </a:tabLst>
              <a:defRPr lang="en-US" sz="800" kern="1200" dirty="0">
                <a:solidFill>
                  <a:srgbClr val="A1AAB1"/>
                </a:solidFill>
                <a:latin typeface="+mn-lt"/>
                <a:ea typeface="+mn-ea"/>
                <a:cs typeface="Arial" pitchFamily="34" charset="0"/>
              </a:defRPr>
            </a:lvl1pPr>
          </a:lstStyle>
          <a:p>
            <a:pPr lvl="0"/>
            <a:r>
              <a:rPr lang="en-US" noProof="0"/>
              <a:t>Click to edit source</a:t>
            </a:r>
          </a:p>
        </p:txBody>
      </p:sp>
      <p:sp>
        <p:nvSpPr>
          <p:cNvPr id="2" name="Title 1"/>
          <p:cNvSpPr>
            <a:spLocks noGrp="1"/>
          </p:cNvSpPr>
          <p:nvPr>
            <p:ph type="title"/>
          </p:nvPr>
        </p:nvSpPr>
        <p:spPr bwMode="gray"/>
        <p:txBody>
          <a:bodyPr vert="horz"/>
          <a:lstStyle>
            <a:lvl1pPr rtl="0">
              <a:defRPr/>
            </a:lvl1pPr>
          </a:lstStyle>
          <a:p>
            <a:r>
              <a:rPr lang="en-US" noProof="0"/>
              <a:t>Click to edit Master title style</a:t>
            </a:r>
          </a:p>
        </p:txBody>
      </p:sp>
    </p:spTree>
    <p:custDataLst>
      <p:tags r:id="rId1"/>
    </p:custDataLst>
    <p:extLst>
      <p:ext uri="{BB962C8B-B14F-4D97-AF65-F5344CB8AC3E}">
        <p14:creationId xmlns:p14="http://schemas.microsoft.com/office/powerpoint/2010/main" val="278452981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pic>
        <p:nvPicPr>
          <p:cNvPr id="10" name="Picture 9" descr="A picture containing track, outdoor, traveling, railroad&#10;&#10;Description automatically generated">
            <a:extLst>
              <a:ext uri="{FF2B5EF4-FFF2-40B4-BE49-F238E27FC236}">
                <a16:creationId xmlns:a16="http://schemas.microsoft.com/office/drawing/2014/main" id="{DFCA66AF-8003-0A51-BCA3-4C8D1E82907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4897953" cy="6858000"/>
          </a:xfrm>
          <a:prstGeom prst="rect">
            <a:avLst/>
          </a:prstGeom>
        </p:spPr>
      </p:pic>
      <p:graphicFrame>
        <p:nvGraphicFramePr>
          <p:cNvPr id="9" name="Object 8" hidden="1">
            <a:extLst>
              <a:ext uri="{FF2B5EF4-FFF2-40B4-BE49-F238E27FC236}">
                <a16:creationId xmlns:a16="http://schemas.microsoft.com/office/drawing/2014/main" id="{CA8FDF0C-D8A6-C811-2D5C-9D0B79554056}"/>
              </a:ext>
            </a:extLst>
          </p:cNvPr>
          <p:cNvGraphicFramePr>
            <a:graphicFrameLocks noChangeAspect="1"/>
          </p:cNvGraphicFramePr>
          <p:nvPr>
            <p:custDataLst>
              <p:tags r:id="rId1"/>
            </p:custDataLst>
            <p:extLst>
              <p:ext uri="{D42A27DB-BD31-4B8C-83A1-F6EECF244321}">
                <p14:modId xmlns:p14="http://schemas.microsoft.com/office/powerpoint/2010/main" val="20401089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7" imgH="348" progId="TCLayout.ActiveDocument.1">
                  <p:embed/>
                </p:oleObj>
              </mc:Choice>
              <mc:Fallback>
                <p:oleObj name="think-cell Slide" r:id="rId4" imgW="347" imgH="348" progId="TCLayout.ActiveDocument.1">
                  <p:embed/>
                  <p:pic>
                    <p:nvPicPr>
                      <p:cNvPr id="9" name="Object 8" hidden="1">
                        <a:extLst>
                          <a:ext uri="{FF2B5EF4-FFF2-40B4-BE49-F238E27FC236}">
                            <a16:creationId xmlns:a16="http://schemas.microsoft.com/office/drawing/2014/main" id="{CA8FDF0C-D8A6-C811-2D5C-9D0B7955405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8" name="Picture 7" descr="A picture containing text, clipart&#10;&#10;Description automatically generated">
            <a:extLst>
              <a:ext uri="{FF2B5EF4-FFF2-40B4-BE49-F238E27FC236}">
                <a16:creationId xmlns:a16="http://schemas.microsoft.com/office/drawing/2014/main" id="{685C0E53-32F1-CC13-AA24-E3A5A09A96E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4082" y="201522"/>
            <a:ext cx="2788956" cy="552214"/>
          </a:xfrm>
          <a:prstGeom prst="rect">
            <a:avLst/>
          </a:prstGeom>
        </p:spPr>
      </p:pic>
      <p:sp>
        <p:nvSpPr>
          <p:cNvPr id="2" name="Ondertitel 2">
            <a:extLst>
              <a:ext uri="{FF2B5EF4-FFF2-40B4-BE49-F238E27FC236}">
                <a16:creationId xmlns:a16="http://schemas.microsoft.com/office/drawing/2014/main" id="{DCE15625-71A0-75B0-DE16-18061C37AAB8}"/>
              </a:ext>
            </a:extLst>
          </p:cNvPr>
          <p:cNvSpPr>
            <a:spLocks noGrp="1"/>
          </p:cNvSpPr>
          <p:nvPr>
            <p:ph type="subTitle" idx="1" hasCustomPrompt="1"/>
          </p:nvPr>
        </p:nvSpPr>
        <p:spPr>
          <a:xfrm>
            <a:off x="5099758" y="4380722"/>
            <a:ext cx="6854118" cy="996595"/>
          </a:xfrm>
        </p:spPr>
        <p:txBody>
          <a:bodyPr>
            <a:normAutofit/>
          </a:bodyPr>
          <a:lstStyle>
            <a:lvl1pPr marL="0" indent="0" algn="l" rtl="0">
              <a:buNone/>
              <a:defRPr sz="1800">
                <a:solidFill>
                  <a:schemeClr val="tx1"/>
                </a:solidFill>
              </a:defRPr>
            </a:lvl1pPr>
            <a:lvl2pPr marL="457167" indent="0" algn="ctr">
              <a:buNone/>
              <a:defRPr sz="2000"/>
            </a:lvl2pPr>
            <a:lvl3pPr marL="914332" indent="0" algn="ctr">
              <a:buNone/>
              <a:defRPr sz="1800"/>
            </a:lvl3pPr>
            <a:lvl4pPr marL="1371498" indent="0" algn="ctr">
              <a:buNone/>
              <a:defRPr sz="1600"/>
            </a:lvl4pPr>
            <a:lvl5pPr marL="1828664" indent="0" algn="ctr">
              <a:buNone/>
              <a:defRPr sz="1600"/>
            </a:lvl5pPr>
            <a:lvl6pPr marL="2285830" indent="0" algn="ctr">
              <a:buNone/>
              <a:defRPr sz="1600"/>
            </a:lvl6pPr>
            <a:lvl7pPr marL="2742994" indent="0" algn="ctr">
              <a:buNone/>
              <a:defRPr sz="1600"/>
            </a:lvl7pPr>
            <a:lvl8pPr marL="3200160" indent="0" algn="ctr">
              <a:buNone/>
              <a:defRPr sz="1600"/>
            </a:lvl8pPr>
            <a:lvl9pPr marL="3657327" indent="0" algn="ctr">
              <a:buNone/>
              <a:defRPr sz="1600"/>
            </a:lvl9pPr>
          </a:lstStyle>
          <a:p>
            <a:r>
              <a:rPr lang="en-GB" dirty="0"/>
              <a:t>Date &amp; Name</a:t>
            </a:r>
          </a:p>
        </p:txBody>
      </p:sp>
      <p:sp>
        <p:nvSpPr>
          <p:cNvPr id="4" name="Titel 1">
            <a:extLst>
              <a:ext uri="{FF2B5EF4-FFF2-40B4-BE49-F238E27FC236}">
                <a16:creationId xmlns:a16="http://schemas.microsoft.com/office/drawing/2014/main" id="{A7D311C3-C68F-D501-51A4-829E6C86995C}"/>
              </a:ext>
            </a:extLst>
          </p:cNvPr>
          <p:cNvSpPr>
            <a:spLocks noGrp="1"/>
          </p:cNvSpPr>
          <p:nvPr>
            <p:ph type="ctrTitle" hasCustomPrompt="1"/>
          </p:nvPr>
        </p:nvSpPr>
        <p:spPr>
          <a:xfrm>
            <a:off x="5099758" y="1297758"/>
            <a:ext cx="6854118" cy="1778817"/>
          </a:xfrm>
        </p:spPr>
        <p:txBody>
          <a:bodyPr vert="horz" wrap="square" anchor="b">
            <a:noAutofit/>
          </a:bodyPr>
          <a:lstStyle>
            <a:lvl1pPr algn="l" rtl="0">
              <a:defRPr sz="4000" b="1">
                <a:solidFill>
                  <a:schemeClr val="tx1"/>
                </a:solidFill>
                <a:latin typeface="+mn-lt"/>
              </a:defRPr>
            </a:lvl1pPr>
          </a:lstStyle>
          <a:p>
            <a:r>
              <a:rPr lang="en-GB" dirty="0" err="1"/>
              <a:t>Klik</a:t>
            </a:r>
            <a:r>
              <a:rPr lang="en-GB" dirty="0"/>
              <a:t> om de </a:t>
            </a:r>
            <a:r>
              <a:rPr lang="en-GB" dirty="0" err="1"/>
              <a:t>stijl</a:t>
            </a:r>
            <a:r>
              <a:rPr lang="en-GB" dirty="0"/>
              <a:t> </a:t>
            </a:r>
            <a:r>
              <a:rPr lang="en-GB" dirty="0" err="1"/>
              <a:t>te</a:t>
            </a:r>
            <a:r>
              <a:rPr lang="en-GB" dirty="0"/>
              <a:t> </a:t>
            </a:r>
            <a:r>
              <a:rPr lang="en-GB" dirty="0" err="1"/>
              <a:t>bewerken</a:t>
            </a:r>
            <a:endParaRPr lang="en-GB" dirty="0"/>
          </a:p>
        </p:txBody>
      </p:sp>
      <p:pic>
        <p:nvPicPr>
          <p:cNvPr id="3" name="Picture 2" descr="A picture containing track, outdoor, traveling, railroad&#10;&#10;Description automatically generated">
            <a:extLst>
              <a:ext uri="{FF2B5EF4-FFF2-40B4-BE49-F238E27FC236}">
                <a16:creationId xmlns:a16="http://schemas.microsoft.com/office/drawing/2014/main" id="{CBE71D6A-F648-B6D8-C853-06AFB5BC0D7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4897953" cy="6858000"/>
          </a:xfrm>
          <a:prstGeom prst="rect">
            <a:avLst/>
          </a:prstGeom>
        </p:spPr>
      </p:pic>
      <p:pic>
        <p:nvPicPr>
          <p:cNvPr id="6" name="Picture 5" descr="A picture containing text, clipart&#10;&#10;Description automatically generated">
            <a:extLst>
              <a:ext uri="{FF2B5EF4-FFF2-40B4-BE49-F238E27FC236}">
                <a16:creationId xmlns:a16="http://schemas.microsoft.com/office/drawing/2014/main" id="{C3FBC722-1ACD-49A6-C95E-E5D11622121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4082" y="201522"/>
            <a:ext cx="2788956" cy="552214"/>
          </a:xfrm>
          <a:prstGeom prst="rect">
            <a:avLst/>
          </a:prstGeom>
        </p:spPr>
      </p:pic>
    </p:spTree>
    <p:extLst>
      <p:ext uri="{BB962C8B-B14F-4D97-AF65-F5344CB8AC3E}">
        <p14:creationId xmlns:p14="http://schemas.microsoft.com/office/powerpoint/2010/main" val="3051319191"/>
      </p:ext>
    </p:extLst>
  </p:cSld>
  <p:clrMapOvr>
    <a:masterClrMapping/>
  </p:clrMapOvr>
  <p:hf sldNum="0"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p:cSld name="Table of Contents">
    <p:spTree>
      <p:nvGrpSpPr>
        <p:cNvPr id="1" name=""/>
        <p:cNvGrpSpPr/>
        <p:nvPr/>
      </p:nvGrpSpPr>
      <p:grpSpPr>
        <a:xfrm>
          <a:off x="0" y="0"/>
          <a:ext cx="0" cy="0"/>
          <a:chOff x="0" y="0"/>
          <a:chExt cx="0" cy="0"/>
        </a:xfrm>
      </p:grpSpPr>
      <p:pic>
        <p:nvPicPr>
          <p:cNvPr id="9" name="Picture 8" descr="A picture containing track, outdoor, traveling, railroad&#10;&#10;Description automatically generated">
            <a:extLst>
              <a:ext uri="{FF2B5EF4-FFF2-40B4-BE49-F238E27FC236}">
                <a16:creationId xmlns:a16="http://schemas.microsoft.com/office/drawing/2014/main" id="{53946699-8CEB-2B76-ABE5-86943285DEC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94047" y="0"/>
            <a:ext cx="4897953" cy="6858000"/>
          </a:xfrm>
          <a:prstGeom prst="rect">
            <a:avLst/>
          </a:prstGeom>
        </p:spPr>
      </p:pic>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p:custDataLst>
              <p:tags r:id="rId1"/>
            </p:custDataLst>
            <p:extLst>
              <p:ext uri="{D42A27DB-BD31-4B8C-83A1-F6EECF244321}">
                <p14:modId xmlns:p14="http://schemas.microsoft.com/office/powerpoint/2010/main" val="35804023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7" imgH="348" progId="TCLayout.ActiveDocument.1">
                  <p:embed/>
                </p:oleObj>
              </mc:Choice>
              <mc:Fallback>
                <p:oleObj name="think-cell Slide" r:id="rId4"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4" name="Picture 3" descr="A picture containing text, clipart&#10;&#10;Description automatically generated">
            <a:extLst>
              <a:ext uri="{FF2B5EF4-FFF2-40B4-BE49-F238E27FC236}">
                <a16:creationId xmlns:a16="http://schemas.microsoft.com/office/drawing/2014/main" id="{904121AE-A61F-636D-862C-45FAB6B85E6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44070" y="150723"/>
            <a:ext cx="2381698" cy="471577"/>
          </a:xfrm>
          <a:prstGeom prst="rect">
            <a:avLst/>
          </a:prstGeom>
        </p:spPr>
      </p:pic>
      <p:pic>
        <p:nvPicPr>
          <p:cNvPr id="2" name="Picture 1" descr="A picture containing track, outdoor, traveling, railroad&#10;&#10;Description automatically generated">
            <a:extLst>
              <a:ext uri="{FF2B5EF4-FFF2-40B4-BE49-F238E27FC236}">
                <a16:creationId xmlns:a16="http://schemas.microsoft.com/office/drawing/2014/main" id="{5F8A5420-8C9B-BD9A-F05E-492D29B1906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94047" y="0"/>
            <a:ext cx="4897953" cy="6858000"/>
          </a:xfrm>
          <a:prstGeom prst="rect">
            <a:avLst/>
          </a:prstGeom>
        </p:spPr>
      </p:pic>
      <p:pic>
        <p:nvPicPr>
          <p:cNvPr id="5" name="Picture 4" descr="A picture containing text, clipart&#10;&#10;Description automatically generated">
            <a:extLst>
              <a:ext uri="{FF2B5EF4-FFF2-40B4-BE49-F238E27FC236}">
                <a16:creationId xmlns:a16="http://schemas.microsoft.com/office/drawing/2014/main" id="{3C0E1E2F-3FAC-E02C-13E5-8A7CD08F0C5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44070" y="150723"/>
            <a:ext cx="2381698" cy="471577"/>
          </a:xfrm>
          <a:prstGeom prst="rect">
            <a:avLst/>
          </a:prstGeom>
        </p:spPr>
      </p:pic>
      <p:sp>
        <p:nvSpPr>
          <p:cNvPr id="10" name="Text Placeholder 9">
            <a:extLst>
              <a:ext uri="{FF2B5EF4-FFF2-40B4-BE49-F238E27FC236}">
                <a16:creationId xmlns:a16="http://schemas.microsoft.com/office/drawing/2014/main" id="{439AFE8B-EB0E-1FE9-F0AA-2D8ADB5093A3}"/>
              </a:ext>
            </a:extLst>
          </p:cNvPr>
          <p:cNvSpPr>
            <a:spLocks noGrp="1"/>
          </p:cNvSpPr>
          <p:nvPr>
            <p:ph type="body" sz="quarter" idx="10" hasCustomPrompt="1"/>
          </p:nvPr>
        </p:nvSpPr>
        <p:spPr>
          <a:xfrm>
            <a:off x="696000" y="2820600"/>
            <a:ext cx="5400000" cy="608400"/>
          </a:xfrm>
          <a:solidFill>
            <a:schemeClr val="tx2"/>
          </a:solidFill>
          <a:ln>
            <a:solidFill>
              <a:schemeClr val="tx2"/>
            </a:solidFill>
          </a:ln>
        </p:spPr>
        <p:style>
          <a:lnRef idx="2">
            <a:schemeClr val="accent2">
              <a:shade val="15000"/>
            </a:schemeClr>
          </a:lnRef>
          <a:fillRef idx="1">
            <a:schemeClr val="accent2"/>
          </a:fillRef>
          <a:effectRef idx="0">
            <a:schemeClr val="accent2"/>
          </a:effectRef>
          <a:fontRef idx="minor">
            <a:schemeClr val="lt1"/>
          </a:fontRef>
        </p:style>
        <p:txBody>
          <a:bodyPr anchor="ctr">
            <a:noAutofit/>
          </a:bodyPr>
          <a:lstStyle>
            <a:lvl1pPr marL="269875" indent="-269875" rtl="0">
              <a:buFont typeface="Wingdings" panose="05000000000000000000" pitchFamily="2" charset="2"/>
              <a:buChar char="§"/>
              <a:defRPr sz="1800" b="1"/>
            </a:lvl1pPr>
          </a:lstStyle>
          <a:p>
            <a:pPr lvl="0"/>
            <a:r>
              <a:rPr lang="en-GB" dirty="0"/>
              <a:t>Topic 1</a:t>
            </a:r>
          </a:p>
        </p:txBody>
      </p:sp>
      <p:sp>
        <p:nvSpPr>
          <p:cNvPr id="16" name="Text Placeholder 15">
            <a:extLst>
              <a:ext uri="{FF2B5EF4-FFF2-40B4-BE49-F238E27FC236}">
                <a16:creationId xmlns:a16="http://schemas.microsoft.com/office/drawing/2014/main" id="{6BE0AF2B-836F-0160-D4F4-6B08964E096F}"/>
              </a:ext>
            </a:extLst>
          </p:cNvPr>
          <p:cNvSpPr>
            <a:spLocks noGrp="1"/>
          </p:cNvSpPr>
          <p:nvPr>
            <p:ph type="body" sz="quarter" idx="11" hasCustomPrompt="1"/>
          </p:nvPr>
        </p:nvSpPr>
        <p:spPr>
          <a:xfrm>
            <a:off x="695325" y="3429000"/>
            <a:ext cx="5400675" cy="608400"/>
          </a:xfrm>
        </p:spPr>
        <p:txBody>
          <a:bodyPr anchor="ctr">
            <a:noAutofit/>
          </a:bodyPr>
          <a:lstStyle>
            <a:lvl1pPr marL="269875" indent="-269875" rtl="0">
              <a:buFont typeface="Wingdings" panose="05000000000000000000" pitchFamily="2" charset="2"/>
              <a:buChar char="§"/>
              <a:defRPr sz="1800" b="1">
                <a:solidFill>
                  <a:schemeClr val="tx2"/>
                </a:solidFill>
              </a:defRPr>
            </a:lvl1pPr>
          </a:lstStyle>
          <a:p>
            <a:pPr lvl="0"/>
            <a:r>
              <a:rPr lang="en-GB" dirty="0"/>
              <a:t>Topic 2</a:t>
            </a:r>
          </a:p>
        </p:txBody>
      </p:sp>
    </p:spTree>
    <p:extLst>
      <p:ext uri="{BB962C8B-B14F-4D97-AF65-F5344CB8AC3E}">
        <p14:creationId xmlns:p14="http://schemas.microsoft.com/office/powerpoint/2010/main" val="2563977816"/>
      </p:ext>
    </p:extLst>
  </p:cSld>
  <p:clrMapOvr>
    <a:masterClrMapping/>
  </p:clrMapOvr>
  <p:hf sldNum="0"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Single Conten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p:custDataLst>
              <p:tags r:id="rId1"/>
            </p:custDataLst>
            <p:extLst>
              <p:ext uri="{D42A27DB-BD31-4B8C-83A1-F6EECF244321}">
                <p14:modId xmlns:p14="http://schemas.microsoft.com/office/powerpoint/2010/main" val="13151559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7" imgH="348" progId="TCLayout.ActiveDocument.1">
                  <p:embed/>
                </p:oleObj>
              </mc:Choice>
              <mc:Fallback>
                <p:oleObj name="think-cell Slide" r:id="rId4"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164662" y="14769"/>
            <a:ext cx="9522263" cy="710647"/>
          </a:xfrm>
        </p:spPr>
        <p:txBody>
          <a:bodyPr vert="horz" lIns="91440" tIns="36000" rIns="91440" bIns="0" rtlCol="0" anchor="ctr">
            <a:normAutofit/>
          </a:bodyPr>
          <a:lstStyle>
            <a:lvl1pPr>
              <a:lnSpc>
                <a:spcPct val="80000"/>
              </a:lnSpc>
              <a:defRPr lang="nl-BE" sz="2700" b="1" baseline="0" dirty="0">
                <a:solidFill>
                  <a:srgbClr val="111111"/>
                </a:solidFill>
                <a:latin typeface="+mn-lt"/>
              </a:defRPr>
            </a:lvl1pPr>
          </a:lstStyle>
          <a:p>
            <a:pPr lvl="0"/>
            <a:r>
              <a:rPr lang="nl-BE"/>
              <a:t>PowerPulse slides</a:t>
            </a:r>
          </a:p>
        </p:txBody>
      </p:sp>
      <p:sp>
        <p:nvSpPr>
          <p:cNvPr id="18" name="Rechthoek 76">
            <a:extLst>
              <a:ext uri="{FF2B5EF4-FFF2-40B4-BE49-F238E27FC236}">
                <a16:creationId xmlns:a16="http://schemas.microsoft.com/office/drawing/2014/main" id="{94031DE8-75C5-4653-92D1-EDCCA2DB0B36}"/>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8" name="Picture 7">
            <a:extLst>
              <a:ext uri="{FF2B5EF4-FFF2-40B4-BE49-F238E27FC236}">
                <a16:creationId xmlns:a16="http://schemas.microsoft.com/office/drawing/2014/main" id="{77D5C1D2-2860-7CC1-2F3D-F2436CDBC8CE}"/>
              </a:ext>
            </a:extLst>
          </p:cNvPr>
          <p:cNvPicPr>
            <a:picLocks noChangeAspect="1"/>
          </p:cNvPicPr>
          <p:nvPr/>
        </p:nvPicPr>
        <p:blipFill>
          <a:blip r:embed="rId6"/>
          <a:stretch>
            <a:fillRect/>
          </a:stretch>
        </p:blipFill>
        <p:spPr>
          <a:xfrm>
            <a:off x="10077450" y="168446"/>
            <a:ext cx="1895133" cy="425277"/>
          </a:xfrm>
          <a:prstGeom prst="rect">
            <a:avLst/>
          </a:prstGeom>
        </p:spPr>
      </p:pic>
      <p:graphicFrame>
        <p:nvGraphicFramePr>
          <p:cNvPr id="3" name="Object 2" hidden="1">
            <a:extLst>
              <a:ext uri="{FF2B5EF4-FFF2-40B4-BE49-F238E27FC236}">
                <a16:creationId xmlns:a16="http://schemas.microsoft.com/office/drawing/2014/main" id="{B64793EE-E32C-1C80-D6B6-DBEC2B2ADA7B}"/>
              </a:ext>
            </a:extLst>
          </p:cNvPr>
          <p:cNvGraphicFramePr>
            <a:graphicFrameLocks noChangeAspect="1"/>
          </p:cNvGraphicFramePr>
          <p:nvPr>
            <p:custDataLst>
              <p:tags r:id="rId2"/>
            </p:custDataLst>
            <p:extLst>
              <p:ext uri="{D42A27DB-BD31-4B8C-83A1-F6EECF244321}">
                <p14:modId xmlns:p14="http://schemas.microsoft.com/office/powerpoint/2010/main" val="13151559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347" imgH="348" progId="TCLayout.ActiveDocument.1">
                  <p:embed/>
                </p:oleObj>
              </mc:Choice>
              <mc:Fallback>
                <p:oleObj name="think-cell Slide" r:id="rId7" imgW="347" imgH="348" progId="TCLayout.ActiveDocument.1">
                  <p:embed/>
                  <p:pic>
                    <p:nvPicPr>
                      <p:cNvPr id="3" name="Object 2" hidden="1">
                        <a:extLst>
                          <a:ext uri="{FF2B5EF4-FFF2-40B4-BE49-F238E27FC236}">
                            <a16:creationId xmlns:a16="http://schemas.microsoft.com/office/drawing/2014/main" id="{B64793EE-E32C-1C80-D6B6-DBEC2B2ADA7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hthoek 76">
            <a:extLst>
              <a:ext uri="{FF2B5EF4-FFF2-40B4-BE49-F238E27FC236}">
                <a16:creationId xmlns:a16="http://schemas.microsoft.com/office/drawing/2014/main" id="{4E59C950-5B6A-F5CF-AE09-3969F2EA8ABD}"/>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5" name="Picture 4">
            <a:extLst>
              <a:ext uri="{FF2B5EF4-FFF2-40B4-BE49-F238E27FC236}">
                <a16:creationId xmlns:a16="http://schemas.microsoft.com/office/drawing/2014/main" id="{438A6CBF-B7E8-76E6-5432-15A266FC9C99}"/>
              </a:ext>
            </a:extLst>
          </p:cNvPr>
          <p:cNvPicPr>
            <a:picLocks noChangeAspect="1"/>
          </p:cNvPicPr>
          <p:nvPr/>
        </p:nvPicPr>
        <p:blipFill>
          <a:blip r:embed="rId6"/>
          <a:stretch>
            <a:fillRect/>
          </a:stretch>
        </p:blipFill>
        <p:spPr>
          <a:xfrm>
            <a:off x="10077450" y="168446"/>
            <a:ext cx="1895133" cy="425277"/>
          </a:xfrm>
          <a:prstGeom prst="rect">
            <a:avLst/>
          </a:prstGeom>
        </p:spPr>
      </p:pic>
      <p:sp>
        <p:nvSpPr>
          <p:cNvPr id="9" name="Content Placeholder 8">
            <a:extLst>
              <a:ext uri="{FF2B5EF4-FFF2-40B4-BE49-F238E27FC236}">
                <a16:creationId xmlns:a16="http://schemas.microsoft.com/office/drawing/2014/main" id="{B7C32228-12C1-A5C2-0F78-7E7051A34806}"/>
              </a:ext>
            </a:extLst>
          </p:cNvPr>
          <p:cNvSpPr>
            <a:spLocks noGrp="1"/>
          </p:cNvSpPr>
          <p:nvPr>
            <p:ph sz="quarter" idx="10"/>
          </p:nvPr>
        </p:nvSpPr>
        <p:spPr>
          <a:xfrm>
            <a:off x="252413" y="866775"/>
            <a:ext cx="11663362" cy="5848350"/>
          </a:xfrm>
        </p:spPr>
        <p:txBody>
          <a:bodyPr>
            <a:normAutofit/>
          </a:bodyPr>
          <a:lstStyle>
            <a:lvl1pPr marL="228584" indent="-228584">
              <a:buClr>
                <a:schemeClr val="accent2"/>
              </a:buClr>
              <a:buFont typeface="Wingdings" panose="05000000000000000000" pitchFamily="2" charset="2"/>
              <a:buChar char="§"/>
              <a:defRPr sz="1600">
                <a:solidFill>
                  <a:schemeClr val="tx1"/>
                </a:solidFill>
              </a:defRPr>
            </a:lvl1pPr>
            <a:lvl2pPr marL="685750" indent="-228584">
              <a:buClr>
                <a:schemeClr val="accent2"/>
              </a:buClr>
              <a:buFont typeface="Wingdings" panose="05000000000000000000" pitchFamily="2" charset="2"/>
              <a:buChar char="§"/>
              <a:defRPr sz="1400">
                <a:solidFill>
                  <a:schemeClr val="tx1"/>
                </a:solidFill>
              </a:defRPr>
            </a:lvl2pPr>
            <a:lvl3pPr marL="1142914" indent="-228584">
              <a:buClr>
                <a:schemeClr val="accent2"/>
              </a:buClr>
              <a:buFont typeface="Wingdings" panose="05000000000000000000" pitchFamily="2" charset="2"/>
              <a:buChar char="§"/>
              <a:defRPr sz="1400">
                <a:solidFill>
                  <a:schemeClr val="tx1"/>
                </a:solidFill>
              </a:defRPr>
            </a:lvl3pPr>
            <a:lvl4pPr marL="1600080" indent="-228584">
              <a:buClr>
                <a:schemeClr val="accent2"/>
              </a:buClr>
              <a:buFont typeface="Wingdings" panose="05000000000000000000" pitchFamily="2" charset="2"/>
              <a:buChar char="§"/>
              <a:defRPr sz="1400">
                <a:solidFill>
                  <a:schemeClr val="tx1"/>
                </a:solidFill>
              </a:defRPr>
            </a:lvl4pPr>
            <a:lvl5pPr marL="2057247" indent="-228584">
              <a:buClr>
                <a:schemeClr val="accent2"/>
              </a:buClr>
              <a:buFont typeface="Wingdings" panose="05000000000000000000" pitchFamily="2" charset="2"/>
              <a:buChar char="§"/>
              <a:defRPr sz="1400">
                <a:solidFill>
                  <a:schemeClr val="tx1"/>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Tree>
    <p:extLst>
      <p:ext uri="{BB962C8B-B14F-4D97-AF65-F5344CB8AC3E}">
        <p14:creationId xmlns:p14="http://schemas.microsoft.com/office/powerpoint/2010/main" val="120890141"/>
      </p:ext>
    </p:extLst>
  </p:cSld>
  <p:clrMapOvr>
    <a:masterClrMapping/>
  </p:clrMapOvr>
  <p:hf sldNum="0"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p:cSld name="Empty">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p:custDataLst>
              <p:tags r:id="rId1"/>
            </p:custDataLst>
            <p:extLst>
              <p:ext uri="{D42A27DB-BD31-4B8C-83A1-F6EECF244321}">
                <p14:modId xmlns:p14="http://schemas.microsoft.com/office/powerpoint/2010/main" val="1650744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164662" y="14769"/>
            <a:ext cx="9522263" cy="710647"/>
          </a:xfrm>
        </p:spPr>
        <p:txBody>
          <a:bodyPr vert="horz" lIns="91440" tIns="36000" rIns="91440" bIns="0" rtlCol="0" anchor="ctr">
            <a:normAutofit/>
          </a:bodyPr>
          <a:lstStyle>
            <a:lvl1pPr rtl="0">
              <a:lnSpc>
                <a:spcPct val="80000"/>
              </a:lnSpc>
              <a:defRPr lang="nl-BE" sz="2700" b="1" baseline="0" dirty="0">
                <a:solidFill>
                  <a:srgbClr val="111111"/>
                </a:solidFill>
                <a:latin typeface="+mn-lt"/>
              </a:defRPr>
            </a:lvl1pPr>
          </a:lstStyle>
          <a:p>
            <a:pPr lvl="0"/>
            <a:r>
              <a:rPr lang="en-GB" dirty="0"/>
              <a:t>PowerPulse slides</a:t>
            </a:r>
          </a:p>
        </p:txBody>
      </p:sp>
      <p:sp>
        <p:nvSpPr>
          <p:cNvPr id="18" name="Rechthoek 76">
            <a:extLst>
              <a:ext uri="{FF2B5EF4-FFF2-40B4-BE49-F238E27FC236}">
                <a16:creationId xmlns:a16="http://schemas.microsoft.com/office/drawing/2014/main" id="{94031DE8-75C5-4653-92D1-EDCCA2DB0B36}"/>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dirty="0"/>
          </a:p>
        </p:txBody>
      </p:sp>
      <p:pic>
        <p:nvPicPr>
          <p:cNvPr id="8" name="Picture 7">
            <a:extLst>
              <a:ext uri="{FF2B5EF4-FFF2-40B4-BE49-F238E27FC236}">
                <a16:creationId xmlns:a16="http://schemas.microsoft.com/office/drawing/2014/main" id="{77D5C1D2-2860-7CC1-2F3D-F2436CDBC8CE}"/>
              </a:ext>
            </a:extLst>
          </p:cNvPr>
          <p:cNvPicPr>
            <a:picLocks noChangeAspect="1"/>
          </p:cNvPicPr>
          <p:nvPr/>
        </p:nvPicPr>
        <p:blipFill>
          <a:blip r:embed="rId5"/>
          <a:stretch>
            <a:fillRect/>
          </a:stretch>
        </p:blipFill>
        <p:spPr>
          <a:xfrm>
            <a:off x="10077450" y="168446"/>
            <a:ext cx="1895133" cy="425277"/>
          </a:xfrm>
          <a:prstGeom prst="rect">
            <a:avLst/>
          </a:prstGeom>
        </p:spPr>
      </p:pic>
      <p:sp>
        <p:nvSpPr>
          <p:cNvPr id="4" name="Rechthoek 76">
            <a:extLst>
              <a:ext uri="{FF2B5EF4-FFF2-40B4-BE49-F238E27FC236}">
                <a16:creationId xmlns:a16="http://schemas.microsoft.com/office/drawing/2014/main" id="{4E59C950-5B6A-F5CF-AE09-3969F2EA8ABD}"/>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dirty="0"/>
          </a:p>
        </p:txBody>
      </p:sp>
      <p:pic>
        <p:nvPicPr>
          <p:cNvPr id="5" name="Picture 4">
            <a:extLst>
              <a:ext uri="{FF2B5EF4-FFF2-40B4-BE49-F238E27FC236}">
                <a16:creationId xmlns:a16="http://schemas.microsoft.com/office/drawing/2014/main" id="{438A6CBF-B7E8-76E6-5432-15A266FC9C99}"/>
              </a:ext>
            </a:extLst>
          </p:cNvPr>
          <p:cNvPicPr>
            <a:picLocks noChangeAspect="1"/>
          </p:cNvPicPr>
          <p:nvPr/>
        </p:nvPicPr>
        <p:blipFill>
          <a:blip r:embed="rId5"/>
          <a:stretch>
            <a:fillRect/>
          </a:stretch>
        </p:blipFill>
        <p:spPr>
          <a:xfrm>
            <a:off x="10077450" y="168446"/>
            <a:ext cx="1895133" cy="425277"/>
          </a:xfrm>
          <a:prstGeom prst="rect">
            <a:avLst/>
          </a:prstGeom>
        </p:spPr>
      </p:pic>
    </p:spTree>
    <p:extLst>
      <p:ext uri="{BB962C8B-B14F-4D97-AF65-F5344CB8AC3E}">
        <p14:creationId xmlns:p14="http://schemas.microsoft.com/office/powerpoint/2010/main" val="2468923399"/>
      </p:ext>
    </p:extLst>
  </p:cSld>
  <p:clrMapOvr>
    <a:masterClrMapping/>
  </p:clrMapOvr>
  <p:hf sldNum="0"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p:cSld name="Single Conten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p:custDataLst>
              <p:tags r:id="rId1"/>
            </p:custDataLst>
            <p:extLst>
              <p:ext uri="{D42A27DB-BD31-4B8C-83A1-F6EECF244321}">
                <p14:modId xmlns:p14="http://schemas.microsoft.com/office/powerpoint/2010/main" val="7363038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164662" y="14769"/>
            <a:ext cx="9522263" cy="710647"/>
          </a:xfrm>
        </p:spPr>
        <p:txBody>
          <a:bodyPr vert="horz" lIns="91440" tIns="36000" rIns="91440" bIns="0" rtlCol="0" anchor="ctr">
            <a:normAutofit/>
          </a:bodyPr>
          <a:lstStyle>
            <a:lvl1pPr rtl="0">
              <a:lnSpc>
                <a:spcPct val="80000"/>
              </a:lnSpc>
              <a:defRPr lang="nl-BE" sz="2700" b="1" baseline="0" dirty="0">
                <a:solidFill>
                  <a:srgbClr val="111111"/>
                </a:solidFill>
                <a:latin typeface="+mn-lt"/>
              </a:defRPr>
            </a:lvl1pPr>
          </a:lstStyle>
          <a:p>
            <a:pPr lvl="0"/>
            <a:r>
              <a:rPr lang="en-GB" dirty="0"/>
              <a:t>PowerPulse slides</a:t>
            </a:r>
          </a:p>
        </p:txBody>
      </p:sp>
      <p:sp>
        <p:nvSpPr>
          <p:cNvPr id="18" name="Rechthoek 76">
            <a:extLst>
              <a:ext uri="{FF2B5EF4-FFF2-40B4-BE49-F238E27FC236}">
                <a16:creationId xmlns:a16="http://schemas.microsoft.com/office/drawing/2014/main" id="{94031DE8-75C5-4653-92D1-EDCCA2DB0B36}"/>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dirty="0"/>
          </a:p>
        </p:txBody>
      </p:sp>
      <p:pic>
        <p:nvPicPr>
          <p:cNvPr id="8" name="Picture 7">
            <a:extLst>
              <a:ext uri="{FF2B5EF4-FFF2-40B4-BE49-F238E27FC236}">
                <a16:creationId xmlns:a16="http://schemas.microsoft.com/office/drawing/2014/main" id="{77D5C1D2-2860-7CC1-2F3D-F2436CDBC8CE}"/>
              </a:ext>
            </a:extLst>
          </p:cNvPr>
          <p:cNvPicPr>
            <a:picLocks noChangeAspect="1"/>
          </p:cNvPicPr>
          <p:nvPr/>
        </p:nvPicPr>
        <p:blipFill>
          <a:blip r:embed="rId5"/>
          <a:stretch>
            <a:fillRect/>
          </a:stretch>
        </p:blipFill>
        <p:spPr>
          <a:xfrm>
            <a:off x="10077450" y="168446"/>
            <a:ext cx="1895133" cy="425277"/>
          </a:xfrm>
          <a:prstGeom prst="rect">
            <a:avLst/>
          </a:prstGeom>
        </p:spPr>
      </p:pic>
      <p:sp>
        <p:nvSpPr>
          <p:cNvPr id="4" name="Rechthoek 76">
            <a:extLst>
              <a:ext uri="{FF2B5EF4-FFF2-40B4-BE49-F238E27FC236}">
                <a16:creationId xmlns:a16="http://schemas.microsoft.com/office/drawing/2014/main" id="{4E59C950-5B6A-F5CF-AE09-3969F2EA8ABD}"/>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dirty="0"/>
          </a:p>
        </p:txBody>
      </p:sp>
      <p:pic>
        <p:nvPicPr>
          <p:cNvPr id="5" name="Picture 4">
            <a:extLst>
              <a:ext uri="{FF2B5EF4-FFF2-40B4-BE49-F238E27FC236}">
                <a16:creationId xmlns:a16="http://schemas.microsoft.com/office/drawing/2014/main" id="{438A6CBF-B7E8-76E6-5432-15A266FC9C99}"/>
              </a:ext>
            </a:extLst>
          </p:cNvPr>
          <p:cNvPicPr>
            <a:picLocks noChangeAspect="1"/>
          </p:cNvPicPr>
          <p:nvPr/>
        </p:nvPicPr>
        <p:blipFill>
          <a:blip r:embed="rId5"/>
          <a:stretch>
            <a:fillRect/>
          </a:stretch>
        </p:blipFill>
        <p:spPr>
          <a:xfrm>
            <a:off x="10077450" y="168446"/>
            <a:ext cx="1895133" cy="425277"/>
          </a:xfrm>
          <a:prstGeom prst="rect">
            <a:avLst/>
          </a:prstGeom>
        </p:spPr>
      </p:pic>
      <p:sp>
        <p:nvSpPr>
          <p:cNvPr id="9" name="Content Placeholder 8">
            <a:extLst>
              <a:ext uri="{FF2B5EF4-FFF2-40B4-BE49-F238E27FC236}">
                <a16:creationId xmlns:a16="http://schemas.microsoft.com/office/drawing/2014/main" id="{B7C32228-12C1-A5C2-0F78-7E7051A34806}"/>
              </a:ext>
            </a:extLst>
          </p:cNvPr>
          <p:cNvSpPr>
            <a:spLocks noGrp="1"/>
          </p:cNvSpPr>
          <p:nvPr>
            <p:ph sz="quarter" idx="10"/>
          </p:nvPr>
        </p:nvSpPr>
        <p:spPr>
          <a:xfrm>
            <a:off x="252413" y="866775"/>
            <a:ext cx="11663362" cy="5848350"/>
          </a:xfrm>
        </p:spPr>
        <p:txBody>
          <a:bodyPr>
            <a:normAutofit/>
          </a:bodyPr>
          <a:lstStyle>
            <a:lvl1pPr marL="228584" indent="-228584" rtl="0">
              <a:buClr>
                <a:schemeClr val="accent2"/>
              </a:buClr>
              <a:buFont typeface="Wingdings" panose="05000000000000000000" pitchFamily="2" charset="2"/>
              <a:buChar char="§"/>
              <a:defRPr sz="1600">
                <a:solidFill>
                  <a:schemeClr val="tx1"/>
                </a:solidFill>
              </a:defRPr>
            </a:lvl1pPr>
            <a:lvl2pPr marL="685750" indent="-228584" rtl="0">
              <a:buClr>
                <a:schemeClr val="accent2"/>
              </a:buClr>
              <a:buFont typeface="Wingdings" panose="05000000000000000000" pitchFamily="2" charset="2"/>
              <a:buChar char="§"/>
              <a:defRPr sz="1400">
                <a:solidFill>
                  <a:schemeClr val="tx1"/>
                </a:solidFill>
              </a:defRPr>
            </a:lvl2pPr>
            <a:lvl3pPr marL="1142914" indent="-228584" rtl="0">
              <a:buClr>
                <a:schemeClr val="accent2"/>
              </a:buClr>
              <a:buFont typeface="Wingdings" panose="05000000000000000000" pitchFamily="2" charset="2"/>
              <a:buChar char="§"/>
              <a:defRPr sz="1400">
                <a:solidFill>
                  <a:schemeClr val="tx1"/>
                </a:solidFill>
              </a:defRPr>
            </a:lvl3pPr>
            <a:lvl4pPr marL="1600080" indent="-228584" rtl="0">
              <a:buClr>
                <a:schemeClr val="accent2"/>
              </a:buClr>
              <a:buFont typeface="Wingdings" panose="05000000000000000000" pitchFamily="2" charset="2"/>
              <a:buChar char="§"/>
              <a:defRPr sz="1400">
                <a:solidFill>
                  <a:schemeClr val="tx1"/>
                </a:solidFill>
              </a:defRPr>
            </a:lvl4pPr>
            <a:lvl5pPr marL="2057247" indent="-228584" rtl="0">
              <a:buClr>
                <a:schemeClr val="accent2"/>
              </a:buClr>
              <a:buFont typeface="Wingdings" panose="05000000000000000000" pitchFamily="2" charset="2"/>
              <a:buChar char="§"/>
              <a:defRPr sz="1400">
                <a:solidFill>
                  <a:schemeClr val="tx1"/>
                </a:solidFill>
              </a:defRPr>
            </a:lvl5pPr>
          </a:lstStyle>
          <a:p>
            <a:pPr lvl="0"/>
            <a:r>
              <a:rPr lang="en-GB" dirty="0" err="1"/>
              <a:t>Klikken</a:t>
            </a:r>
            <a:r>
              <a:rPr lang="en-GB" dirty="0"/>
              <a:t> om de </a:t>
            </a:r>
            <a:r>
              <a:rPr lang="en-GB" dirty="0" err="1"/>
              <a:t>tekststijl</a:t>
            </a:r>
            <a:r>
              <a:rPr lang="en-GB" dirty="0"/>
              <a:t> van het model </a:t>
            </a:r>
            <a:r>
              <a:rPr lang="en-GB" dirty="0" err="1"/>
              <a:t>te</a:t>
            </a:r>
            <a:r>
              <a:rPr lang="en-GB" dirty="0"/>
              <a:t> </a:t>
            </a:r>
            <a:r>
              <a:rPr lang="en-GB" dirty="0" err="1"/>
              <a:t>bewerken</a:t>
            </a:r>
            <a:endParaRPr lang="en-GB" dirty="0"/>
          </a:p>
          <a:p>
            <a:pPr lvl="1"/>
            <a:r>
              <a:rPr lang="en-GB" dirty="0"/>
              <a:t>Tweede </a:t>
            </a:r>
            <a:r>
              <a:rPr lang="en-GB" dirty="0" err="1"/>
              <a:t>niveau</a:t>
            </a:r>
            <a:endParaRPr lang="en-GB" dirty="0"/>
          </a:p>
          <a:p>
            <a:pPr lvl="2"/>
            <a:r>
              <a:rPr lang="en-GB" dirty="0" err="1"/>
              <a:t>Derde</a:t>
            </a:r>
            <a:r>
              <a:rPr lang="en-GB" dirty="0"/>
              <a:t> </a:t>
            </a:r>
            <a:r>
              <a:rPr lang="en-GB" dirty="0" err="1"/>
              <a:t>niveau</a:t>
            </a:r>
            <a:endParaRPr lang="en-GB" dirty="0"/>
          </a:p>
          <a:p>
            <a:pPr lvl="3"/>
            <a:r>
              <a:rPr lang="en-GB" dirty="0" err="1"/>
              <a:t>Vierde</a:t>
            </a:r>
            <a:r>
              <a:rPr lang="en-GB" dirty="0"/>
              <a:t> </a:t>
            </a:r>
            <a:r>
              <a:rPr lang="en-GB" dirty="0" err="1"/>
              <a:t>niveau</a:t>
            </a:r>
            <a:endParaRPr lang="en-GB" dirty="0"/>
          </a:p>
          <a:p>
            <a:pPr lvl="4"/>
            <a:r>
              <a:rPr lang="en-GB" dirty="0" err="1"/>
              <a:t>Vijfde</a:t>
            </a:r>
            <a:r>
              <a:rPr lang="en-GB" dirty="0"/>
              <a:t> </a:t>
            </a:r>
            <a:r>
              <a:rPr lang="en-GB" dirty="0" err="1"/>
              <a:t>niveau</a:t>
            </a:r>
            <a:endParaRPr lang="en-GB" dirty="0"/>
          </a:p>
        </p:txBody>
      </p:sp>
    </p:spTree>
    <p:extLst>
      <p:ext uri="{BB962C8B-B14F-4D97-AF65-F5344CB8AC3E}">
        <p14:creationId xmlns:p14="http://schemas.microsoft.com/office/powerpoint/2010/main" val="3813840133"/>
      </p:ext>
    </p:extLst>
  </p:cSld>
  <p:clrMapOvr>
    <a:masterClrMapping/>
  </p:clrMapOvr>
  <p:hf sldNum="0"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p:cSld name="Dual Conten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p:custDataLst>
              <p:tags r:id="rId1"/>
            </p:custDataLst>
            <p:extLst>
              <p:ext uri="{D42A27DB-BD31-4B8C-83A1-F6EECF244321}">
                <p14:modId xmlns:p14="http://schemas.microsoft.com/office/powerpoint/2010/main" val="248524415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164662" y="14769"/>
            <a:ext cx="9522263" cy="710647"/>
          </a:xfrm>
        </p:spPr>
        <p:txBody>
          <a:bodyPr vert="horz" lIns="91440" tIns="36000" rIns="91440" bIns="0" rtlCol="0" anchor="ctr">
            <a:normAutofit/>
          </a:bodyPr>
          <a:lstStyle>
            <a:lvl1pPr rtl="0">
              <a:lnSpc>
                <a:spcPct val="80000"/>
              </a:lnSpc>
              <a:defRPr lang="nl-BE" sz="2700" b="1" baseline="0" dirty="0">
                <a:solidFill>
                  <a:srgbClr val="111111"/>
                </a:solidFill>
                <a:latin typeface="+mn-lt"/>
              </a:defRPr>
            </a:lvl1pPr>
          </a:lstStyle>
          <a:p>
            <a:pPr lvl="0"/>
            <a:r>
              <a:rPr lang="en-GB" dirty="0"/>
              <a:t>PowerPulse slides</a:t>
            </a:r>
          </a:p>
        </p:txBody>
      </p:sp>
      <p:sp>
        <p:nvSpPr>
          <p:cNvPr id="18" name="Rechthoek 76">
            <a:extLst>
              <a:ext uri="{FF2B5EF4-FFF2-40B4-BE49-F238E27FC236}">
                <a16:creationId xmlns:a16="http://schemas.microsoft.com/office/drawing/2014/main" id="{94031DE8-75C5-4653-92D1-EDCCA2DB0B36}"/>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dirty="0"/>
          </a:p>
        </p:txBody>
      </p:sp>
      <p:pic>
        <p:nvPicPr>
          <p:cNvPr id="8" name="Picture 7">
            <a:extLst>
              <a:ext uri="{FF2B5EF4-FFF2-40B4-BE49-F238E27FC236}">
                <a16:creationId xmlns:a16="http://schemas.microsoft.com/office/drawing/2014/main" id="{77D5C1D2-2860-7CC1-2F3D-F2436CDBC8CE}"/>
              </a:ext>
            </a:extLst>
          </p:cNvPr>
          <p:cNvPicPr>
            <a:picLocks noChangeAspect="1"/>
          </p:cNvPicPr>
          <p:nvPr/>
        </p:nvPicPr>
        <p:blipFill>
          <a:blip r:embed="rId5"/>
          <a:stretch>
            <a:fillRect/>
          </a:stretch>
        </p:blipFill>
        <p:spPr>
          <a:xfrm>
            <a:off x="10077450" y="168446"/>
            <a:ext cx="1895133" cy="425277"/>
          </a:xfrm>
          <a:prstGeom prst="rect">
            <a:avLst/>
          </a:prstGeom>
        </p:spPr>
      </p:pic>
      <p:sp>
        <p:nvSpPr>
          <p:cNvPr id="4" name="Rechthoek 76">
            <a:extLst>
              <a:ext uri="{FF2B5EF4-FFF2-40B4-BE49-F238E27FC236}">
                <a16:creationId xmlns:a16="http://schemas.microsoft.com/office/drawing/2014/main" id="{4E59C950-5B6A-F5CF-AE09-3969F2EA8ABD}"/>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dirty="0"/>
          </a:p>
        </p:txBody>
      </p:sp>
      <p:pic>
        <p:nvPicPr>
          <p:cNvPr id="5" name="Picture 4">
            <a:extLst>
              <a:ext uri="{FF2B5EF4-FFF2-40B4-BE49-F238E27FC236}">
                <a16:creationId xmlns:a16="http://schemas.microsoft.com/office/drawing/2014/main" id="{438A6CBF-B7E8-76E6-5432-15A266FC9C99}"/>
              </a:ext>
            </a:extLst>
          </p:cNvPr>
          <p:cNvPicPr>
            <a:picLocks noChangeAspect="1"/>
          </p:cNvPicPr>
          <p:nvPr/>
        </p:nvPicPr>
        <p:blipFill>
          <a:blip r:embed="rId5"/>
          <a:stretch>
            <a:fillRect/>
          </a:stretch>
        </p:blipFill>
        <p:spPr>
          <a:xfrm>
            <a:off x="10077450" y="168446"/>
            <a:ext cx="1895133" cy="425277"/>
          </a:xfrm>
          <a:prstGeom prst="rect">
            <a:avLst/>
          </a:prstGeom>
        </p:spPr>
      </p:pic>
      <p:sp>
        <p:nvSpPr>
          <p:cNvPr id="9" name="Content Placeholder 8">
            <a:extLst>
              <a:ext uri="{FF2B5EF4-FFF2-40B4-BE49-F238E27FC236}">
                <a16:creationId xmlns:a16="http://schemas.microsoft.com/office/drawing/2014/main" id="{B7C32228-12C1-A5C2-0F78-7E7051A34806}"/>
              </a:ext>
            </a:extLst>
          </p:cNvPr>
          <p:cNvSpPr>
            <a:spLocks noGrp="1"/>
          </p:cNvSpPr>
          <p:nvPr>
            <p:ph sz="quarter" idx="10"/>
          </p:nvPr>
        </p:nvSpPr>
        <p:spPr>
          <a:xfrm>
            <a:off x="252413" y="866775"/>
            <a:ext cx="5757862" cy="5848350"/>
          </a:xfrm>
        </p:spPr>
        <p:txBody>
          <a:bodyPr>
            <a:normAutofit/>
          </a:bodyPr>
          <a:lstStyle>
            <a:lvl1pPr marL="228584" indent="-228584" rtl="0">
              <a:buClr>
                <a:schemeClr val="accent2"/>
              </a:buClr>
              <a:buFont typeface="Wingdings" panose="05000000000000000000" pitchFamily="2" charset="2"/>
              <a:buChar char="§"/>
              <a:defRPr sz="1600"/>
            </a:lvl1pPr>
            <a:lvl2pPr marL="685750" indent="-228584" rtl="0">
              <a:buClr>
                <a:schemeClr val="accent2"/>
              </a:buClr>
              <a:buFont typeface="Wingdings" panose="05000000000000000000" pitchFamily="2" charset="2"/>
              <a:buChar char="§"/>
              <a:defRPr sz="1400"/>
            </a:lvl2pPr>
            <a:lvl3pPr marL="1142914" indent="-228584" rtl="0">
              <a:buClr>
                <a:schemeClr val="accent2"/>
              </a:buClr>
              <a:buFont typeface="Wingdings" panose="05000000000000000000" pitchFamily="2" charset="2"/>
              <a:buChar char="§"/>
              <a:defRPr sz="1400"/>
            </a:lvl3pPr>
            <a:lvl4pPr marL="1600080" indent="-228584" rtl="0">
              <a:buClr>
                <a:schemeClr val="accent2"/>
              </a:buClr>
              <a:buFont typeface="Wingdings" panose="05000000000000000000" pitchFamily="2" charset="2"/>
              <a:buChar char="§"/>
              <a:defRPr sz="1400"/>
            </a:lvl4pPr>
            <a:lvl5pPr marL="2057247" indent="-228584" rtl="0">
              <a:buClr>
                <a:schemeClr val="accent2"/>
              </a:buClr>
              <a:buFont typeface="Wingdings" panose="05000000000000000000" pitchFamily="2" charset="2"/>
              <a:buChar char="§"/>
              <a:defRPr sz="1400"/>
            </a:lvl5pPr>
          </a:lstStyle>
          <a:p>
            <a:pPr lvl="0"/>
            <a:r>
              <a:rPr lang="en-GB" dirty="0" err="1"/>
              <a:t>Klikken</a:t>
            </a:r>
            <a:r>
              <a:rPr lang="en-GB" dirty="0"/>
              <a:t> om de </a:t>
            </a:r>
            <a:r>
              <a:rPr lang="en-GB" dirty="0" err="1"/>
              <a:t>tekststijl</a:t>
            </a:r>
            <a:r>
              <a:rPr lang="en-GB" dirty="0"/>
              <a:t> van het model </a:t>
            </a:r>
            <a:r>
              <a:rPr lang="en-GB" dirty="0" err="1"/>
              <a:t>te</a:t>
            </a:r>
            <a:r>
              <a:rPr lang="en-GB" dirty="0"/>
              <a:t> </a:t>
            </a:r>
            <a:r>
              <a:rPr lang="en-GB" dirty="0" err="1"/>
              <a:t>bewerken</a:t>
            </a:r>
            <a:endParaRPr lang="en-GB" dirty="0"/>
          </a:p>
          <a:p>
            <a:pPr lvl="1"/>
            <a:r>
              <a:rPr lang="en-GB" dirty="0"/>
              <a:t>Tweede </a:t>
            </a:r>
            <a:r>
              <a:rPr lang="en-GB" dirty="0" err="1"/>
              <a:t>niveau</a:t>
            </a:r>
            <a:endParaRPr lang="en-GB" dirty="0"/>
          </a:p>
          <a:p>
            <a:pPr lvl="2"/>
            <a:r>
              <a:rPr lang="en-GB" dirty="0" err="1"/>
              <a:t>Derde</a:t>
            </a:r>
            <a:r>
              <a:rPr lang="en-GB" dirty="0"/>
              <a:t> </a:t>
            </a:r>
            <a:r>
              <a:rPr lang="en-GB" dirty="0" err="1"/>
              <a:t>niveau</a:t>
            </a:r>
            <a:endParaRPr lang="en-GB" dirty="0"/>
          </a:p>
          <a:p>
            <a:pPr lvl="3"/>
            <a:r>
              <a:rPr lang="en-GB" dirty="0" err="1"/>
              <a:t>Vierde</a:t>
            </a:r>
            <a:r>
              <a:rPr lang="en-GB" dirty="0"/>
              <a:t> </a:t>
            </a:r>
            <a:r>
              <a:rPr lang="en-GB" dirty="0" err="1"/>
              <a:t>niveau</a:t>
            </a:r>
            <a:endParaRPr lang="en-GB" dirty="0"/>
          </a:p>
          <a:p>
            <a:pPr lvl="4"/>
            <a:r>
              <a:rPr lang="en-GB" dirty="0" err="1"/>
              <a:t>Vijfde</a:t>
            </a:r>
            <a:r>
              <a:rPr lang="en-GB" dirty="0"/>
              <a:t> </a:t>
            </a:r>
            <a:r>
              <a:rPr lang="en-GB" dirty="0" err="1"/>
              <a:t>niveau</a:t>
            </a:r>
            <a:endParaRPr lang="en-GB" dirty="0"/>
          </a:p>
        </p:txBody>
      </p:sp>
      <p:sp>
        <p:nvSpPr>
          <p:cNvPr id="6" name="Content Placeholder 8">
            <a:extLst>
              <a:ext uri="{FF2B5EF4-FFF2-40B4-BE49-F238E27FC236}">
                <a16:creationId xmlns:a16="http://schemas.microsoft.com/office/drawing/2014/main" id="{F8131A03-FC33-69BB-9DF4-1C56048BF8D9}"/>
              </a:ext>
            </a:extLst>
          </p:cNvPr>
          <p:cNvSpPr>
            <a:spLocks noGrp="1"/>
          </p:cNvSpPr>
          <p:nvPr>
            <p:ph sz="quarter" idx="11"/>
          </p:nvPr>
        </p:nvSpPr>
        <p:spPr>
          <a:xfrm>
            <a:off x="6181727" y="866775"/>
            <a:ext cx="5757862" cy="5848350"/>
          </a:xfrm>
        </p:spPr>
        <p:txBody>
          <a:bodyPr>
            <a:normAutofit/>
          </a:bodyPr>
          <a:lstStyle>
            <a:lvl1pPr marL="228584" indent="-228584" rtl="0">
              <a:buClr>
                <a:schemeClr val="accent2"/>
              </a:buClr>
              <a:buFont typeface="Wingdings" panose="05000000000000000000" pitchFamily="2" charset="2"/>
              <a:buChar char="§"/>
              <a:defRPr sz="1600"/>
            </a:lvl1pPr>
            <a:lvl2pPr marL="685750" indent="-228584" rtl="0">
              <a:buClr>
                <a:schemeClr val="accent2"/>
              </a:buClr>
              <a:buFont typeface="Wingdings" panose="05000000000000000000" pitchFamily="2" charset="2"/>
              <a:buChar char="§"/>
              <a:defRPr sz="1400"/>
            </a:lvl2pPr>
            <a:lvl3pPr marL="1142914" indent="-228584" rtl="0">
              <a:buClr>
                <a:schemeClr val="accent2"/>
              </a:buClr>
              <a:buFont typeface="Wingdings" panose="05000000000000000000" pitchFamily="2" charset="2"/>
              <a:buChar char="§"/>
              <a:defRPr sz="1400"/>
            </a:lvl3pPr>
            <a:lvl4pPr marL="1600080" indent="-228584" rtl="0">
              <a:buClr>
                <a:schemeClr val="accent2"/>
              </a:buClr>
              <a:buFont typeface="Wingdings" panose="05000000000000000000" pitchFamily="2" charset="2"/>
              <a:buChar char="§"/>
              <a:defRPr sz="1400"/>
            </a:lvl4pPr>
            <a:lvl5pPr marL="2057247" indent="-228584" rtl="0">
              <a:buClr>
                <a:schemeClr val="accent2"/>
              </a:buClr>
              <a:buFont typeface="Wingdings" panose="05000000000000000000" pitchFamily="2" charset="2"/>
              <a:buChar char="§"/>
              <a:defRPr sz="1400"/>
            </a:lvl5pPr>
          </a:lstStyle>
          <a:p>
            <a:pPr lvl="0"/>
            <a:r>
              <a:rPr lang="en-GB" dirty="0" err="1"/>
              <a:t>Klikken</a:t>
            </a:r>
            <a:r>
              <a:rPr lang="en-GB" dirty="0"/>
              <a:t> om de </a:t>
            </a:r>
            <a:r>
              <a:rPr lang="en-GB" dirty="0" err="1"/>
              <a:t>tekststijl</a:t>
            </a:r>
            <a:r>
              <a:rPr lang="en-GB" dirty="0"/>
              <a:t> van het model </a:t>
            </a:r>
            <a:r>
              <a:rPr lang="en-GB" dirty="0" err="1"/>
              <a:t>te</a:t>
            </a:r>
            <a:r>
              <a:rPr lang="en-GB" dirty="0"/>
              <a:t> </a:t>
            </a:r>
            <a:r>
              <a:rPr lang="en-GB" dirty="0" err="1"/>
              <a:t>bewerken</a:t>
            </a:r>
            <a:endParaRPr lang="en-GB" dirty="0"/>
          </a:p>
          <a:p>
            <a:pPr lvl="1"/>
            <a:r>
              <a:rPr lang="en-GB" dirty="0"/>
              <a:t>Tweede </a:t>
            </a:r>
            <a:r>
              <a:rPr lang="en-GB" dirty="0" err="1"/>
              <a:t>niveau</a:t>
            </a:r>
            <a:endParaRPr lang="en-GB" dirty="0"/>
          </a:p>
          <a:p>
            <a:pPr lvl="2"/>
            <a:r>
              <a:rPr lang="en-GB" dirty="0" err="1"/>
              <a:t>Derde</a:t>
            </a:r>
            <a:r>
              <a:rPr lang="en-GB" dirty="0"/>
              <a:t> </a:t>
            </a:r>
            <a:r>
              <a:rPr lang="en-GB" dirty="0" err="1"/>
              <a:t>niveau</a:t>
            </a:r>
            <a:endParaRPr lang="en-GB" dirty="0"/>
          </a:p>
          <a:p>
            <a:pPr lvl="3"/>
            <a:r>
              <a:rPr lang="en-GB" dirty="0" err="1"/>
              <a:t>Vierde</a:t>
            </a:r>
            <a:r>
              <a:rPr lang="en-GB" dirty="0"/>
              <a:t> </a:t>
            </a:r>
            <a:r>
              <a:rPr lang="en-GB" dirty="0" err="1"/>
              <a:t>niveau</a:t>
            </a:r>
            <a:endParaRPr lang="en-GB" dirty="0"/>
          </a:p>
          <a:p>
            <a:pPr lvl="4"/>
            <a:r>
              <a:rPr lang="en-GB" dirty="0" err="1"/>
              <a:t>Vijfde</a:t>
            </a:r>
            <a:r>
              <a:rPr lang="en-GB" dirty="0"/>
              <a:t> </a:t>
            </a:r>
            <a:r>
              <a:rPr lang="en-GB" dirty="0" err="1"/>
              <a:t>niveau</a:t>
            </a:r>
            <a:endParaRPr lang="en-GB" dirty="0"/>
          </a:p>
        </p:txBody>
      </p:sp>
    </p:spTree>
    <p:extLst>
      <p:ext uri="{BB962C8B-B14F-4D97-AF65-F5344CB8AC3E}">
        <p14:creationId xmlns:p14="http://schemas.microsoft.com/office/powerpoint/2010/main" val="173584058"/>
      </p:ext>
    </p:extLst>
  </p:cSld>
  <p:clrMapOvr>
    <a:masterClrMapping/>
  </p:clrMapOvr>
  <p:hf sldNum="0"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p:cSld name="Image &amp; Tex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p:custDataLst>
              <p:tags r:id="rId1"/>
            </p:custDataLst>
            <p:extLst>
              <p:ext uri="{D42A27DB-BD31-4B8C-83A1-F6EECF244321}">
                <p14:modId xmlns:p14="http://schemas.microsoft.com/office/powerpoint/2010/main" val="16480673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164662" y="14769"/>
            <a:ext cx="9522263" cy="710647"/>
          </a:xfrm>
        </p:spPr>
        <p:txBody>
          <a:bodyPr vert="horz" lIns="91440" tIns="36000" rIns="91440" bIns="0" rtlCol="0" anchor="ctr">
            <a:normAutofit/>
          </a:bodyPr>
          <a:lstStyle>
            <a:lvl1pPr rtl="0">
              <a:lnSpc>
                <a:spcPct val="80000"/>
              </a:lnSpc>
              <a:defRPr lang="nl-BE" sz="2700" b="1" baseline="0" dirty="0">
                <a:solidFill>
                  <a:srgbClr val="111111"/>
                </a:solidFill>
                <a:latin typeface="+mn-lt"/>
              </a:defRPr>
            </a:lvl1pPr>
          </a:lstStyle>
          <a:p>
            <a:pPr lvl="0"/>
            <a:r>
              <a:rPr lang="en-GB" dirty="0"/>
              <a:t>PowerPulse slides</a:t>
            </a:r>
          </a:p>
        </p:txBody>
      </p:sp>
      <p:sp>
        <p:nvSpPr>
          <p:cNvPr id="18" name="Rechthoek 76">
            <a:extLst>
              <a:ext uri="{FF2B5EF4-FFF2-40B4-BE49-F238E27FC236}">
                <a16:creationId xmlns:a16="http://schemas.microsoft.com/office/drawing/2014/main" id="{94031DE8-75C5-4653-92D1-EDCCA2DB0B36}"/>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dirty="0"/>
          </a:p>
        </p:txBody>
      </p:sp>
      <p:pic>
        <p:nvPicPr>
          <p:cNvPr id="8" name="Picture 7">
            <a:extLst>
              <a:ext uri="{FF2B5EF4-FFF2-40B4-BE49-F238E27FC236}">
                <a16:creationId xmlns:a16="http://schemas.microsoft.com/office/drawing/2014/main" id="{77D5C1D2-2860-7CC1-2F3D-F2436CDBC8CE}"/>
              </a:ext>
            </a:extLst>
          </p:cNvPr>
          <p:cNvPicPr>
            <a:picLocks noChangeAspect="1"/>
          </p:cNvPicPr>
          <p:nvPr/>
        </p:nvPicPr>
        <p:blipFill>
          <a:blip r:embed="rId5"/>
          <a:stretch>
            <a:fillRect/>
          </a:stretch>
        </p:blipFill>
        <p:spPr>
          <a:xfrm>
            <a:off x="10077450" y="168446"/>
            <a:ext cx="1895133" cy="425277"/>
          </a:xfrm>
          <a:prstGeom prst="rect">
            <a:avLst/>
          </a:prstGeom>
        </p:spPr>
      </p:pic>
      <p:sp>
        <p:nvSpPr>
          <p:cNvPr id="4" name="Rechthoek 76">
            <a:extLst>
              <a:ext uri="{FF2B5EF4-FFF2-40B4-BE49-F238E27FC236}">
                <a16:creationId xmlns:a16="http://schemas.microsoft.com/office/drawing/2014/main" id="{4E59C950-5B6A-F5CF-AE09-3969F2EA8ABD}"/>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dirty="0"/>
          </a:p>
        </p:txBody>
      </p:sp>
      <p:pic>
        <p:nvPicPr>
          <p:cNvPr id="5" name="Picture 4">
            <a:extLst>
              <a:ext uri="{FF2B5EF4-FFF2-40B4-BE49-F238E27FC236}">
                <a16:creationId xmlns:a16="http://schemas.microsoft.com/office/drawing/2014/main" id="{438A6CBF-B7E8-76E6-5432-15A266FC9C99}"/>
              </a:ext>
            </a:extLst>
          </p:cNvPr>
          <p:cNvPicPr>
            <a:picLocks noChangeAspect="1"/>
          </p:cNvPicPr>
          <p:nvPr/>
        </p:nvPicPr>
        <p:blipFill>
          <a:blip r:embed="rId5"/>
          <a:stretch>
            <a:fillRect/>
          </a:stretch>
        </p:blipFill>
        <p:spPr>
          <a:xfrm>
            <a:off x="10077450" y="168446"/>
            <a:ext cx="1895133" cy="425277"/>
          </a:xfrm>
          <a:prstGeom prst="rect">
            <a:avLst/>
          </a:prstGeom>
        </p:spPr>
      </p:pic>
      <p:sp>
        <p:nvSpPr>
          <p:cNvPr id="10" name="Picture Placeholder 9">
            <a:extLst>
              <a:ext uri="{FF2B5EF4-FFF2-40B4-BE49-F238E27FC236}">
                <a16:creationId xmlns:a16="http://schemas.microsoft.com/office/drawing/2014/main" id="{E21BFD72-1EAD-03DA-A4AB-FF9912AEB603}"/>
              </a:ext>
            </a:extLst>
          </p:cNvPr>
          <p:cNvSpPr>
            <a:spLocks noGrp="1"/>
          </p:cNvSpPr>
          <p:nvPr>
            <p:ph type="pic" sz="quarter" idx="12"/>
          </p:nvPr>
        </p:nvSpPr>
        <p:spPr>
          <a:xfrm>
            <a:off x="252413" y="868363"/>
            <a:ext cx="7990754" cy="5722937"/>
          </a:xfrm>
        </p:spPr>
        <p:txBody>
          <a:bodyPr/>
          <a:lstStyle>
            <a:lvl1pPr marL="228584" indent="-228584" rtl="0">
              <a:buClr>
                <a:schemeClr val="accent1"/>
              </a:buClr>
              <a:buFont typeface="Wingdings" panose="05000000000000000000" pitchFamily="2" charset="2"/>
              <a:buChar char="§"/>
              <a:defRPr/>
            </a:lvl1pPr>
          </a:lstStyle>
          <a:p>
            <a:r>
              <a:rPr lang="en-GB" dirty="0" err="1"/>
              <a:t>Klik</a:t>
            </a:r>
            <a:r>
              <a:rPr lang="en-GB" dirty="0"/>
              <a:t> op het pictogram </a:t>
            </a:r>
            <a:r>
              <a:rPr lang="en-GB" dirty="0" err="1"/>
              <a:t>als</a:t>
            </a:r>
            <a:r>
              <a:rPr lang="en-GB" dirty="0"/>
              <a:t> u </a:t>
            </a:r>
            <a:r>
              <a:rPr lang="en-GB" dirty="0" err="1"/>
              <a:t>een</a:t>
            </a:r>
            <a:r>
              <a:rPr lang="en-GB" dirty="0"/>
              <a:t> </a:t>
            </a:r>
            <a:r>
              <a:rPr lang="en-GB" dirty="0" err="1"/>
              <a:t>afbeelding</a:t>
            </a:r>
            <a:r>
              <a:rPr lang="en-GB" dirty="0"/>
              <a:t> wilt </a:t>
            </a:r>
            <a:r>
              <a:rPr lang="en-GB" dirty="0" err="1"/>
              <a:t>toevoegen</a:t>
            </a:r>
            <a:endParaRPr lang="en-GB" dirty="0"/>
          </a:p>
        </p:txBody>
      </p:sp>
      <p:sp>
        <p:nvSpPr>
          <p:cNvPr id="6" name="Content Placeholder 8">
            <a:extLst>
              <a:ext uri="{FF2B5EF4-FFF2-40B4-BE49-F238E27FC236}">
                <a16:creationId xmlns:a16="http://schemas.microsoft.com/office/drawing/2014/main" id="{596D10EA-ECAB-A1C5-0EEA-D84A5A01F54E}"/>
              </a:ext>
            </a:extLst>
          </p:cNvPr>
          <p:cNvSpPr>
            <a:spLocks noGrp="1"/>
          </p:cNvSpPr>
          <p:nvPr>
            <p:ph sz="quarter" idx="10"/>
          </p:nvPr>
        </p:nvSpPr>
        <p:spPr>
          <a:xfrm>
            <a:off x="8361587" y="868363"/>
            <a:ext cx="3554188" cy="5722937"/>
          </a:xfrm>
        </p:spPr>
        <p:txBody>
          <a:bodyPr>
            <a:normAutofit/>
          </a:bodyPr>
          <a:lstStyle>
            <a:lvl1pPr marL="228584" indent="-228584" rtl="0">
              <a:buClr>
                <a:schemeClr val="accent2"/>
              </a:buClr>
              <a:buFont typeface="Wingdings" panose="05000000000000000000" pitchFamily="2" charset="2"/>
              <a:buChar char="§"/>
              <a:defRPr sz="1600"/>
            </a:lvl1pPr>
            <a:lvl2pPr marL="685750" indent="-228584" rtl="0">
              <a:buClr>
                <a:schemeClr val="accent2"/>
              </a:buClr>
              <a:buFont typeface="Wingdings" panose="05000000000000000000" pitchFamily="2" charset="2"/>
              <a:buChar char="§"/>
              <a:defRPr sz="1400"/>
            </a:lvl2pPr>
            <a:lvl3pPr marL="1142914" indent="-228584" rtl="0">
              <a:buClr>
                <a:schemeClr val="accent2"/>
              </a:buClr>
              <a:buFont typeface="Wingdings" panose="05000000000000000000" pitchFamily="2" charset="2"/>
              <a:buChar char="§"/>
              <a:defRPr sz="1400"/>
            </a:lvl3pPr>
            <a:lvl4pPr marL="1600080" indent="-228584" rtl="0">
              <a:buClr>
                <a:schemeClr val="accent2"/>
              </a:buClr>
              <a:buFont typeface="Wingdings" panose="05000000000000000000" pitchFamily="2" charset="2"/>
              <a:buChar char="§"/>
              <a:defRPr sz="1400"/>
            </a:lvl4pPr>
            <a:lvl5pPr marL="2057247" indent="-228584" rtl="0">
              <a:buClr>
                <a:schemeClr val="accent2"/>
              </a:buClr>
              <a:buFont typeface="Wingdings" panose="05000000000000000000" pitchFamily="2" charset="2"/>
              <a:buChar char="§"/>
              <a:defRPr sz="1400"/>
            </a:lvl5pPr>
          </a:lstStyle>
          <a:p>
            <a:pPr lvl="0"/>
            <a:r>
              <a:rPr lang="en-GB" dirty="0" err="1"/>
              <a:t>Klikken</a:t>
            </a:r>
            <a:r>
              <a:rPr lang="en-GB" dirty="0"/>
              <a:t> om de </a:t>
            </a:r>
            <a:r>
              <a:rPr lang="en-GB" dirty="0" err="1"/>
              <a:t>tekststijl</a:t>
            </a:r>
            <a:r>
              <a:rPr lang="en-GB" dirty="0"/>
              <a:t> van het model </a:t>
            </a:r>
            <a:r>
              <a:rPr lang="en-GB" dirty="0" err="1"/>
              <a:t>te</a:t>
            </a:r>
            <a:r>
              <a:rPr lang="en-GB" dirty="0"/>
              <a:t> </a:t>
            </a:r>
            <a:r>
              <a:rPr lang="en-GB" dirty="0" err="1"/>
              <a:t>bewerken</a:t>
            </a:r>
            <a:endParaRPr lang="en-GB" dirty="0"/>
          </a:p>
          <a:p>
            <a:pPr lvl="1"/>
            <a:r>
              <a:rPr lang="en-GB" dirty="0"/>
              <a:t>Tweede </a:t>
            </a:r>
            <a:r>
              <a:rPr lang="en-GB" dirty="0" err="1"/>
              <a:t>niveau</a:t>
            </a:r>
            <a:endParaRPr lang="en-GB" dirty="0"/>
          </a:p>
          <a:p>
            <a:pPr lvl="2"/>
            <a:r>
              <a:rPr lang="en-GB" dirty="0" err="1"/>
              <a:t>Derde</a:t>
            </a:r>
            <a:r>
              <a:rPr lang="en-GB" dirty="0"/>
              <a:t> </a:t>
            </a:r>
            <a:r>
              <a:rPr lang="en-GB" dirty="0" err="1"/>
              <a:t>niveau</a:t>
            </a:r>
            <a:endParaRPr lang="en-GB" dirty="0"/>
          </a:p>
          <a:p>
            <a:pPr lvl="3"/>
            <a:r>
              <a:rPr lang="en-GB" dirty="0" err="1"/>
              <a:t>Vierde</a:t>
            </a:r>
            <a:r>
              <a:rPr lang="en-GB" dirty="0"/>
              <a:t> </a:t>
            </a:r>
            <a:r>
              <a:rPr lang="en-GB" dirty="0" err="1"/>
              <a:t>niveau</a:t>
            </a:r>
            <a:endParaRPr lang="en-GB" dirty="0"/>
          </a:p>
          <a:p>
            <a:pPr lvl="4"/>
            <a:r>
              <a:rPr lang="en-GB" dirty="0" err="1"/>
              <a:t>Vijfde</a:t>
            </a:r>
            <a:r>
              <a:rPr lang="en-GB" dirty="0"/>
              <a:t> </a:t>
            </a:r>
            <a:r>
              <a:rPr lang="en-GB" dirty="0" err="1"/>
              <a:t>niveau</a:t>
            </a:r>
            <a:endParaRPr lang="en-GB" dirty="0"/>
          </a:p>
        </p:txBody>
      </p:sp>
    </p:spTree>
    <p:extLst>
      <p:ext uri="{BB962C8B-B14F-4D97-AF65-F5344CB8AC3E}">
        <p14:creationId xmlns:p14="http://schemas.microsoft.com/office/powerpoint/2010/main" val="1043759446"/>
      </p:ext>
    </p:extLst>
  </p:cSld>
  <p:clrMapOvr>
    <a:masterClrMapping/>
  </p:clrMapOvr>
  <p:hf sldNum="0"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p:cSld name="Graph &amp; Tex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p:custDataLst>
              <p:tags r:id="rId1"/>
            </p:custDataLst>
            <p:extLst>
              <p:ext uri="{D42A27DB-BD31-4B8C-83A1-F6EECF244321}">
                <p14:modId xmlns:p14="http://schemas.microsoft.com/office/powerpoint/2010/main" val="13814079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164662" y="14769"/>
            <a:ext cx="9522263" cy="710647"/>
          </a:xfrm>
        </p:spPr>
        <p:txBody>
          <a:bodyPr vert="horz" lIns="91440" tIns="36000" rIns="91440" bIns="0" rtlCol="0" anchor="ctr">
            <a:normAutofit/>
          </a:bodyPr>
          <a:lstStyle>
            <a:lvl1pPr rtl="0">
              <a:lnSpc>
                <a:spcPct val="80000"/>
              </a:lnSpc>
              <a:defRPr lang="nl-BE" sz="2700" b="1" baseline="0" dirty="0">
                <a:solidFill>
                  <a:srgbClr val="111111"/>
                </a:solidFill>
                <a:latin typeface="+mn-lt"/>
              </a:defRPr>
            </a:lvl1pPr>
          </a:lstStyle>
          <a:p>
            <a:pPr lvl="0"/>
            <a:r>
              <a:rPr lang="en-GB" dirty="0"/>
              <a:t>PowerPulse slides</a:t>
            </a:r>
          </a:p>
        </p:txBody>
      </p:sp>
      <p:sp>
        <p:nvSpPr>
          <p:cNvPr id="18" name="Rechthoek 76">
            <a:extLst>
              <a:ext uri="{FF2B5EF4-FFF2-40B4-BE49-F238E27FC236}">
                <a16:creationId xmlns:a16="http://schemas.microsoft.com/office/drawing/2014/main" id="{94031DE8-75C5-4653-92D1-EDCCA2DB0B36}"/>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dirty="0"/>
          </a:p>
        </p:txBody>
      </p:sp>
      <p:pic>
        <p:nvPicPr>
          <p:cNvPr id="8" name="Picture 7">
            <a:extLst>
              <a:ext uri="{FF2B5EF4-FFF2-40B4-BE49-F238E27FC236}">
                <a16:creationId xmlns:a16="http://schemas.microsoft.com/office/drawing/2014/main" id="{77D5C1D2-2860-7CC1-2F3D-F2436CDBC8CE}"/>
              </a:ext>
            </a:extLst>
          </p:cNvPr>
          <p:cNvPicPr>
            <a:picLocks noChangeAspect="1"/>
          </p:cNvPicPr>
          <p:nvPr/>
        </p:nvPicPr>
        <p:blipFill>
          <a:blip r:embed="rId5"/>
          <a:stretch>
            <a:fillRect/>
          </a:stretch>
        </p:blipFill>
        <p:spPr>
          <a:xfrm>
            <a:off x="10077450" y="168446"/>
            <a:ext cx="1895133" cy="425277"/>
          </a:xfrm>
          <a:prstGeom prst="rect">
            <a:avLst/>
          </a:prstGeom>
        </p:spPr>
      </p:pic>
      <p:sp>
        <p:nvSpPr>
          <p:cNvPr id="4" name="Rechthoek 76">
            <a:extLst>
              <a:ext uri="{FF2B5EF4-FFF2-40B4-BE49-F238E27FC236}">
                <a16:creationId xmlns:a16="http://schemas.microsoft.com/office/drawing/2014/main" id="{4E59C950-5B6A-F5CF-AE09-3969F2EA8ABD}"/>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dirty="0"/>
          </a:p>
        </p:txBody>
      </p:sp>
      <p:pic>
        <p:nvPicPr>
          <p:cNvPr id="5" name="Picture 4">
            <a:extLst>
              <a:ext uri="{FF2B5EF4-FFF2-40B4-BE49-F238E27FC236}">
                <a16:creationId xmlns:a16="http://schemas.microsoft.com/office/drawing/2014/main" id="{438A6CBF-B7E8-76E6-5432-15A266FC9C99}"/>
              </a:ext>
            </a:extLst>
          </p:cNvPr>
          <p:cNvPicPr>
            <a:picLocks noChangeAspect="1"/>
          </p:cNvPicPr>
          <p:nvPr/>
        </p:nvPicPr>
        <p:blipFill>
          <a:blip r:embed="rId5"/>
          <a:stretch>
            <a:fillRect/>
          </a:stretch>
        </p:blipFill>
        <p:spPr>
          <a:xfrm>
            <a:off x="10077450" y="168446"/>
            <a:ext cx="1895133" cy="425277"/>
          </a:xfrm>
          <a:prstGeom prst="rect">
            <a:avLst/>
          </a:prstGeom>
        </p:spPr>
      </p:pic>
      <p:sp>
        <p:nvSpPr>
          <p:cNvPr id="9" name="Chart Placeholder 8">
            <a:extLst>
              <a:ext uri="{FF2B5EF4-FFF2-40B4-BE49-F238E27FC236}">
                <a16:creationId xmlns:a16="http://schemas.microsoft.com/office/drawing/2014/main" id="{EBF680C2-AECE-896F-FC55-9C8388852065}"/>
              </a:ext>
            </a:extLst>
          </p:cNvPr>
          <p:cNvSpPr>
            <a:spLocks noGrp="1"/>
          </p:cNvSpPr>
          <p:nvPr>
            <p:ph type="chart" sz="quarter" idx="10"/>
          </p:nvPr>
        </p:nvSpPr>
        <p:spPr>
          <a:xfrm>
            <a:off x="251776" y="868363"/>
            <a:ext cx="7995579" cy="5722937"/>
          </a:xfrm>
        </p:spPr>
        <p:txBody>
          <a:bodyPr/>
          <a:lstStyle>
            <a:lvl1pPr marL="228584" indent="-228584" rtl="0">
              <a:buClr>
                <a:schemeClr val="accent1"/>
              </a:buClr>
              <a:buFont typeface="Wingdings" panose="05000000000000000000" pitchFamily="2" charset="2"/>
              <a:buChar char="§"/>
              <a:defRPr/>
            </a:lvl1pPr>
          </a:lstStyle>
          <a:p>
            <a:r>
              <a:rPr lang="en-GB" dirty="0" err="1"/>
              <a:t>Klik</a:t>
            </a:r>
            <a:r>
              <a:rPr lang="en-GB" dirty="0"/>
              <a:t> op het pictogram </a:t>
            </a:r>
            <a:r>
              <a:rPr lang="en-GB" dirty="0" err="1"/>
              <a:t>als</a:t>
            </a:r>
            <a:r>
              <a:rPr lang="en-GB" dirty="0"/>
              <a:t> u </a:t>
            </a:r>
            <a:r>
              <a:rPr lang="en-GB" dirty="0" err="1"/>
              <a:t>een</a:t>
            </a:r>
            <a:r>
              <a:rPr lang="en-GB" dirty="0"/>
              <a:t> </a:t>
            </a:r>
            <a:r>
              <a:rPr lang="en-GB" dirty="0" err="1"/>
              <a:t>grafiek</a:t>
            </a:r>
            <a:r>
              <a:rPr lang="en-GB" dirty="0"/>
              <a:t> wilt </a:t>
            </a:r>
            <a:r>
              <a:rPr lang="en-GB" dirty="0" err="1"/>
              <a:t>toevoegen</a:t>
            </a:r>
            <a:endParaRPr lang="en-GB" dirty="0"/>
          </a:p>
        </p:txBody>
      </p:sp>
      <p:sp>
        <p:nvSpPr>
          <p:cNvPr id="6" name="Content Placeholder 8">
            <a:extLst>
              <a:ext uri="{FF2B5EF4-FFF2-40B4-BE49-F238E27FC236}">
                <a16:creationId xmlns:a16="http://schemas.microsoft.com/office/drawing/2014/main" id="{5F5784C3-450C-7841-5E29-BDF81D207817}"/>
              </a:ext>
            </a:extLst>
          </p:cNvPr>
          <p:cNvSpPr>
            <a:spLocks noGrp="1"/>
          </p:cNvSpPr>
          <p:nvPr>
            <p:ph sz="quarter" idx="11"/>
          </p:nvPr>
        </p:nvSpPr>
        <p:spPr>
          <a:xfrm>
            <a:off x="8361587" y="868363"/>
            <a:ext cx="3554188" cy="5722937"/>
          </a:xfrm>
        </p:spPr>
        <p:txBody>
          <a:bodyPr>
            <a:normAutofit/>
          </a:bodyPr>
          <a:lstStyle>
            <a:lvl1pPr marL="228584" indent="-228584" rtl="0">
              <a:buClr>
                <a:schemeClr val="accent2"/>
              </a:buClr>
              <a:buFont typeface="Wingdings" panose="05000000000000000000" pitchFamily="2" charset="2"/>
              <a:buChar char="§"/>
              <a:defRPr sz="1600"/>
            </a:lvl1pPr>
            <a:lvl2pPr marL="685750" indent="-228584" rtl="0">
              <a:buClr>
                <a:schemeClr val="accent2"/>
              </a:buClr>
              <a:buFont typeface="Wingdings" panose="05000000000000000000" pitchFamily="2" charset="2"/>
              <a:buChar char="§"/>
              <a:defRPr sz="1400"/>
            </a:lvl2pPr>
            <a:lvl3pPr marL="1142914" indent="-228584" rtl="0">
              <a:buClr>
                <a:schemeClr val="accent2"/>
              </a:buClr>
              <a:buFont typeface="Wingdings" panose="05000000000000000000" pitchFamily="2" charset="2"/>
              <a:buChar char="§"/>
              <a:defRPr sz="1400"/>
            </a:lvl3pPr>
            <a:lvl4pPr marL="1600080" indent="-228584" rtl="0">
              <a:buClr>
                <a:schemeClr val="accent2"/>
              </a:buClr>
              <a:buFont typeface="Wingdings" panose="05000000000000000000" pitchFamily="2" charset="2"/>
              <a:buChar char="§"/>
              <a:defRPr sz="1400"/>
            </a:lvl4pPr>
            <a:lvl5pPr marL="2057247" indent="-228584" rtl="0">
              <a:buClr>
                <a:schemeClr val="accent2"/>
              </a:buClr>
              <a:buFont typeface="Wingdings" panose="05000000000000000000" pitchFamily="2" charset="2"/>
              <a:buChar char="§"/>
              <a:defRPr sz="1400"/>
            </a:lvl5pPr>
          </a:lstStyle>
          <a:p>
            <a:pPr lvl="0"/>
            <a:r>
              <a:rPr lang="en-GB" dirty="0" err="1"/>
              <a:t>Klikken</a:t>
            </a:r>
            <a:r>
              <a:rPr lang="en-GB" dirty="0"/>
              <a:t> om de </a:t>
            </a:r>
            <a:r>
              <a:rPr lang="en-GB" dirty="0" err="1"/>
              <a:t>tekststijl</a:t>
            </a:r>
            <a:r>
              <a:rPr lang="en-GB" dirty="0"/>
              <a:t> van het model </a:t>
            </a:r>
            <a:r>
              <a:rPr lang="en-GB" dirty="0" err="1"/>
              <a:t>te</a:t>
            </a:r>
            <a:r>
              <a:rPr lang="en-GB" dirty="0"/>
              <a:t> </a:t>
            </a:r>
            <a:r>
              <a:rPr lang="en-GB" dirty="0" err="1"/>
              <a:t>bewerken</a:t>
            </a:r>
            <a:endParaRPr lang="en-GB" dirty="0"/>
          </a:p>
          <a:p>
            <a:pPr lvl="1"/>
            <a:r>
              <a:rPr lang="en-GB" dirty="0"/>
              <a:t>Tweede </a:t>
            </a:r>
            <a:r>
              <a:rPr lang="en-GB" dirty="0" err="1"/>
              <a:t>niveau</a:t>
            </a:r>
            <a:endParaRPr lang="en-GB" dirty="0"/>
          </a:p>
          <a:p>
            <a:pPr lvl="2"/>
            <a:r>
              <a:rPr lang="en-GB" dirty="0" err="1"/>
              <a:t>Derde</a:t>
            </a:r>
            <a:r>
              <a:rPr lang="en-GB" dirty="0"/>
              <a:t> </a:t>
            </a:r>
            <a:r>
              <a:rPr lang="en-GB" dirty="0" err="1"/>
              <a:t>niveau</a:t>
            </a:r>
            <a:endParaRPr lang="en-GB" dirty="0"/>
          </a:p>
          <a:p>
            <a:pPr lvl="3"/>
            <a:r>
              <a:rPr lang="en-GB" dirty="0" err="1"/>
              <a:t>Vierde</a:t>
            </a:r>
            <a:r>
              <a:rPr lang="en-GB" dirty="0"/>
              <a:t> </a:t>
            </a:r>
            <a:r>
              <a:rPr lang="en-GB" dirty="0" err="1"/>
              <a:t>niveau</a:t>
            </a:r>
            <a:endParaRPr lang="en-GB" dirty="0"/>
          </a:p>
          <a:p>
            <a:pPr lvl="4"/>
            <a:r>
              <a:rPr lang="en-GB" dirty="0" err="1"/>
              <a:t>Vijfde</a:t>
            </a:r>
            <a:r>
              <a:rPr lang="en-GB" dirty="0"/>
              <a:t> </a:t>
            </a:r>
            <a:r>
              <a:rPr lang="en-GB" dirty="0" err="1"/>
              <a:t>niveau</a:t>
            </a:r>
            <a:endParaRPr lang="en-GB" dirty="0"/>
          </a:p>
        </p:txBody>
      </p:sp>
    </p:spTree>
    <p:extLst>
      <p:ext uri="{BB962C8B-B14F-4D97-AF65-F5344CB8AC3E}">
        <p14:creationId xmlns:p14="http://schemas.microsoft.com/office/powerpoint/2010/main" val="2604652241"/>
      </p:ext>
    </p:extLst>
  </p:cSld>
  <p:clrMapOvr>
    <a:masterClrMapping/>
  </p:clrMapOvr>
  <p:hf sldNum="0"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p:cSld name="Lists">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p:custDataLst>
              <p:tags r:id="rId1"/>
            </p:custDataLst>
            <p:extLst>
              <p:ext uri="{D42A27DB-BD31-4B8C-83A1-F6EECF244321}">
                <p14:modId xmlns:p14="http://schemas.microsoft.com/office/powerpoint/2010/main" val="21924545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164662" y="14769"/>
            <a:ext cx="9522263" cy="710647"/>
          </a:xfrm>
        </p:spPr>
        <p:txBody>
          <a:bodyPr vert="horz" lIns="91440" tIns="36000" rIns="91440" bIns="0" rtlCol="0" anchor="ctr">
            <a:normAutofit/>
          </a:bodyPr>
          <a:lstStyle>
            <a:lvl1pPr rtl="0">
              <a:lnSpc>
                <a:spcPct val="80000"/>
              </a:lnSpc>
              <a:defRPr lang="nl-BE" sz="2700" b="1" baseline="0" dirty="0">
                <a:solidFill>
                  <a:srgbClr val="111111"/>
                </a:solidFill>
                <a:latin typeface="+mn-lt"/>
              </a:defRPr>
            </a:lvl1pPr>
          </a:lstStyle>
          <a:p>
            <a:pPr lvl="0"/>
            <a:r>
              <a:rPr lang="en-GB" dirty="0"/>
              <a:t>PowerPulse slides</a:t>
            </a:r>
          </a:p>
        </p:txBody>
      </p:sp>
      <p:sp>
        <p:nvSpPr>
          <p:cNvPr id="18" name="Rechthoek 76">
            <a:extLst>
              <a:ext uri="{FF2B5EF4-FFF2-40B4-BE49-F238E27FC236}">
                <a16:creationId xmlns:a16="http://schemas.microsoft.com/office/drawing/2014/main" id="{94031DE8-75C5-4653-92D1-EDCCA2DB0B36}"/>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dirty="0"/>
          </a:p>
        </p:txBody>
      </p:sp>
      <p:pic>
        <p:nvPicPr>
          <p:cNvPr id="8" name="Picture 7">
            <a:extLst>
              <a:ext uri="{FF2B5EF4-FFF2-40B4-BE49-F238E27FC236}">
                <a16:creationId xmlns:a16="http://schemas.microsoft.com/office/drawing/2014/main" id="{77D5C1D2-2860-7CC1-2F3D-F2436CDBC8CE}"/>
              </a:ext>
            </a:extLst>
          </p:cNvPr>
          <p:cNvPicPr>
            <a:picLocks noChangeAspect="1"/>
          </p:cNvPicPr>
          <p:nvPr/>
        </p:nvPicPr>
        <p:blipFill>
          <a:blip r:embed="rId5"/>
          <a:stretch>
            <a:fillRect/>
          </a:stretch>
        </p:blipFill>
        <p:spPr>
          <a:xfrm>
            <a:off x="10077450" y="168446"/>
            <a:ext cx="1895133" cy="425277"/>
          </a:xfrm>
          <a:prstGeom prst="rect">
            <a:avLst/>
          </a:prstGeom>
        </p:spPr>
      </p:pic>
      <p:sp>
        <p:nvSpPr>
          <p:cNvPr id="4" name="Rechthoek 76">
            <a:extLst>
              <a:ext uri="{FF2B5EF4-FFF2-40B4-BE49-F238E27FC236}">
                <a16:creationId xmlns:a16="http://schemas.microsoft.com/office/drawing/2014/main" id="{4E59C950-5B6A-F5CF-AE09-3969F2EA8ABD}"/>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dirty="0"/>
          </a:p>
        </p:txBody>
      </p:sp>
      <p:pic>
        <p:nvPicPr>
          <p:cNvPr id="5" name="Picture 4">
            <a:extLst>
              <a:ext uri="{FF2B5EF4-FFF2-40B4-BE49-F238E27FC236}">
                <a16:creationId xmlns:a16="http://schemas.microsoft.com/office/drawing/2014/main" id="{438A6CBF-B7E8-76E6-5432-15A266FC9C99}"/>
              </a:ext>
            </a:extLst>
          </p:cNvPr>
          <p:cNvPicPr>
            <a:picLocks noChangeAspect="1"/>
          </p:cNvPicPr>
          <p:nvPr/>
        </p:nvPicPr>
        <p:blipFill>
          <a:blip r:embed="rId5"/>
          <a:stretch>
            <a:fillRect/>
          </a:stretch>
        </p:blipFill>
        <p:spPr>
          <a:xfrm>
            <a:off x="10077450" y="168446"/>
            <a:ext cx="1895133" cy="425277"/>
          </a:xfrm>
          <a:prstGeom prst="rect">
            <a:avLst/>
          </a:prstGeom>
        </p:spPr>
      </p:pic>
      <p:sp>
        <p:nvSpPr>
          <p:cNvPr id="9" name="Text Placeholder 8">
            <a:extLst>
              <a:ext uri="{FF2B5EF4-FFF2-40B4-BE49-F238E27FC236}">
                <a16:creationId xmlns:a16="http://schemas.microsoft.com/office/drawing/2014/main" id="{8F3A94AB-066E-5582-E567-54A151B9A0E4}"/>
              </a:ext>
            </a:extLst>
          </p:cNvPr>
          <p:cNvSpPr>
            <a:spLocks noGrp="1"/>
          </p:cNvSpPr>
          <p:nvPr>
            <p:ph type="body" sz="quarter" idx="10" hasCustomPrompt="1"/>
          </p:nvPr>
        </p:nvSpPr>
        <p:spPr>
          <a:xfrm>
            <a:off x="251775" y="874712"/>
            <a:ext cx="3600000" cy="608400"/>
          </a:xfrm>
          <a:solidFill>
            <a:schemeClr val="tx2"/>
          </a:solidFill>
        </p:spPr>
        <p:style>
          <a:lnRef idx="2">
            <a:schemeClr val="accent2">
              <a:shade val="15000"/>
            </a:schemeClr>
          </a:lnRef>
          <a:fillRef idx="1">
            <a:schemeClr val="accent2"/>
          </a:fillRef>
          <a:effectRef idx="0">
            <a:schemeClr val="accent2"/>
          </a:effectRef>
          <a:fontRef idx="minor">
            <a:schemeClr val="lt1"/>
          </a:fontRef>
        </p:style>
        <p:txBody>
          <a:bodyPr anchor="ctr">
            <a:noAutofit/>
          </a:bodyPr>
          <a:lstStyle>
            <a:lvl1pPr marL="0" indent="0" rtl="0">
              <a:buNone/>
              <a:defRPr sz="1800">
                <a:solidFill>
                  <a:schemeClr val="bg1"/>
                </a:solidFill>
              </a:defRPr>
            </a:lvl1pPr>
            <a:lvl2pPr marL="457166" indent="0">
              <a:buNone/>
              <a:defRPr sz="1800">
                <a:solidFill>
                  <a:schemeClr val="bg1"/>
                </a:solidFill>
              </a:defRPr>
            </a:lvl2pPr>
            <a:lvl3pPr marL="914330" indent="0">
              <a:buNone/>
              <a:defRPr sz="1800">
                <a:solidFill>
                  <a:schemeClr val="bg1"/>
                </a:solidFill>
              </a:defRPr>
            </a:lvl3pPr>
            <a:lvl4pPr marL="1371496" indent="0">
              <a:buNone/>
              <a:defRPr sz="1800">
                <a:solidFill>
                  <a:schemeClr val="bg1"/>
                </a:solidFill>
              </a:defRPr>
            </a:lvl4pPr>
            <a:lvl5pPr marL="1828663" indent="0">
              <a:buNone/>
              <a:defRPr sz="1800">
                <a:solidFill>
                  <a:schemeClr val="bg1"/>
                </a:solidFill>
              </a:defRPr>
            </a:lvl5pPr>
          </a:lstStyle>
          <a:p>
            <a:pPr lvl="0"/>
            <a:r>
              <a:rPr lang="en-GB" dirty="0"/>
              <a:t>List 1</a:t>
            </a:r>
          </a:p>
        </p:txBody>
      </p:sp>
      <p:sp>
        <p:nvSpPr>
          <p:cNvPr id="10" name="Text Placeholder 8">
            <a:extLst>
              <a:ext uri="{FF2B5EF4-FFF2-40B4-BE49-F238E27FC236}">
                <a16:creationId xmlns:a16="http://schemas.microsoft.com/office/drawing/2014/main" id="{13C6D872-5B4E-DFFD-A5A3-6527674A79D9}"/>
              </a:ext>
            </a:extLst>
          </p:cNvPr>
          <p:cNvSpPr>
            <a:spLocks noGrp="1"/>
          </p:cNvSpPr>
          <p:nvPr>
            <p:ph type="body" sz="quarter" idx="11" hasCustomPrompt="1"/>
          </p:nvPr>
        </p:nvSpPr>
        <p:spPr>
          <a:xfrm>
            <a:off x="4296000" y="874712"/>
            <a:ext cx="3600000" cy="608400"/>
          </a:xfrm>
          <a:solidFill>
            <a:schemeClr val="tx2"/>
          </a:solidFill>
        </p:spPr>
        <p:style>
          <a:lnRef idx="2">
            <a:schemeClr val="accent2">
              <a:shade val="15000"/>
            </a:schemeClr>
          </a:lnRef>
          <a:fillRef idx="1">
            <a:schemeClr val="accent2"/>
          </a:fillRef>
          <a:effectRef idx="0">
            <a:schemeClr val="accent2"/>
          </a:effectRef>
          <a:fontRef idx="minor">
            <a:schemeClr val="lt1"/>
          </a:fontRef>
        </p:style>
        <p:txBody>
          <a:bodyPr anchor="ctr">
            <a:noAutofit/>
          </a:bodyPr>
          <a:lstStyle>
            <a:lvl1pPr marL="0" indent="0" rtl="0">
              <a:buNone/>
              <a:defRPr sz="1800">
                <a:solidFill>
                  <a:schemeClr val="bg1"/>
                </a:solidFill>
              </a:defRPr>
            </a:lvl1pPr>
            <a:lvl2pPr marL="457166" indent="0">
              <a:buNone/>
              <a:defRPr sz="1800">
                <a:solidFill>
                  <a:schemeClr val="bg1"/>
                </a:solidFill>
              </a:defRPr>
            </a:lvl2pPr>
            <a:lvl3pPr marL="914330" indent="0">
              <a:buNone/>
              <a:defRPr sz="1800">
                <a:solidFill>
                  <a:schemeClr val="bg1"/>
                </a:solidFill>
              </a:defRPr>
            </a:lvl3pPr>
            <a:lvl4pPr marL="1371496" indent="0">
              <a:buNone/>
              <a:defRPr sz="1800">
                <a:solidFill>
                  <a:schemeClr val="bg1"/>
                </a:solidFill>
              </a:defRPr>
            </a:lvl4pPr>
            <a:lvl5pPr marL="1828663" indent="0">
              <a:buNone/>
              <a:defRPr sz="1800">
                <a:solidFill>
                  <a:schemeClr val="bg1"/>
                </a:solidFill>
              </a:defRPr>
            </a:lvl5pPr>
          </a:lstStyle>
          <a:p>
            <a:pPr lvl="0"/>
            <a:r>
              <a:rPr lang="en-GB" dirty="0"/>
              <a:t>List 2</a:t>
            </a:r>
          </a:p>
        </p:txBody>
      </p:sp>
      <p:sp>
        <p:nvSpPr>
          <p:cNvPr id="11" name="Text Placeholder 8">
            <a:extLst>
              <a:ext uri="{FF2B5EF4-FFF2-40B4-BE49-F238E27FC236}">
                <a16:creationId xmlns:a16="http://schemas.microsoft.com/office/drawing/2014/main" id="{BC382740-DA98-77D2-3713-AF529A1D46D1}"/>
              </a:ext>
            </a:extLst>
          </p:cNvPr>
          <p:cNvSpPr>
            <a:spLocks noGrp="1"/>
          </p:cNvSpPr>
          <p:nvPr>
            <p:ph type="body" sz="quarter" idx="12" hasCustomPrompt="1"/>
          </p:nvPr>
        </p:nvSpPr>
        <p:spPr>
          <a:xfrm>
            <a:off x="8315550" y="874712"/>
            <a:ext cx="3600000" cy="608400"/>
          </a:xfrm>
          <a:solidFill>
            <a:schemeClr val="tx2"/>
          </a:solidFill>
        </p:spPr>
        <p:style>
          <a:lnRef idx="2">
            <a:schemeClr val="accent2">
              <a:shade val="15000"/>
            </a:schemeClr>
          </a:lnRef>
          <a:fillRef idx="1">
            <a:schemeClr val="accent2"/>
          </a:fillRef>
          <a:effectRef idx="0">
            <a:schemeClr val="accent2"/>
          </a:effectRef>
          <a:fontRef idx="minor">
            <a:schemeClr val="lt1"/>
          </a:fontRef>
        </p:style>
        <p:txBody>
          <a:bodyPr anchor="ctr">
            <a:noAutofit/>
          </a:bodyPr>
          <a:lstStyle>
            <a:lvl1pPr marL="0" indent="0" rtl="0">
              <a:buNone/>
              <a:defRPr sz="1800">
                <a:solidFill>
                  <a:schemeClr val="bg1"/>
                </a:solidFill>
              </a:defRPr>
            </a:lvl1pPr>
            <a:lvl2pPr marL="457166" indent="0">
              <a:buNone/>
              <a:defRPr sz="1800">
                <a:solidFill>
                  <a:schemeClr val="bg1"/>
                </a:solidFill>
              </a:defRPr>
            </a:lvl2pPr>
            <a:lvl3pPr marL="914330" indent="0">
              <a:buNone/>
              <a:defRPr sz="1800">
                <a:solidFill>
                  <a:schemeClr val="bg1"/>
                </a:solidFill>
              </a:defRPr>
            </a:lvl3pPr>
            <a:lvl4pPr marL="1371496" indent="0">
              <a:buNone/>
              <a:defRPr sz="1800">
                <a:solidFill>
                  <a:schemeClr val="bg1"/>
                </a:solidFill>
              </a:defRPr>
            </a:lvl4pPr>
            <a:lvl5pPr marL="1828663" indent="0">
              <a:buNone/>
              <a:defRPr sz="1800">
                <a:solidFill>
                  <a:schemeClr val="bg1"/>
                </a:solidFill>
              </a:defRPr>
            </a:lvl5pPr>
          </a:lstStyle>
          <a:p>
            <a:pPr lvl="0"/>
            <a:r>
              <a:rPr lang="en-GB" dirty="0"/>
              <a:t>List 3</a:t>
            </a:r>
          </a:p>
        </p:txBody>
      </p:sp>
      <p:sp>
        <p:nvSpPr>
          <p:cNvPr id="13" name="Text Placeholder 12">
            <a:extLst>
              <a:ext uri="{FF2B5EF4-FFF2-40B4-BE49-F238E27FC236}">
                <a16:creationId xmlns:a16="http://schemas.microsoft.com/office/drawing/2014/main" id="{DF96B289-280B-A458-C1BE-F6722E3965CE}"/>
              </a:ext>
            </a:extLst>
          </p:cNvPr>
          <p:cNvSpPr>
            <a:spLocks noGrp="1"/>
          </p:cNvSpPr>
          <p:nvPr>
            <p:ph type="body" sz="quarter" idx="13"/>
          </p:nvPr>
        </p:nvSpPr>
        <p:spPr>
          <a:xfrm>
            <a:off x="252413" y="1482725"/>
            <a:ext cx="3598862" cy="5232400"/>
          </a:xfrm>
        </p:spPr>
        <p:txBody>
          <a:bodyPr>
            <a:normAutofit/>
          </a:bodyPr>
          <a:lstStyle>
            <a:lvl1pPr marL="228584" indent="-228584" rtl="0">
              <a:buClr>
                <a:schemeClr val="accent2"/>
              </a:buClr>
              <a:buFont typeface="Wingdings" panose="05000000000000000000" pitchFamily="2" charset="2"/>
              <a:buChar char="§"/>
              <a:defRPr sz="1600">
                <a:solidFill>
                  <a:schemeClr val="tx1"/>
                </a:solidFill>
              </a:defRPr>
            </a:lvl1pPr>
            <a:lvl2pPr marL="685750" indent="-228584" rtl="0">
              <a:buClr>
                <a:schemeClr val="accent2"/>
              </a:buClr>
              <a:buFont typeface="Wingdings" panose="05000000000000000000" pitchFamily="2" charset="2"/>
              <a:buChar char="§"/>
              <a:defRPr sz="1400">
                <a:solidFill>
                  <a:schemeClr val="tx1"/>
                </a:solidFill>
              </a:defRPr>
            </a:lvl2pPr>
            <a:lvl3pPr marL="1142914" indent="-228584" rtl="0">
              <a:buClr>
                <a:schemeClr val="accent2"/>
              </a:buClr>
              <a:buFont typeface="Wingdings" panose="05000000000000000000" pitchFamily="2" charset="2"/>
              <a:buChar char="§"/>
              <a:defRPr sz="1400">
                <a:solidFill>
                  <a:schemeClr val="tx1"/>
                </a:solidFill>
              </a:defRPr>
            </a:lvl3pPr>
            <a:lvl4pPr marL="1600080" indent="-228584" rtl="0">
              <a:buClr>
                <a:schemeClr val="accent2"/>
              </a:buClr>
              <a:buFont typeface="Wingdings" panose="05000000000000000000" pitchFamily="2" charset="2"/>
              <a:buChar char="§"/>
              <a:defRPr sz="1400">
                <a:solidFill>
                  <a:schemeClr val="tx1"/>
                </a:solidFill>
              </a:defRPr>
            </a:lvl4pPr>
            <a:lvl5pPr marL="2057247" indent="-228584" rtl="0">
              <a:buClr>
                <a:schemeClr val="accent2"/>
              </a:buClr>
              <a:buFont typeface="Wingdings" panose="05000000000000000000" pitchFamily="2" charset="2"/>
              <a:buChar char="§"/>
              <a:defRPr sz="1400">
                <a:solidFill>
                  <a:schemeClr val="tx1"/>
                </a:solidFill>
              </a:defRPr>
            </a:lvl5pPr>
          </a:lstStyle>
          <a:p>
            <a:pPr lvl="0"/>
            <a:r>
              <a:rPr lang="en-GB" dirty="0" err="1"/>
              <a:t>Klikken</a:t>
            </a:r>
            <a:r>
              <a:rPr lang="en-GB" dirty="0"/>
              <a:t> om de </a:t>
            </a:r>
            <a:r>
              <a:rPr lang="en-GB" dirty="0" err="1"/>
              <a:t>tekststijl</a:t>
            </a:r>
            <a:r>
              <a:rPr lang="en-GB" dirty="0"/>
              <a:t> van het model </a:t>
            </a:r>
            <a:r>
              <a:rPr lang="en-GB" dirty="0" err="1"/>
              <a:t>te</a:t>
            </a:r>
            <a:r>
              <a:rPr lang="en-GB" dirty="0"/>
              <a:t> </a:t>
            </a:r>
            <a:r>
              <a:rPr lang="en-GB" dirty="0" err="1"/>
              <a:t>bewerken</a:t>
            </a:r>
            <a:endParaRPr lang="en-GB" dirty="0"/>
          </a:p>
          <a:p>
            <a:pPr lvl="1"/>
            <a:r>
              <a:rPr lang="en-GB" dirty="0"/>
              <a:t>Tweede </a:t>
            </a:r>
            <a:r>
              <a:rPr lang="en-GB" dirty="0" err="1"/>
              <a:t>niveau</a:t>
            </a:r>
            <a:endParaRPr lang="en-GB" dirty="0"/>
          </a:p>
          <a:p>
            <a:pPr lvl="2"/>
            <a:r>
              <a:rPr lang="en-GB" dirty="0" err="1"/>
              <a:t>Derde</a:t>
            </a:r>
            <a:r>
              <a:rPr lang="en-GB" dirty="0"/>
              <a:t> </a:t>
            </a:r>
            <a:r>
              <a:rPr lang="en-GB" dirty="0" err="1"/>
              <a:t>niveau</a:t>
            </a:r>
            <a:endParaRPr lang="en-GB" dirty="0"/>
          </a:p>
          <a:p>
            <a:pPr lvl="3"/>
            <a:r>
              <a:rPr lang="en-GB" dirty="0" err="1"/>
              <a:t>Vierde</a:t>
            </a:r>
            <a:r>
              <a:rPr lang="en-GB" dirty="0"/>
              <a:t> </a:t>
            </a:r>
            <a:r>
              <a:rPr lang="en-GB" dirty="0" err="1"/>
              <a:t>niveau</a:t>
            </a:r>
            <a:endParaRPr lang="en-GB" dirty="0"/>
          </a:p>
          <a:p>
            <a:pPr lvl="4"/>
            <a:r>
              <a:rPr lang="en-GB" dirty="0" err="1"/>
              <a:t>Vijfde</a:t>
            </a:r>
            <a:r>
              <a:rPr lang="en-GB" dirty="0"/>
              <a:t> </a:t>
            </a:r>
            <a:r>
              <a:rPr lang="en-GB" dirty="0" err="1"/>
              <a:t>niveau</a:t>
            </a:r>
            <a:endParaRPr lang="en-GB" dirty="0"/>
          </a:p>
        </p:txBody>
      </p:sp>
      <p:sp>
        <p:nvSpPr>
          <p:cNvPr id="14" name="Text Placeholder 12">
            <a:extLst>
              <a:ext uri="{FF2B5EF4-FFF2-40B4-BE49-F238E27FC236}">
                <a16:creationId xmlns:a16="http://schemas.microsoft.com/office/drawing/2014/main" id="{563F6A99-8743-6E1A-619E-008CCE48A4C2}"/>
              </a:ext>
            </a:extLst>
          </p:cNvPr>
          <p:cNvSpPr>
            <a:spLocks noGrp="1"/>
          </p:cNvSpPr>
          <p:nvPr>
            <p:ph type="body" sz="quarter" idx="14"/>
          </p:nvPr>
        </p:nvSpPr>
        <p:spPr>
          <a:xfrm>
            <a:off x="4296569" y="1482725"/>
            <a:ext cx="3598862" cy="5232400"/>
          </a:xfrm>
        </p:spPr>
        <p:txBody>
          <a:bodyPr>
            <a:normAutofit/>
          </a:bodyPr>
          <a:lstStyle>
            <a:lvl1pPr marL="228584" indent="-228584" rtl="0">
              <a:buClr>
                <a:schemeClr val="accent2"/>
              </a:buClr>
              <a:buFont typeface="Wingdings" panose="05000000000000000000" pitchFamily="2" charset="2"/>
              <a:buChar char="§"/>
              <a:defRPr sz="1600">
                <a:solidFill>
                  <a:schemeClr val="tx1"/>
                </a:solidFill>
              </a:defRPr>
            </a:lvl1pPr>
            <a:lvl2pPr marL="685750" indent="-228584" rtl="0">
              <a:buClr>
                <a:schemeClr val="accent2"/>
              </a:buClr>
              <a:buFont typeface="Wingdings" panose="05000000000000000000" pitchFamily="2" charset="2"/>
              <a:buChar char="§"/>
              <a:defRPr sz="1400">
                <a:solidFill>
                  <a:schemeClr val="tx1"/>
                </a:solidFill>
              </a:defRPr>
            </a:lvl2pPr>
            <a:lvl3pPr marL="1142914" indent="-228584" rtl="0">
              <a:buClr>
                <a:schemeClr val="accent2"/>
              </a:buClr>
              <a:buFont typeface="Wingdings" panose="05000000000000000000" pitchFamily="2" charset="2"/>
              <a:buChar char="§"/>
              <a:defRPr sz="1400">
                <a:solidFill>
                  <a:schemeClr val="tx1"/>
                </a:solidFill>
              </a:defRPr>
            </a:lvl3pPr>
            <a:lvl4pPr marL="1600080" indent="-228584" rtl="0">
              <a:buClr>
                <a:schemeClr val="accent2"/>
              </a:buClr>
              <a:buFont typeface="Wingdings" panose="05000000000000000000" pitchFamily="2" charset="2"/>
              <a:buChar char="§"/>
              <a:defRPr sz="1400">
                <a:solidFill>
                  <a:schemeClr val="tx1"/>
                </a:solidFill>
              </a:defRPr>
            </a:lvl4pPr>
            <a:lvl5pPr marL="2057247" indent="-228584" rtl="0">
              <a:buClr>
                <a:schemeClr val="accent2"/>
              </a:buClr>
              <a:buFont typeface="Wingdings" panose="05000000000000000000" pitchFamily="2" charset="2"/>
              <a:buChar char="§"/>
              <a:defRPr sz="1400">
                <a:solidFill>
                  <a:schemeClr val="tx1"/>
                </a:solidFill>
              </a:defRPr>
            </a:lvl5pPr>
          </a:lstStyle>
          <a:p>
            <a:pPr lvl="0"/>
            <a:r>
              <a:rPr lang="en-GB" dirty="0" err="1"/>
              <a:t>Klikken</a:t>
            </a:r>
            <a:r>
              <a:rPr lang="en-GB" dirty="0"/>
              <a:t> om de </a:t>
            </a:r>
            <a:r>
              <a:rPr lang="en-GB" dirty="0" err="1"/>
              <a:t>tekststijl</a:t>
            </a:r>
            <a:r>
              <a:rPr lang="en-GB" dirty="0"/>
              <a:t> van het model </a:t>
            </a:r>
            <a:r>
              <a:rPr lang="en-GB" dirty="0" err="1"/>
              <a:t>te</a:t>
            </a:r>
            <a:r>
              <a:rPr lang="en-GB" dirty="0"/>
              <a:t> </a:t>
            </a:r>
            <a:r>
              <a:rPr lang="en-GB" dirty="0" err="1"/>
              <a:t>bewerken</a:t>
            </a:r>
            <a:endParaRPr lang="en-GB" dirty="0"/>
          </a:p>
          <a:p>
            <a:pPr lvl="1"/>
            <a:r>
              <a:rPr lang="en-GB" dirty="0"/>
              <a:t>Tweede </a:t>
            </a:r>
            <a:r>
              <a:rPr lang="en-GB" dirty="0" err="1"/>
              <a:t>niveau</a:t>
            </a:r>
            <a:endParaRPr lang="en-GB" dirty="0"/>
          </a:p>
          <a:p>
            <a:pPr lvl="2"/>
            <a:r>
              <a:rPr lang="en-GB" dirty="0" err="1"/>
              <a:t>Derde</a:t>
            </a:r>
            <a:r>
              <a:rPr lang="en-GB" dirty="0"/>
              <a:t> </a:t>
            </a:r>
            <a:r>
              <a:rPr lang="en-GB" dirty="0" err="1"/>
              <a:t>niveau</a:t>
            </a:r>
            <a:endParaRPr lang="en-GB" dirty="0"/>
          </a:p>
          <a:p>
            <a:pPr lvl="3"/>
            <a:r>
              <a:rPr lang="en-GB" dirty="0" err="1"/>
              <a:t>Vierde</a:t>
            </a:r>
            <a:r>
              <a:rPr lang="en-GB" dirty="0"/>
              <a:t> </a:t>
            </a:r>
            <a:r>
              <a:rPr lang="en-GB" dirty="0" err="1"/>
              <a:t>niveau</a:t>
            </a:r>
            <a:endParaRPr lang="en-GB" dirty="0"/>
          </a:p>
          <a:p>
            <a:pPr lvl="4"/>
            <a:r>
              <a:rPr lang="en-GB" dirty="0" err="1"/>
              <a:t>Vijfde</a:t>
            </a:r>
            <a:r>
              <a:rPr lang="en-GB" dirty="0"/>
              <a:t> </a:t>
            </a:r>
            <a:r>
              <a:rPr lang="en-GB" dirty="0" err="1"/>
              <a:t>niveau</a:t>
            </a:r>
            <a:endParaRPr lang="en-GB" dirty="0"/>
          </a:p>
        </p:txBody>
      </p:sp>
      <p:sp>
        <p:nvSpPr>
          <p:cNvPr id="15" name="Text Placeholder 12">
            <a:extLst>
              <a:ext uri="{FF2B5EF4-FFF2-40B4-BE49-F238E27FC236}">
                <a16:creationId xmlns:a16="http://schemas.microsoft.com/office/drawing/2014/main" id="{5F7EB5BB-CC35-1A16-C9B8-76DB65FE0AD1}"/>
              </a:ext>
            </a:extLst>
          </p:cNvPr>
          <p:cNvSpPr>
            <a:spLocks noGrp="1"/>
          </p:cNvSpPr>
          <p:nvPr>
            <p:ph type="body" sz="quarter" idx="15"/>
          </p:nvPr>
        </p:nvSpPr>
        <p:spPr>
          <a:xfrm>
            <a:off x="8315550" y="1482725"/>
            <a:ext cx="3598862" cy="5232400"/>
          </a:xfrm>
        </p:spPr>
        <p:txBody>
          <a:bodyPr>
            <a:normAutofit/>
          </a:bodyPr>
          <a:lstStyle>
            <a:lvl1pPr marL="228584" indent="-228584" rtl="0">
              <a:buClr>
                <a:schemeClr val="accent2"/>
              </a:buClr>
              <a:buFont typeface="Wingdings" panose="05000000000000000000" pitchFamily="2" charset="2"/>
              <a:buChar char="§"/>
              <a:defRPr sz="1600">
                <a:solidFill>
                  <a:schemeClr val="tx1"/>
                </a:solidFill>
              </a:defRPr>
            </a:lvl1pPr>
            <a:lvl2pPr marL="685750" indent="-228584" rtl="0">
              <a:buClr>
                <a:schemeClr val="accent2"/>
              </a:buClr>
              <a:buFont typeface="Wingdings" panose="05000000000000000000" pitchFamily="2" charset="2"/>
              <a:buChar char="§"/>
              <a:defRPr sz="1400">
                <a:solidFill>
                  <a:schemeClr val="tx1"/>
                </a:solidFill>
              </a:defRPr>
            </a:lvl2pPr>
            <a:lvl3pPr marL="1142914" indent="-228584" rtl="0">
              <a:buClr>
                <a:schemeClr val="accent2"/>
              </a:buClr>
              <a:buFont typeface="Wingdings" panose="05000000000000000000" pitchFamily="2" charset="2"/>
              <a:buChar char="§"/>
              <a:defRPr sz="1400">
                <a:solidFill>
                  <a:schemeClr val="tx1"/>
                </a:solidFill>
              </a:defRPr>
            </a:lvl3pPr>
            <a:lvl4pPr marL="1600080" indent="-228584" rtl="0">
              <a:buClr>
                <a:schemeClr val="accent2"/>
              </a:buClr>
              <a:buFont typeface="Wingdings" panose="05000000000000000000" pitchFamily="2" charset="2"/>
              <a:buChar char="§"/>
              <a:defRPr sz="1400">
                <a:solidFill>
                  <a:schemeClr val="tx1"/>
                </a:solidFill>
              </a:defRPr>
            </a:lvl4pPr>
            <a:lvl5pPr marL="2057247" indent="-228584" rtl="0">
              <a:buClr>
                <a:schemeClr val="accent2"/>
              </a:buClr>
              <a:buFont typeface="Wingdings" panose="05000000000000000000" pitchFamily="2" charset="2"/>
              <a:buChar char="§"/>
              <a:defRPr sz="1400">
                <a:solidFill>
                  <a:schemeClr val="tx1"/>
                </a:solidFill>
              </a:defRPr>
            </a:lvl5pPr>
          </a:lstStyle>
          <a:p>
            <a:pPr lvl="0"/>
            <a:r>
              <a:rPr lang="en-GB" dirty="0" err="1"/>
              <a:t>Klikken</a:t>
            </a:r>
            <a:r>
              <a:rPr lang="en-GB" dirty="0"/>
              <a:t> om de </a:t>
            </a:r>
            <a:r>
              <a:rPr lang="en-GB" dirty="0" err="1"/>
              <a:t>tekststijl</a:t>
            </a:r>
            <a:r>
              <a:rPr lang="en-GB" dirty="0"/>
              <a:t> van het model </a:t>
            </a:r>
            <a:r>
              <a:rPr lang="en-GB" dirty="0" err="1"/>
              <a:t>te</a:t>
            </a:r>
            <a:r>
              <a:rPr lang="en-GB" dirty="0"/>
              <a:t> </a:t>
            </a:r>
            <a:r>
              <a:rPr lang="en-GB" dirty="0" err="1"/>
              <a:t>bewerken</a:t>
            </a:r>
            <a:endParaRPr lang="en-GB" dirty="0"/>
          </a:p>
          <a:p>
            <a:pPr lvl="1"/>
            <a:r>
              <a:rPr lang="en-GB" dirty="0"/>
              <a:t>Tweede </a:t>
            </a:r>
            <a:r>
              <a:rPr lang="en-GB" dirty="0" err="1"/>
              <a:t>niveau</a:t>
            </a:r>
            <a:endParaRPr lang="en-GB" dirty="0"/>
          </a:p>
          <a:p>
            <a:pPr lvl="2"/>
            <a:r>
              <a:rPr lang="en-GB" dirty="0" err="1"/>
              <a:t>Derde</a:t>
            </a:r>
            <a:r>
              <a:rPr lang="en-GB" dirty="0"/>
              <a:t> </a:t>
            </a:r>
            <a:r>
              <a:rPr lang="en-GB" dirty="0" err="1"/>
              <a:t>niveau</a:t>
            </a:r>
            <a:endParaRPr lang="en-GB" dirty="0"/>
          </a:p>
          <a:p>
            <a:pPr lvl="3"/>
            <a:r>
              <a:rPr lang="en-GB" dirty="0" err="1"/>
              <a:t>Vierde</a:t>
            </a:r>
            <a:r>
              <a:rPr lang="en-GB" dirty="0"/>
              <a:t> </a:t>
            </a:r>
            <a:r>
              <a:rPr lang="en-GB" dirty="0" err="1"/>
              <a:t>niveau</a:t>
            </a:r>
            <a:endParaRPr lang="en-GB" dirty="0"/>
          </a:p>
          <a:p>
            <a:pPr lvl="4"/>
            <a:r>
              <a:rPr lang="en-GB" dirty="0" err="1"/>
              <a:t>Vijfde</a:t>
            </a:r>
            <a:r>
              <a:rPr lang="en-GB" dirty="0"/>
              <a:t> </a:t>
            </a:r>
            <a:r>
              <a:rPr lang="en-GB" dirty="0" err="1"/>
              <a:t>niveau</a:t>
            </a:r>
            <a:endParaRPr lang="en-GB" dirty="0"/>
          </a:p>
        </p:txBody>
      </p:sp>
    </p:spTree>
    <p:extLst>
      <p:ext uri="{BB962C8B-B14F-4D97-AF65-F5344CB8AC3E}">
        <p14:creationId xmlns:p14="http://schemas.microsoft.com/office/powerpoint/2010/main" val="115317255"/>
      </p:ext>
    </p:extLst>
  </p:cSld>
  <p:clrMapOvr>
    <a:masterClrMapping/>
  </p:clrMapOvr>
  <p:hf sldNum="0"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8316309"/>
      </p:ext>
    </p:extLst>
  </p:cSld>
  <p:clrMapOvr>
    <a:masterClrMapping/>
  </p:clrMapOvr>
  <p:hf sldNum="0" hdr="0" ftr="0" dt="0"/>
</p:sldLayout>
</file>

<file path=ppt/slideLayouts/slideLayout87.xml><?xml version="1.0" encoding="utf-8"?>
<p:sldLayout xmlns:a="http://schemas.openxmlformats.org/drawingml/2006/main" xmlns:r="http://schemas.openxmlformats.org/officeDocument/2006/relationships" xmlns:p="http://schemas.openxmlformats.org/presentationml/2006/main">
  <p:cSld name="2_Titeldia">
    <p:spTree>
      <p:nvGrpSpPr>
        <p:cNvPr id="1" name=""/>
        <p:cNvGrpSpPr/>
        <p:nvPr/>
      </p:nvGrpSpPr>
      <p:grpSpPr>
        <a:xfrm>
          <a:off x="0" y="0"/>
          <a:ext cx="0" cy="0"/>
          <a:chOff x="0" y="0"/>
          <a:chExt cx="0" cy="0"/>
        </a:xfrm>
      </p:grpSpPr>
      <p:pic>
        <p:nvPicPr>
          <p:cNvPr id="10" name="Picture 9" descr="A picture containing track, outdoor, traveling, railroad&#10;&#10;Description automatically generated">
            <a:extLst>
              <a:ext uri="{FF2B5EF4-FFF2-40B4-BE49-F238E27FC236}">
                <a16:creationId xmlns:a16="http://schemas.microsoft.com/office/drawing/2014/main" id="{DFCA66AF-8003-0A51-BCA3-4C8D1E82907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4897953" cy="6858000"/>
          </a:xfrm>
          <a:prstGeom prst="rect">
            <a:avLst/>
          </a:prstGeom>
        </p:spPr>
      </p:pic>
      <p:graphicFrame>
        <p:nvGraphicFramePr>
          <p:cNvPr id="9" name="Object 8" hidden="1">
            <a:extLst>
              <a:ext uri="{FF2B5EF4-FFF2-40B4-BE49-F238E27FC236}">
                <a16:creationId xmlns:a16="http://schemas.microsoft.com/office/drawing/2014/main" id="{CA8FDF0C-D8A6-C811-2D5C-9D0B79554056}"/>
              </a:ext>
            </a:extLst>
          </p:cNvPr>
          <p:cNvGraphicFramePr>
            <a:graphicFrameLocks noChangeAspect="1"/>
          </p:cNvGraphicFramePr>
          <p:nvPr>
            <p:custDataLst>
              <p:tags r:id="rId1"/>
            </p:custDataLst>
            <p:extLst>
              <p:ext uri="{D42A27DB-BD31-4B8C-83A1-F6EECF244321}">
                <p14:modId xmlns:p14="http://schemas.microsoft.com/office/powerpoint/2010/main" val="26825769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7" imgH="348" progId="TCLayout.ActiveDocument.1">
                  <p:embed/>
                </p:oleObj>
              </mc:Choice>
              <mc:Fallback>
                <p:oleObj name="think-cell Slide" r:id="rId4" imgW="347" imgH="348" progId="TCLayout.ActiveDocument.1">
                  <p:embed/>
                  <p:pic>
                    <p:nvPicPr>
                      <p:cNvPr id="9" name="Object 8" hidden="1">
                        <a:extLst>
                          <a:ext uri="{FF2B5EF4-FFF2-40B4-BE49-F238E27FC236}">
                            <a16:creationId xmlns:a16="http://schemas.microsoft.com/office/drawing/2014/main" id="{CA8FDF0C-D8A6-C811-2D5C-9D0B7955405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8" name="Picture 7" descr="A picture containing text, clipart&#10;&#10;Description automatically generated">
            <a:extLst>
              <a:ext uri="{FF2B5EF4-FFF2-40B4-BE49-F238E27FC236}">
                <a16:creationId xmlns:a16="http://schemas.microsoft.com/office/drawing/2014/main" id="{685C0E53-32F1-CC13-AA24-E3A5A09A96E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4082" y="201522"/>
            <a:ext cx="2788956" cy="552214"/>
          </a:xfrm>
          <a:prstGeom prst="rect">
            <a:avLst/>
          </a:prstGeom>
        </p:spPr>
      </p:pic>
      <p:sp>
        <p:nvSpPr>
          <p:cNvPr id="2" name="Ondertitel 2">
            <a:extLst>
              <a:ext uri="{FF2B5EF4-FFF2-40B4-BE49-F238E27FC236}">
                <a16:creationId xmlns:a16="http://schemas.microsoft.com/office/drawing/2014/main" id="{DCE15625-71A0-75B0-DE16-18061C37AAB8}"/>
              </a:ext>
            </a:extLst>
          </p:cNvPr>
          <p:cNvSpPr>
            <a:spLocks noGrp="1"/>
          </p:cNvSpPr>
          <p:nvPr>
            <p:ph type="subTitle" idx="1" hasCustomPrompt="1"/>
          </p:nvPr>
        </p:nvSpPr>
        <p:spPr>
          <a:xfrm>
            <a:off x="5099758" y="4380722"/>
            <a:ext cx="6854118" cy="996595"/>
          </a:xfrm>
        </p:spPr>
        <p:txBody>
          <a:bodyPr>
            <a:normAutofit/>
          </a:bodyPr>
          <a:lstStyle>
            <a:lvl1pPr marL="0" indent="0" algn="l" rtl="0">
              <a:buNone/>
              <a:defRPr sz="1800">
                <a:solidFill>
                  <a:schemeClr val="tx1"/>
                </a:solidFill>
              </a:defRPr>
            </a:lvl1pPr>
            <a:lvl2pPr marL="457167" indent="0" algn="ctr">
              <a:buNone/>
              <a:defRPr sz="2000"/>
            </a:lvl2pPr>
            <a:lvl3pPr marL="914332" indent="0" algn="ctr">
              <a:buNone/>
              <a:defRPr sz="1800"/>
            </a:lvl3pPr>
            <a:lvl4pPr marL="1371498" indent="0" algn="ctr">
              <a:buNone/>
              <a:defRPr sz="1600"/>
            </a:lvl4pPr>
            <a:lvl5pPr marL="1828664" indent="0" algn="ctr">
              <a:buNone/>
              <a:defRPr sz="1600"/>
            </a:lvl5pPr>
            <a:lvl6pPr marL="2285830" indent="0" algn="ctr">
              <a:buNone/>
              <a:defRPr sz="1600"/>
            </a:lvl6pPr>
            <a:lvl7pPr marL="2742994" indent="0" algn="ctr">
              <a:buNone/>
              <a:defRPr sz="1600"/>
            </a:lvl7pPr>
            <a:lvl8pPr marL="3200160" indent="0" algn="ctr">
              <a:buNone/>
              <a:defRPr sz="1600"/>
            </a:lvl8pPr>
            <a:lvl9pPr marL="3657327" indent="0" algn="ctr">
              <a:buNone/>
              <a:defRPr sz="1600"/>
            </a:lvl9pPr>
          </a:lstStyle>
          <a:p>
            <a:r>
              <a:rPr lang="en-GB" dirty="0"/>
              <a:t>Date &amp; Name</a:t>
            </a:r>
          </a:p>
        </p:txBody>
      </p:sp>
      <p:sp>
        <p:nvSpPr>
          <p:cNvPr id="4" name="Titel 1">
            <a:extLst>
              <a:ext uri="{FF2B5EF4-FFF2-40B4-BE49-F238E27FC236}">
                <a16:creationId xmlns:a16="http://schemas.microsoft.com/office/drawing/2014/main" id="{A7D311C3-C68F-D501-51A4-829E6C86995C}"/>
              </a:ext>
            </a:extLst>
          </p:cNvPr>
          <p:cNvSpPr>
            <a:spLocks noGrp="1"/>
          </p:cNvSpPr>
          <p:nvPr>
            <p:ph type="ctrTitle" hasCustomPrompt="1"/>
          </p:nvPr>
        </p:nvSpPr>
        <p:spPr>
          <a:xfrm>
            <a:off x="5099758" y="1297758"/>
            <a:ext cx="6854118" cy="1778817"/>
          </a:xfrm>
        </p:spPr>
        <p:txBody>
          <a:bodyPr vert="horz" wrap="square" anchor="b">
            <a:noAutofit/>
          </a:bodyPr>
          <a:lstStyle>
            <a:lvl1pPr algn="l" rtl="0">
              <a:defRPr sz="4000" b="1">
                <a:solidFill>
                  <a:schemeClr val="tx1"/>
                </a:solidFill>
                <a:latin typeface="+mn-lt"/>
              </a:defRPr>
            </a:lvl1pPr>
          </a:lstStyle>
          <a:p>
            <a:r>
              <a:rPr lang="en-GB" dirty="0" err="1"/>
              <a:t>Klik</a:t>
            </a:r>
            <a:r>
              <a:rPr lang="en-GB" dirty="0"/>
              <a:t> om de </a:t>
            </a:r>
            <a:r>
              <a:rPr lang="en-GB" dirty="0" err="1"/>
              <a:t>stijl</a:t>
            </a:r>
            <a:r>
              <a:rPr lang="en-GB" dirty="0"/>
              <a:t> </a:t>
            </a:r>
            <a:r>
              <a:rPr lang="en-GB" dirty="0" err="1"/>
              <a:t>te</a:t>
            </a:r>
            <a:r>
              <a:rPr lang="en-GB" dirty="0"/>
              <a:t> </a:t>
            </a:r>
            <a:r>
              <a:rPr lang="en-GB" dirty="0" err="1"/>
              <a:t>bewerken</a:t>
            </a:r>
            <a:endParaRPr lang="en-GB" dirty="0"/>
          </a:p>
        </p:txBody>
      </p:sp>
    </p:spTree>
    <p:extLst>
      <p:ext uri="{BB962C8B-B14F-4D97-AF65-F5344CB8AC3E}">
        <p14:creationId xmlns:p14="http://schemas.microsoft.com/office/powerpoint/2010/main" val="98233506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cSld name="3_Titel en object">
    <p:spTree>
      <p:nvGrpSpPr>
        <p:cNvPr id="1" name=""/>
        <p:cNvGrpSpPr/>
        <p:nvPr/>
      </p:nvGrpSpPr>
      <p:grpSpPr>
        <a:xfrm>
          <a:off x="0" y="0"/>
          <a:ext cx="0" cy="0"/>
          <a:chOff x="0" y="0"/>
          <a:chExt cx="0" cy="0"/>
        </a:xfrm>
      </p:grpSpPr>
      <p:pic>
        <p:nvPicPr>
          <p:cNvPr id="9" name="Picture 8" descr="A picture containing track, outdoor, traveling, railroad&#10;&#10;Description automatically generated">
            <a:extLst>
              <a:ext uri="{FF2B5EF4-FFF2-40B4-BE49-F238E27FC236}">
                <a16:creationId xmlns:a16="http://schemas.microsoft.com/office/drawing/2014/main" id="{53946699-8CEB-2B76-ABE5-86943285DEC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94047" y="0"/>
            <a:ext cx="4897953" cy="6858000"/>
          </a:xfrm>
          <a:prstGeom prst="rect">
            <a:avLst/>
          </a:prstGeom>
        </p:spPr>
      </p:pic>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p:custDataLst>
              <p:tags r:id="rId1"/>
            </p:custDataLst>
            <p:extLst>
              <p:ext uri="{D42A27DB-BD31-4B8C-83A1-F6EECF244321}">
                <p14:modId xmlns:p14="http://schemas.microsoft.com/office/powerpoint/2010/main" val="10649251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7" imgH="348" progId="TCLayout.ActiveDocument.1">
                  <p:embed/>
                </p:oleObj>
              </mc:Choice>
              <mc:Fallback>
                <p:oleObj name="think-cell Slide" r:id="rId4"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4" name="Picture 3" descr="A picture containing text, clipart&#10;&#10;Description automatically generated">
            <a:extLst>
              <a:ext uri="{FF2B5EF4-FFF2-40B4-BE49-F238E27FC236}">
                <a16:creationId xmlns:a16="http://schemas.microsoft.com/office/drawing/2014/main" id="{904121AE-A61F-636D-862C-45FAB6B85E6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44070" y="150723"/>
            <a:ext cx="2381698" cy="471577"/>
          </a:xfrm>
          <a:prstGeom prst="rect">
            <a:avLst/>
          </a:prstGeom>
        </p:spPr>
      </p:pic>
    </p:spTree>
    <p:extLst>
      <p:ext uri="{BB962C8B-B14F-4D97-AF65-F5344CB8AC3E}">
        <p14:creationId xmlns:p14="http://schemas.microsoft.com/office/powerpoint/2010/main" val="221019538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cSld name="5_Titel en objec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p:custDataLst>
              <p:tags r:id="rId1"/>
            </p:custDataLst>
            <p:extLst>
              <p:ext uri="{D42A27DB-BD31-4B8C-83A1-F6EECF244321}">
                <p14:modId xmlns:p14="http://schemas.microsoft.com/office/powerpoint/2010/main" val="11629995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164662" y="14769"/>
            <a:ext cx="9522263" cy="710647"/>
          </a:xfrm>
        </p:spPr>
        <p:txBody>
          <a:bodyPr vert="horz" lIns="91440" tIns="36000" rIns="91440" bIns="0" rtlCol="0" anchor="ctr">
            <a:normAutofit/>
          </a:bodyPr>
          <a:lstStyle>
            <a:lvl1pPr rtl="0">
              <a:lnSpc>
                <a:spcPct val="80000"/>
              </a:lnSpc>
              <a:defRPr lang="nl-BE" sz="2700" b="1" baseline="0" dirty="0">
                <a:solidFill>
                  <a:srgbClr val="111111"/>
                </a:solidFill>
                <a:latin typeface="+mn-lt"/>
              </a:defRPr>
            </a:lvl1pPr>
          </a:lstStyle>
          <a:p>
            <a:pPr lvl="0"/>
            <a:r>
              <a:rPr lang="en-GB" dirty="0"/>
              <a:t>PowerPulse slides</a:t>
            </a:r>
          </a:p>
        </p:txBody>
      </p:sp>
      <p:sp>
        <p:nvSpPr>
          <p:cNvPr id="18" name="Rechthoek 76">
            <a:extLst>
              <a:ext uri="{FF2B5EF4-FFF2-40B4-BE49-F238E27FC236}">
                <a16:creationId xmlns:a16="http://schemas.microsoft.com/office/drawing/2014/main" id="{94031DE8-75C5-4653-92D1-EDCCA2DB0B36}"/>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dirty="0"/>
          </a:p>
        </p:txBody>
      </p:sp>
      <p:pic>
        <p:nvPicPr>
          <p:cNvPr id="8" name="Picture 7">
            <a:extLst>
              <a:ext uri="{FF2B5EF4-FFF2-40B4-BE49-F238E27FC236}">
                <a16:creationId xmlns:a16="http://schemas.microsoft.com/office/drawing/2014/main" id="{77D5C1D2-2860-7CC1-2F3D-F2436CDBC8CE}"/>
              </a:ext>
            </a:extLst>
          </p:cNvPr>
          <p:cNvPicPr>
            <a:picLocks noChangeAspect="1"/>
          </p:cNvPicPr>
          <p:nvPr/>
        </p:nvPicPr>
        <p:blipFill>
          <a:blip r:embed="rId5"/>
          <a:stretch>
            <a:fillRect/>
          </a:stretch>
        </p:blipFill>
        <p:spPr>
          <a:xfrm>
            <a:off x="10077450" y="168446"/>
            <a:ext cx="1895133" cy="425277"/>
          </a:xfrm>
          <a:prstGeom prst="rect">
            <a:avLst/>
          </a:prstGeom>
        </p:spPr>
      </p:pic>
    </p:spTree>
    <p:extLst>
      <p:ext uri="{BB962C8B-B14F-4D97-AF65-F5344CB8AC3E}">
        <p14:creationId xmlns:p14="http://schemas.microsoft.com/office/powerpoint/2010/main" val="34639867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Dual Conten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p:custDataLst>
              <p:tags r:id="rId1"/>
            </p:custDataLst>
            <p:extLst>
              <p:ext uri="{D42A27DB-BD31-4B8C-83A1-F6EECF244321}">
                <p14:modId xmlns:p14="http://schemas.microsoft.com/office/powerpoint/2010/main" val="13151559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7" imgH="348" progId="TCLayout.ActiveDocument.1">
                  <p:embed/>
                </p:oleObj>
              </mc:Choice>
              <mc:Fallback>
                <p:oleObj name="think-cell Slide" r:id="rId4"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164662" y="14769"/>
            <a:ext cx="9522263" cy="710647"/>
          </a:xfrm>
        </p:spPr>
        <p:txBody>
          <a:bodyPr vert="horz" lIns="91440" tIns="36000" rIns="91440" bIns="0" rtlCol="0" anchor="ctr">
            <a:normAutofit/>
          </a:bodyPr>
          <a:lstStyle>
            <a:lvl1pPr>
              <a:lnSpc>
                <a:spcPct val="80000"/>
              </a:lnSpc>
              <a:defRPr lang="nl-BE" sz="2700" b="1" baseline="0" dirty="0">
                <a:solidFill>
                  <a:srgbClr val="111111"/>
                </a:solidFill>
                <a:latin typeface="+mn-lt"/>
              </a:defRPr>
            </a:lvl1pPr>
          </a:lstStyle>
          <a:p>
            <a:pPr lvl="0"/>
            <a:r>
              <a:rPr lang="nl-BE"/>
              <a:t>PowerPulse slides</a:t>
            </a:r>
          </a:p>
        </p:txBody>
      </p:sp>
      <p:sp>
        <p:nvSpPr>
          <p:cNvPr id="18" name="Rechthoek 76">
            <a:extLst>
              <a:ext uri="{FF2B5EF4-FFF2-40B4-BE49-F238E27FC236}">
                <a16:creationId xmlns:a16="http://schemas.microsoft.com/office/drawing/2014/main" id="{94031DE8-75C5-4653-92D1-EDCCA2DB0B36}"/>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8" name="Picture 7">
            <a:extLst>
              <a:ext uri="{FF2B5EF4-FFF2-40B4-BE49-F238E27FC236}">
                <a16:creationId xmlns:a16="http://schemas.microsoft.com/office/drawing/2014/main" id="{77D5C1D2-2860-7CC1-2F3D-F2436CDBC8CE}"/>
              </a:ext>
            </a:extLst>
          </p:cNvPr>
          <p:cNvPicPr>
            <a:picLocks noChangeAspect="1"/>
          </p:cNvPicPr>
          <p:nvPr/>
        </p:nvPicPr>
        <p:blipFill>
          <a:blip r:embed="rId6"/>
          <a:stretch>
            <a:fillRect/>
          </a:stretch>
        </p:blipFill>
        <p:spPr>
          <a:xfrm>
            <a:off x="10077450" y="168446"/>
            <a:ext cx="1895133" cy="425277"/>
          </a:xfrm>
          <a:prstGeom prst="rect">
            <a:avLst/>
          </a:prstGeom>
        </p:spPr>
      </p:pic>
      <p:graphicFrame>
        <p:nvGraphicFramePr>
          <p:cNvPr id="3" name="Object 2" hidden="1">
            <a:extLst>
              <a:ext uri="{FF2B5EF4-FFF2-40B4-BE49-F238E27FC236}">
                <a16:creationId xmlns:a16="http://schemas.microsoft.com/office/drawing/2014/main" id="{B64793EE-E32C-1C80-D6B6-DBEC2B2ADA7B}"/>
              </a:ext>
            </a:extLst>
          </p:cNvPr>
          <p:cNvGraphicFramePr>
            <a:graphicFrameLocks noChangeAspect="1"/>
          </p:cNvGraphicFramePr>
          <p:nvPr>
            <p:custDataLst>
              <p:tags r:id="rId2"/>
            </p:custDataLst>
            <p:extLst>
              <p:ext uri="{D42A27DB-BD31-4B8C-83A1-F6EECF244321}">
                <p14:modId xmlns:p14="http://schemas.microsoft.com/office/powerpoint/2010/main" val="13151559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347" imgH="348" progId="TCLayout.ActiveDocument.1">
                  <p:embed/>
                </p:oleObj>
              </mc:Choice>
              <mc:Fallback>
                <p:oleObj name="think-cell Slide" r:id="rId7" imgW="347" imgH="348" progId="TCLayout.ActiveDocument.1">
                  <p:embed/>
                  <p:pic>
                    <p:nvPicPr>
                      <p:cNvPr id="3" name="Object 2" hidden="1">
                        <a:extLst>
                          <a:ext uri="{FF2B5EF4-FFF2-40B4-BE49-F238E27FC236}">
                            <a16:creationId xmlns:a16="http://schemas.microsoft.com/office/drawing/2014/main" id="{B64793EE-E32C-1C80-D6B6-DBEC2B2ADA7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hthoek 76">
            <a:extLst>
              <a:ext uri="{FF2B5EF4-FFF2-40B4-BE49-F238E27FC236}">
                <a16:creationId xmlns:a16="http://schemas.microsoft.com/office/drawing/2014/main" id="{4E59C950-5B6A-F5CF-AE09-3969F2EA8ABD}"/>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5" name="Picture 4">
            <a:extLst>
              <a:ext uri="{FF2B5EF4-FFF2-40B4-BE49-F238E27FC236}">
                <a16:creationId xmlns:a16="http://schemas.microsoft.com/office/drawing/2014/main" id="{438A6CBF-B7E8-76E6-5432-15A266FC9C99}"/>
              </a:ext>
            </a:extLst>
          </p:cNvPr>
          <p:cNvPicPr>
            <a:picLocks noChangeAspect="1"/>
          </p:cNvPicPr>
          <p:nvPr/>
        </p:nvPicPr>
        <p:blipFill>
          <a:blip r:embed="rId6"/>
          <a:stretch>
            <a:fillRect/>
          </a:stretch>
        </p:blipFill>
        <p:spPr>
          <a:xfrm>
            <a:off x="10077450" y="168446"/>
            <a:ext cx="1895133" cy="425277"/>
          </a:xfrm>
          <a:prstGeom prst="rect">
            <a:avLst/>
          </a:prstGeom>
        </p:spPr>
      </p:pic>
      <p:sp>
        <p:nvSpPr>
          <p:cNvPr id="9" name="Content Placeholder 8">
            <a:extLst>
              <a:ext uri="{FF2B5EF4-FFF2-40B4-BE49-F238E27FC236}">
                <a16:creationId xmlns:a16="http://schemas.microsoft.com/office/drawing/2014/main" id="{B7C32228-12C1-A5C2-0F78-7E7051A34806}"/>
              </a:ext>
            </a:extLst>
          </p:cNvPr>
          <p:cNvSpPr>
            <a:spLocks noGrp="1"/>
          </p:cNvSpPr>
          <p:nvPr>
            <p:ph sz="quarter" idx="10"/>
          </p:nvPr>
        </p:nvSpPr>
        <p:spPr>
          <a:xfrm>
            <a:off x="252413" y="866775"/>
            <a:ext cx="5757862" cy="5848350"/>
          </a:xfrm>
        </p:spPr>
        <p:txBody>
          <a:bodyPr>
            <a:normAutofit/>
          </a:bodyPr>
          <a:lstStyle>
            <a:lvl1pPr marL="228584" indent="-228584">
              <a:buClr>
                <a:schemeClr val="accent2"/>
              </a:buClr>
              <a:buFont typeface="Wingdings" panose="05000000000000000000" pitchFamily="2" charset="2"/>
              <a:buChar char="§"/>
              <a:defRPr sz="1600"/>
            </a:lvl1pPr>
            <a:lvl2pPr marL="685750" indent="-228584">
              <a:buClr>
                <a:schemeClr val="accent2"/>
              </a:buClr>
              <a:buFont typeface="Wingdings" panose="05000000000000000000" pitchFamily="2" charset="2"/>
              <a:buChar char="§"/>
              <a:defRPr sz="1400"/>
            </a:lvl2pPr>
            <a:lvl3pPr marL="1142914" indent="-228584">
              <a:buClr>
                <a:schemeClr val="accent2"/>
              </a:buClr>
              <a:buFont typeface="Wingdings" panose="05000000000000000000" pitchFamily="2" charset="2"/>
              <a:buChar char="§"/>
              <a:defRPr sz="1400"/>
            </a:lvl3pPr>
            <a:lvl4pPr marL="1600080" indent="-228584">
              <a:buClr>
                <a:schemeClr val="accent2"/>
              </a:buClr>
              <a:buFont typeface="Wingdings" panose="05000000000000000000" pitchFamily="2" charset="2"/>
              <a:buChar char="§"/>
              <a:defRPr sz="1400"/>
            </a:lvl4pPr>
            <a:lvl5pPr marL="2057247" indent="-228584">
              <a:buClr>
                <a:schemeClr val="accent2"/>
              </a:buClr>
              <a:buFont typeface="Wingdings" panose="05000000000000000000" pitchFamily="2" charset="2"/>
              <a:buChar char="§"/>
              <a:defRPr sz="14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6" name="Content Placeholder 8">
            <a:extLst>
              <a:ext uri="{FF2B5EF4-FFF2-40B4-BE49-F238E27FC236}">
                <a16:creationId xmlns:a16="http://schemas.microsoft.com/office/drawing/2014/main" id="{F8131A03-FC33-69BB-9DF4-1C56048BF8D9}"/>
              </a:ext>
            </a:extLst>
          </p:cNvPr>
          <p:cNvSpPr>
            <a:spLocks noGrp="1"/>
          </p:cNvSpPr>
          <p:nvPr>
            <p:ph sz="quarter" idx="11"/>
          </p:nvPr>
        </p:nvSpPr>
        <p:spPr>
          <a:xfrm>
            <a:off x="6181727" y="866775"/>
            <a:ext cx="5757862" cy="5848350"/>
          </a:xfrm>
        </p:spPr>
        <p:txBody>
          <a:bodyPr>
            <a:normAutofit/>
          </a:bodyPr>
          <a:lstStyle>
            <a:lvl1pPr marL="228584" indent="-228584">
              <a:buClr>
                <a:schemeClr val="accent2"/>
              </a:buClr>
              <a:buFont typeface="Wingdings" panose="05000000000000000000" pitchFamily="2" charset="2"/>
              <a:buChar char="§"/>
              <a:defRPr sz="1600"/>
            </a:lvl1pPr>
            <a:lvl2pPr marL="685750" indent="-228584">
              <a:buClr>
                <a:schemeClr val="accent2"/>
              </a:buClr>
              <a:buFont typeface="Wingdings" panose="05000000000000000000" pitchFamily="2" charset="2"/>
              <a:buChar char="§"/>
              <a:defRPr sz="1400"/>
            </a:lvl2pPr>
            <a:lvl3pPr marL="1142914" indent="-228584">
              <a:buClr>
                <a:schemeClr val="accent2"/>
              </a:buClr>
              <a:buFont typeface="Wingdings" panose="05000000000000000000" pitchFamily="2" charset="2"/>
              <a:buChar char="§"/>
              <a:defRPr sz="1400"/>
            </a:lvl3pPr>
            <a:lvl4pPr marL="1600080" indent="-228584">
              <a:buClr>
                <a:schemeClr val="accent2"/>
              </a:buClr>
              <a:buFont typeface="Wingdings" panose="05000000000000000000" pitchFamily="2" charset="2"/>
              <a:buChar char="§"/>
              <a:defRPr sz="1400"/>
            </a:lvl4pPr>
            <a:lvl5pPr marL="2057247" indent="-228584">
              <a:buClr>
                <a:schemeClr val="accent2"/>
              </a:buClr>
              <a:buFont typeface="Wingdings" panose="05000000000000000000" pitchFamily="2" charset="2"/>
              <a:buChar char="§"/>
              <a:defRPr sz="14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Tree>
    <p:extLst>
      <p:ext uri="{BB962C8B-B14F-4D97-AF65-F5344CB8AC3E}">
        <p14:creationId xmlns:p14="http://schemas.microsoft.com/office/powerpoint/2010/main" val="1761872308"/>
      </p:ext>
    </p:extLst>
  </p:cSld>
  <p:clrMapOvr>
    <a:masterClrMapping/>
  </p:clrMapOvr>
  <p:hf sldNum="0"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p:cSld name="1_Image &amp; Tex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p:custDataLst>
              <p:tags r:id="rId1"/>
            </p:custDataLst>
            <p:extLst>
              <p:ext uri="{D42A27DB-BD31-4B8C-83A1-F6EECF244321}">
                <p14:modId xmlns:p14="http://schemas.microsoft.com/office/powerpoint/2010/main" val="37006873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164662" y="14769"/>
            <a:ext cx="9522263" cy="710647"/>
          </a:xfrm>
        </p:spPr>
        <p:txBody>
          <a:bodyPr vert="horz" lIns="91440" tIns="36000" rIns="91440" bIns="0" rtlCol="0" anchor="ctr">
            <a:normAutofit/>
          </a:bodyPr>
          <a:lstStyle>
            <a:lvl1pPr rtl="0">
              <a:lnSpc>
                <a:spcPct val="80000"/>
              </a:lnSpc>
              <a:defRPr lang="nl-BE" sz="2700" b="1" baseline="0" dirty="0">
                <a:solidFill>
                  <a:srgbClr val="111111"/>
                </a:solidFill>
                <a:latin typeface="+mn-lt"/>
              </a:defRPr>
            </a:lvl1pPr>
          </a:lstStyle>
          <a:p>
            <a:pPr lvl="0"/>
            <a:r>
              <a:rPr lang="en-GB" dirty="0"/>
              <a:t>PowerPulse slides</a:t>
            </a:r>
          </a:p>
        </p:txBody>
      </p:sp>
      <p:sp>
        <p:nvSpPr>
          <p:cNvPr id="18" name="Rechthoek 76">
            <a:extLst>
              <a:ext uri="{FF2B5EF4-FFF2-40B4-BE49-F238E27FC236}">
                <a16:creationId xmlns:a16="http://schemas.microsoft.com/office/drawing/2014/main" id="{94031DE8-75C5-4653-92D1-EDCCA2DB0B36}"/>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dirty="0"/>
          </a:p>
        </p:txBody>
      </p:sp>
      <p:pic>
        <p:nvPicPr>
          <p:cNvPr id="8" name="Picture 7">
            <a:extLst>
              <a:ext uri="{FF2B5EF4-FFF2-40B4-BE49-F238E27FC236}">
                <a16:creationId xmlns:a16="http://schemas.microsoft.com/office/drawing/2014/main" id="{77D5C1D2-2860-7CC1-2F3D-F2436CDBC8CE}"/>
              </a:ext>
            </a:extLst>
          </p:cNvPr>
          <p:cNvPicPr>
            <a:picLocks noChangeAspect="1"/>
          </p:cNvPicPr>
          <p:nvPr/>
        </p:nvPicPr>
        <p:blipFill>
          <a:blip r:embed="rId5"/>
          <a:stretch>
            <a:fillRect/>
          </a:stretch>
        </p:blipFill>
        <p:spPr>
          <a:xfrm>
            <a:off x="10077450" y="168446"/>
            <a:ext cx="1895133" cy="425277"/>
          </a:xfrm>
          <a:prstGeom prst="rect">
            <a:avLst/>
          </a:prstGeom>
        </p:spPr>
      </p:pic>
      <p:sp>
        <p:nvSpPr>
          <p:cNvPr id="4" name="Rechthoek 76">
            <a:extLst>
              <a:ext uri="{FF2B5EF4-FFF2-40B4-BE49-F238E27FC236}">
                <a16:creationId xmlns:a16="http://schemas.microsoft.com/office/drawing/2014/main" id="{4E59C950-5B6A-F5CF-AE09-3969F2EA8ABD}"/>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dirty="0"/>
          </a:p>
        </p:txBody>
      </p:sp>
      <p:pic>
        <p:nvPicPr>
          <p:cNvPr id="5" name="Picture 4">
            <a:extLst>
              <a:ext uri="{FF2B5EF4-FFF2-40B4-BE49-F238E27FC236}">
                <a16:creationId xmlns:a16="http://schemas.microsoft.com/office/drawing/2014/main" id="{438A6CBF-B7E8-76E6-5432-15A266FC9C99}"/>
              </a:ext>
            </a:extLst>
          </p:cNvPr>
          <p:cNvPicPr>
            <a:picLocks noChangeAspect="1"/>
          </p:cNvPicPr>
          <p:nvPr/>
        </p:nvPicPr>
        <p:blipFill>
          <a:blip r:embed="rId5"/>
          <a:stretch>
            <a:fillRect/>
          </a:stretch>
        </p:blipFill>
        <p:spPr>
          <a:xfrm>
            <a:off x="10077450" y="168446"/>
            <a:ext cx="1895133" cy="425277"/>
          </a:xfrm>
          <a:prstGeom prst="rect">
            <a:avLst/>
          </a:prstGeom>
        </p:spPr>
      </p:pic>
      <p:sp>
        <p:nvSpPr>
          <p:cNvPr id="10" name="Picture Placeholder 9">
            <a:extLst>
              <a:ext uri="{FF2B5EF4-FFF2-40B4-BE49-F238E27FC236}">
                <a16:creationId xmlns:a16="http://schemas.microsoft.com/office/drawing/2014/main" id="{E21BFD72-1EAD-03DA-A4AB-FF9912AEB603}"/>
              </a:ext>
            </a:extLst>
          </p:cNvPr>
          <p:cNvSpPr>
            <a:spLocks noGrp="1"/>
          </p:cNvSpPr>
          <p:nvPr>
            <p:ph type="pic" sz="quarter" idx="12"/>
          </p:nvPr>
        </p:nvSpPr>
        <p:spPr>
          <a:xfrm>
            <a:off x="252413" y="868363"/>
            <a:ext cx="7990754" cy="5722937"/>
          </a:xfrm>
        </p:spPr>
        <p:txBody>
          <a:bodyPr/>
          <a:lstStyle>
            <a:lvl1pPr marL="228584" indent="-228584" rtl="0">
              <a:buClr>
                <a:schemeClr val="accent1"/>
              </a:buClr>
              <a:buFont typeface="Wingdings" panose="05000000000000000000" pitchFamily="2" charset="2"/>
              <a:buChar char="§"/>
              <a:defRPr/>
            </a:lvl1pPr>
          </a:lstStyle>
          <a:p>
            <a:r>
              <a:rPr lang="en-GB" dirty="0" err="1"/>
              <a:t>Klik</a:t>
            </a:r>
            <a:r>
              <a:rPr lang="en-GB" dirty="0"/>
              <a:t> op het pictogram </a:t>
            </a:r>
            <a:r>
              <a:rPr lang="en-GB" dirty="0" err="1"/>
              <a:t>als</a:t>
            </a:r>
            <a:r>
              <a:rPr lang="en-GB" dirty="0"/>
              <a:t> u </a:t>
            </a:r>
            <a:r>
              <a:rPr lang="en-GB" dirty="0" err="1"/>
              <a:t>een</a:t>
            </a:r>
            <a:r>
              <a:rPr lang="en-GB" dirty="0"/>
              <a:t> </a:t>
            </a:r>
            <a:r>
              <a:rPr lang="en-GB" dirty="0" err="1"/>
              <a:t>afbeelding</a:t>
            </a:r>
            <a:r>
              <a:rPr lang="en-GB" dirty="0"/>
              <a:t> wilt </a:t>
            </a:r>
            <a:r>
              <a:rPr lang="en-GB" dirty="0" err="1"/>
              <a:t>toevoegen</a:t>
            </a:r>
            <a:endParaRPr lang="en-GB" dirty="0"/>
          </a:p>
        </p:txBody>
      </p:sp>
      <p:sp>
        <p:nvSpPr>
          <p:cNvPr id="6" name="Content Placeholder 8">
            <a:extLst>
              <a:ext uri="{FF2B5EF4-FFF2-40B4-BE49-F238E27FC236}">
                <a16:creationId xmlns:a16="http://schemas.microsoft.com/office/drawing/2014/main" id="{596D10EA-ECAB-A1C5-0EEA-D84A5A01F54E}"/>
              </a:ext>
            </a:extLst>
          </p:cNvPr>
          <p:cNvSpPr>
            <a:spLocks noGrp="1"/>
          </p:cNvSpPr>
          <p:nvPr>
            <p:ph sz="quarter" idx="10"/>
          </p:nvPr>
        </p:nvSpPr>
        <p:spPr>
          <a:xfrm>
            <a:off x="8361587" y="868363"/>
            <a:ext cx="3554188" cy="5722937"/>
          </a:xfrm>
        </p:spPr>
        <p:txBody>
          <a:bodyPr>
            <a:normAutofit/>
          </a:bodyPr>
          <a:lstStyle>
            <a:lvl1pPr marL="228584" indent="-228584" rtl="0">
              <a:buClr>
                <a:schemeClr val="accent2"/>
              </a:buClr>
              <a:buFont typeface="Wingdings" panose="05000000000000000000" pitchFamily="2" charset="2"/>
              <a:buChar char="§"/>
              <a:defRPr sz="1600"/>
            </a:lvl1pPr>
            <a:lvl2pPr marL="685750" indent="-228584" rtl="0">
              <a:buClr>
                <a:schemeClr val="accent2"/>
              </a:buClr>
              <a:buFont typeface="Wingdings" panose="05000000000000000000" pitchFamily="2" charset="2"/>
              <a:buChar char="§"/>
              <a:defRPr sz="1400"/>
            </a:lvl2pPr>
            <a:lvl3pPr marL="1142914" indent="-228584" rtl="0">
              <a:buClr>
                <a:schemeClr val="accent2"/>
              </a:buClr>
              <a:buFont typeface="Wingdings" panose="05000000000000000000" pitchFamily="2" charset="2"/>
              <a:buChar char="§"/>
              <a:defRPr sz="1400"/>
            </a:lvl3pPr>
            <a:lvl4pPr marL="1600080" indent="-228584" rtl="0">
              <a:buClr>
                <a:schemeClr val="accent2"/>
              </a:buClr>
              <a:buFont typeface="Wingdings" panose="05000000000000000000" pitchFamily="2" charset="2"/>
              <a:buChar char="§"/>
              <a:defRPr sz="1400"/>
            </a:lvl4pPr>
            <a:lvl5pPr marL="2057247" indent="-228584" rtl="0">
              <a:buClr>
                <a:schemeClr val="accent2"/>
              </a:buClr>
              <a:buFont typeface="Wingdings" panose="05000000000000000000" pitchFamily="2" charset="2"/>
              <a:buChar char="§"/>
              <a:defRPr sz="1400"/>
            </a:lvl5pPr>
          </a:lstStyle>
          <a:p>
            <a:pPr lvl="0"/>
            <a:r>
              <a:rPr lang="en-GB" dirty="0" err="1"/>
              <a:t>Klikken</a:t>
            </a:r>
            <a:r>
              <a:rPr lang="en-GB" dirty="0"/>
              <a:t> om de </a:t>
            </a:r>
            <a:r>
              <a:rPr lang="en-GB" dirty="0" err="1"/>
              <a:t>tekststijl</a:t>
            </a:r>
            <a:r>
              <a:rPr lang="en-GB" dirty="0"/>
              <a:t> van het model </a:t>
            </a:r>
            <a:r>
              <a:rPr lang="en-GB" dirty="0" err="1"/>
              <a:t>te</a:t>
            </a:r>
            <a:r>
              <a:rPr lang="en-GB" dirty="0"/>
              <a:t> </a:t>
            </a:r>
            <a:r>
              <a:rPr lang="en-GB" dirty="0" err="1"/>
              <a:t>bewerken</a:t>
            </a:r>
            <a:endParaRPr lang="en-GB" dirty="0"/>
          </a:p>
          <a:p>
            <a:pPr lvl="1"/>
            <a:r>
              <a:rPr lang="en-GB" dirty="0"/>
              <a:t>Tweede </a:t>
            </a:r>
            <a:r>
              <a:rPr lang="en-GB" dirty="0" err="1"/>
              <a:t>niveau</a:t>
            </a:r>
            <a:endParaRPr lang="en-GB" dirty="0"/>
          </a:p>
          <a:p>
            <a:pPr lvl="2"/>
            <a:r>
              <a:rPr lang="en-GB" dirty="0" err="1"/>
              <a:t>Derde</a:t>
            </a:r>
            <a:r>
              <a:rPr lang="en-GB" dirty="0"/>
              <a:t> </a:t>
            </a:r>
            <a:r>
              <a:rPr lang="en-GB" dirty="0" err="1"/>
              <a:t>niveau</a:t>
            </a:r>
            <a:endParaRPr lang="en-GB" dirty="0"/>
          </a:p>
          <a:p>
            <a:pPr lvl="3"/>
            <a:r>
              <a:rPr lang="en-GB" dirty="0" err="1"/>
              <a:t>Vierde</a:t>
            </a:r>
            <a:r>
              <a:rPr lang="en-GB" dirty="0"/>
              <a:t> </a:t>
            </a:r>
            <a:r>
              <a:rPr lang="en-GB" dirty="0" err="1"/>
              <a:t>niveau</a:t>
            </a:r>
            <a:endParaRPr lang="en-GB" dirty="0"/>
          </a:p>
          <a:p>
            <a:pPr lvl="4"/>
            <a:r>
              <a:rPr lang="en-GB" dirty="0" err="1"/>
              <a:t>Vijfde</a:t>
            </a:r>
            <a:r>
              <a:rPr lang="en-GB" dirty="0"/>
              <a:t> </a:t>
            </a:r>
            <a:r>
              <a:rPr lang="en-GB" dirty="0" err="1"/>
              <a:t>niveau</a:t>
            </a:r>
            <a:endParaRPr lang="en-GB" dirty="0"/>
          </a:p>
        </p:txBody>
      </p:sp>
    </p:spTree>
    <p:extLst>
      <p:ext uri="{BB962C8B-B14F-4D97-AF65-F5344CB8AC3E}">
        <p14:creationId xmlns:p14="http://schemas.microsoft.com/office/powerpoint/2010/main" val="473378058"/>
      </p:ext>
    </p:extLst>
  </p:cSld>
  <p:clrMapOvr>
    <a:masterClrMapping/>
  </p:clrMapOvr>
  <p:hf sldNum="0"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p:cSld name="1_Graph &amp; Tex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08425C-4694-0C2D-1120-77A460A3DEA3}"/>
              </a:ext>
            </a:extLst>
          </p:cNvPr>
          <p:cNvGraphicFramePr>
            <a:graphicFrameLocks noChangeAspect="1"/>
          </p:cNvGraphicFramePr>
          <p:nvPr>
            <p:custDataLst>
              <p:tags r:id="rId1"/>
            </p:custDataLst>
            <p:extLst>
              <p:ext uri="{D42A27DB-BD31-4B8C-83A1-F6EECF244321}">
                <p14:modId xmlns:p14="http://schemas.microsoft.com/office/powerpoint/2010/main" val="25960265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7" name="Object 6" hidden="1">
                        <a:extLst>
                          <a:ext uri="{FF2B5EF4-FFF2-40B4-BE49-F238E27FC236}">
                            <a16:creationId xmlns:a16="http://schemas.microsoft.com/office/drawing/2014/main" id="{4F08425C-4694-0C2D-1120-77A460A3DEA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164662" y="14769"/>
            <a:ext cx="9522263" cy="710647"/>
          </a:xfrm>
        </p:spPr>
        <p:txBody>
          <a:bodyPr vert="horz" lIns="91440" tIns="36000" rIns="91440" bIns="0" rtlCol="0" anchor="ctr">
            <a:normAutofit/>
          </a:bodyPr>
          <a:lstStyle>
            <a:lvl1pPr rtl="0">
              <a:lnSpc>
                <a:spcPct val="80000"/>
              </a:lnSpc>
              <a:defRPr lang="nl-BE" sz="2700" b="1" baseline="0" dirty="0">
                <a:solidFill>
                  <a:srgbClr val="111111"/>
                </a:solidFill>
                <a:latin typeface="+mn-lt"/>
              </a:defRPr>
            </a:lvl1pPr>
          </a:lstStyle>
          <a:p>
            <a:pPr lvl="0"/>
            <a:r>
              <a:rPr lang="en-GB" dirty="0"/>
              <a:t>PowerPulse slides</a:t>
            </a:r>
          </a:p>
        </p:txBody>
      </p:sp>
      <p:sp>
        <p:nvSpPr>
          <p:cNvPr id="18" name="Rechthoek 76">
            <a:extLst>
              <a:ext uri="{FF2B5EF4-FFF2-40B4-BE49-F238E27FC236}">
                <a16:creationId xmlns:a16="http://schemas.microsoft.com/office/drawing/2014/main" id="{94031DE8-75C5-4653-92D1-EDCCA2DB0B36}"/>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dirty="0"/>
          </a:p>
        </p:txBody>
      </p:sp>
      <p:pic>
        <p:nvPicPr>
          <p:cNvPr id="8" name="Picture 7">
            <a:extLst>
              <a:ext uri="{FF2B5EF4-FFF2-40B4-BE49-F238E27FC236}">
                <a16:creationId xmlns:a16="http://schemas.microsoft.com/office/drawing/2014/main" id="{77D5C1D2-2860-7CC1-2F3D-F2436CDBC8CE}"/>
              </a:ext>
            </a:extLst>
          </p:cNvPr>
          <p:cNvPicPr>
            <a:picLocks noChangeAspect="1"/>
          </p:cNvPicPr>
          <p:nvPr/>
        </p:nvPicPr>
        <p:blipFill>
          <a:blip r:embed="rId5"/>
          <a:stretch>
            <a:fillRect/>
          </a:stretch>
        </p:blipFill>
        <p:spPr>
          <a:xfrm>
            <a:off x="10077450" y="168446"/>
            <a:ext cx="1895133" cy="425277"/>
          </a:xfrm>
          <a:prstGeom prst="rect">
            <a:avLst/>
          </a:prstGeom>
        </p:spPr>
      </p:pic>
      <p:sp>
        <p:nvSpPr>
          <p:cNvPr id="4" name="Rechthoek 76">
            <a:extLst>
              <a:ext uri="{FF2B5EF4-FFF2-40B4-BE49-F238E27FC236}">
                <a16:creationId xmlns:a16="http://schemas.microsoft.com/office/drawing/2014/main" id="{4E59C950-5B6A-F5CF-AE09-3969F2EA8ABD}"/>
              </a:ext>
            </a:extLst>
          </p:cNvPr>
          <p:cNvSpPr/>
          <p:nvPr/>
        </p:nvSpPr>
        <p:spPr>
          <a:xfrm rot="10800000">
            <a:off x="251775" y="725418"/>
            <a:ext cx="11664000" cy="32400"/>
          </a:xfrm>
          <a:prstGeom prst="rect">
            <a:avLst/>
          </a:prstGeom>
          <a:gradFill flip="none" rotWithShape="1">
            <a:gsLst>
              <a:gs pos="0">
                <a:srgbClr val="003C61"/>
              </a:gs>
              <a:gs pos="0">
                <a:schemeClr val="accent1">
                  <a:lumMod val="40000"/>
                  <a:lumOff val="60000"/>
                </a:schemeClr>
              </a:gs>
              <a:gs pos="0">
                <a:schemeClr val="tx1"/>
              </a:gs>
              <a:gs pos="68000">
                <a:srgbClr val="2E185A"/>
              </a:gs>
              <a:gs pos="100000">
                <a:schemeClr val="tx1"/>
              </a:gs>
              <a:gs pos="88000">
                <a:srgbClr val="8345FE"/>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dirty="0"/>
          </a:p>
        </p:txBody>
      </p:sp>
      <p:pic>
        <p:nvPicPr>
          <p:cNvPr id="5" name="Picture 4">
            <a:extLst>
              <a:ext uri="{FF2B5EF4-FFF2-40B4-BE49-F238E27FC236}">
                <a16:creationId xmlns:a16="http://schemas.microsoft.com/office/drawing/2014/main" id="{438A6CBF-B7E8-76E6-5432-15A266FC9C99}"/>
              </a:ext>
            </a:extLst>
          </p:cNvPr>
          <p:cNvPicPr>
            <a:picLocks noChangeAspect="1"/>
          </p:cNvPicPr>
          <p:nvPr/>
        </p:nvPicPr>
        <p:blipFill>
          <a:blip r:embed="rId5"/>
          <a:stretch>
            <a:fillRect/>
          </a:stretch>
        </p:blipFill>
        <p:spPr>
          <a:xfrm>
            <a:off x="10077450" y="168446"/>
            <a:ext cx="1895133" cy="425277"/>
          </a:xfrm>
          <a:prstGeom prst="rect">
            <a:avLst/>
          </a:prstGeom>
        </p:spPr>
      </p:pic>
      <p:sp>
        <p:nvSpPr>
          <p:cNvPr id="9" name="Chart Placeholder 8">
            <a:extLst>
              <a:ext uri="{FF2B5EF4-FFF2-40B4-BE49-F238E27FC236}">
                <a16:creationId xmlns:a16="http://schemas.microsoft.com/office/drawing/2014/main" id="{EBF680C2-AECE-896F-FC55-9C8388852065}"/>
              </a:ext>
            </a:extLst>
          </p:cNvPr>
          <p:cNvSpPr>
            <a:spLocks noGrp="1"/>
          </p:cNvSpPr>
          <p:nvPr>
            <p:ph type="chart" sz="quarter" idx="10"/>
          </p:nvPr>
        </p:nvSpPr>
        <p:spPr>
          <a:xfrm>
            <a:off x="251776" y="868363"/>
            <a:ext cx="7995579" cy="5722937"/>
          </a:xfrm>
        </p:spPr>
        <p:txBody>
          <a:bodyPr/>
          <a:lstStyle>
            <a:lvl1pPr marL="228584" indent="-228584" rtl="0">
              <a:buClr>
                <a:schemeClr val="accent1"/>
              </a:buClr>
              <a:buFont typeface="Wingdings" panose="05000000000000000000" pitchFamily="2" charset="2"/>
              <a:buChar char="§"/>
              <a:defRPr/>
            </a:lvl1pPr>
          </a:lstStyle>
          <a:p>
            <a:r>
              <a:rPr lang="en-GB" dirty="0" err="1"/>
              <a:t>Klik</a:t>
            </a:r>
            <a:r>
              <a:rPr lang="en-GB" dirty="0"/>
              <a:t> op het pictogram </a:t>
            </a:r>
            <a:r>
              <a:rPr lang="en-GB" dirty="0" err="1"/>
              <a:t>als</a:t>
            </a:r>
            <a:r>
              <a:rPr lang="en-GB" dirty="0"/>
              <a:t> u </a:t>
            </a:r>
            <a:r>
              <a:rPr lang="en-GB" dirty="0" err="1"/>
              <a:t>een</a:t>
            </a:r>
            <a:r>
              <a:rPr lang="en-GB" dirty="0"/>
              <a:t> </a:t>
            </a:r>
            <a:r>
              <a:rPr lang="en-GB" dirty="0" err="1"/>
              <a:t>grafiek</a:t>
            </a:r>
            <a:r>
              <a:rPr lang="en-GB" dirty="0"/>
              <a:t> wilt </a:t>
            </a:r>
            <a:r>
              <a:rPr lang="en-GB" dirty="0" err="1"/>
              <a:t>toevoegen</a:t>
            </a:r>
            <a:endParaRPr lang="en-GB" dirty="0"/>
          </a:p>
        </p:txBody>
      </p:sp>
      <p:sp>
        <p:nvSpPr>
          <p:cNvPr id="6" name="Content Placeholder 8">
            <a:extLst>
              <a:ext uri="{FF2B5EF4-FFF2-40B4-BE49-F238E27FC236}">
                <a16:creationId xmlns:a16="http://schemas.microsoft.com/office/drawing/2014/main" id="{5F5784C3-450C-7841-5E29-BDF81D207817}"/>
              </a:ext>
            </a:extLst>
          </p:cNvPr>
          <p:cNvSpPr>
            <a:spLocks noGrp="1"/>
          </p:cNvSpPr>
          <p:nvPr>
            <p:ph sz="quarter" idx="11"/>
          </p:nvPr>
        </p:nvSpPr>
        <p:spPr>
          <a:xfrm>
            <a:off x="8361587" y="868363"/>
            <a:ext cx="3554188" cy="5722937"/>
          </a:xfrm>
        </p:spPr>
        <p:txBody>
          <a:bodyPr>
            <a:normAutofit/>
          </a:bodyPr>
          <a:lstStyle>
            <a:lvl1pPr marL="228584" indent="-228584" rtl="0">
              <a:buClr>
                <a:schemeClr val="accent2"/>
              </a:buClr>
              <a:buFont typeface="Wingdings" panose="05000000000000000000" pitchFamily="2" charset="2"/>
              <a:buChar char="§"/>
              <a:defRPr sz="1600"/>
            </a:lvl1pPr>
            <a:lvl2pPr marL="685750" indent="-228584" rtl="0">
              <a:buClr>
                <a:schemeClr val="accent2"/>
              </a:buClr>
              <a:buFont typeface="Wingdings" panose="05000000000000000000" pitchFamily="2" charset="2"/>
              <a:buChar char="§"/>
              <a:defRPr sz="1400"/>
            </a:lvl2pPr>
            <a:lvl3pPr marL="1142914" indent="-228584" rtl="0">
              <a:buClr>
                <a:schemeClr val="accent2"/>
              </a:buClr>
              <a:buFont typeface="Wingdings" panose="05000000000000000000" pitchFamily="2" charset="2"/>
              <a:buChar char="§"/>
              <a:defRPr sz="1400"/>
            </a:lvl3pPr>
            <a:lvl4pPr marL="1600080" indent="-228584" rtl="0">
              <a:buClr>
                <a:schemeClr val="accent2"/>
              </a:buClr>
              <a:buFont typeface="Wingdings" panose="05000000000000000000" pitchFamily="2" charset="2"/>
              <a:buChar char="§"/>
              <a:defRPr sz="1400"/>
            </a:lvl4pPr>
            <a:lvl5pPr marL="2057247" indent="-228584" rtl="0">
              <a:buClr>
                <a:schemeClr val="accent2"/>
              </a:buClr>
              <a:buFont typeface="Wingdings" panose="05000000000000000000" pitchFamily="2" charset="2"/>
              <a:buChar char="§"/>
              <a:defRPr sz="1400"/>
            </a:lvl5pPr>
          </a:lstStyle>
          <a:p>
            <a:pPr lvl="0"/>
            <a:r>
              <a:rPr lang="en-GB" dirty="0" err="1"/>
              <a:t>Klikken</a:t>
            </a:r>
            <a:r>
              <a:rPr lang="en-GB" dirty="0"/>
              <a:t> om de </a:t>
            </a:r>
            <a:r>
              <a:rPr lang="en-GB" dirty="0" err="1"/>
              <a:t>tekststijl</a:t>
            </a:r>
            <a:r>
              <a:rPr lang="en-GB" dirty="0"/>
              <a:t> van het model </a:t>
            </a:r>
            <a:r>
              <a:rPr lang="en-GB" dirty="0" err="1"/>
              <a:t>te</a:t>
            </a:r>
            <a:r>
              <a:rPr lang="en-GB" dirty="0"/>
              <a:t> </a:t>
            </a:r>
            <a:r>
              <a:rPr lang="en-GB" dirty="0" err="1"/>
              <a:t>bewerken</a:t>
            </a:r>
            <a:endParaRPr lang="en-GB" dirty="0"/>
          </a:p>
          <a:p>
            <a:pPr lvl="1"/>
            <a:r>
              <a:rPr lang="en-GB" dirty="0"/>
              <a:t>Tweede </a:t>
            </a:r>
            <a:r>
              <a:rPr lang="en-GB" dirty="0" err="1"/>
              <a:t>niveau</a:t>
            </a:r>
            <a:endParaRPr lang="en-GB" dirty="0"/>
          </a:p>
          <a:p>
            <a:pPr lvl="2"/>
            <a:r>
              <a:rPr lang="en-GB" dirty="0" err="1"/>
              <a:t>Derde</a:t>
            </a:r>
            <a:r>
              <a:rPr lang="en-GB" dirty="0"/>
              <a:t> </a:t>
            </a:r>
            <a:r>
              <a:rPr lang="en-GB" dirty="0" err="1"/>
              <a:t>niveau</a:t>
            </a:r>
            <a:endParaRPr lang="en-GB" dirty="0"/>
          </a:p>
          <a:p>
            <a:pPr lvl="3"/>
            <a:r>
              <a:rPr lang="en-GB" dirty="0" err="1"/>
              <a:t>Vierde</a:t>
            </a:r>
            <a:r>
              <a:rPr lang="en-GB" dirty="0"/>
              <a:t> </a:t>
            </a:r>
            <a:r>
              <a:rPr lang="en-GB" dirty="0" err="1"/>
              <a:t>niveau</a:t>
            </a:r>
            <a:endParaRPr lang="en-GB" dirty="0"/>
          </a:p>
          <a:p>
            <a:pPr lvl="4"/>
            <a:r>
              <a:rPr lang="en-GB" dirty="0" err="1"/>
              <a:t>Vijfde</a:t>
            </a:r>
            <a:r>
              <a:rPr lang="en-GB" dirty="0"/>
              <a:t> </a:t>
            </a:r>
            <a:r>
              <a:rPr lang="en-GB" dirty="0" err="1"/>
              <a:t>niveau</a:t>
            </a:r>
            <a:endParaRPr lang="en-GB" dirty="0"/>
          </a:p>
        </p:txBody>
      </p:sp>
    </p:spTree>
    <p:extLst>
      <p:ext uri="{BB962C8B-B14F-4D97-AF65-F5344CB8AC3E}">
        <p14:creationId xmlns:p14="http://schemas.microsoft.com/office/powerpoint/2010/main" val="3472644689"/>
      </p:ext>
    </p:extLst>
  </p:cSld>
  <p:clrMapOvr>
    <a:masterClrMapping/>
  </p:clrMapOvr>
  <p:hf sldNum="0"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2.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8" Type="http://schemas.openxmlformats.org/officeDocument/2006/relationships/tags" Target="../tags/tag57.xml"/><Relationship Id="rId3" Type="http://schemas.openxmlformats.org/officeDocument/2006/relationships/slideLayout" Target="../slideLayouts/slideLayout74.xml"/><Relationship Id="rId7" Type="http://schemas.openxmlformats.org/officeDocument/2006/relationships/theme" Target="../theme/theme10.xml"/><Relationship Id="rId2" Type="http://schemas.openxmlformats.org/officeDocument/2006/relationships/slideLayout" Target="../slideLayouts/slideLayout73.xml"/><Relationship Id="rId1" Type="http://schemas.openxmlformats.org/officeDocument/2006/relationships/slideLayout" Target="../slideLayouts/slideLayout72.xml"/><Relationship Id="rId6" Type="http://schemas.openxmlformats.org/officeDocument/2006/relationships/slideLayout" Target="../slideLayouts/slideLayout77.xml"/><Relationship Id="rId5" Type="http://schemas.openxmlformats.org/officeDocument/2006/relationships/slideLayout" Target="../slideLayouts/slideLayout76.xml"/><Relationship Id="rId10" Type="http://schemas.openxmlformats.org/officeDocument/2006/relationships/image" Target="../media/image1.emf"/><Relationship Id="rId4" Type="http://schemas.openxmlformats.org/officeDocument/2006/relationships/slideLayout" Target="../slideLayouts/slideLayout75.xml"/><Relationship Id="rId9" Type="http://schemas.openxmlformats.org/officeDocument/2006/relationships/oleObject" Target="../embeddings/oleObject36.bin"/></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slideLayout" Target="../slideLayouts/slideLayout90.xml"/><Relationship Id="rId18" Type="http://schemas.openxmlformats.org/officeDocument/2006/relationships/image" Target="../media/image1.emf"/><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slideLayout" Target="../slideLayouts/slideLayout89.xml"/><Relationship Id="rId17" Type="http://schemas.openxmlformats.org/officeDocument/2006/relationships/oleObject" Target="../embeddings/oleObject40.bin"/><Relationship Id="rId2" Type="http://schemas.openxmlformats.org/officeDocument/2006/relationships/slideLayout" Target="../slideLayouts/slideLayout79.xml"/><Relationship Id="rId16" Type="http://schemas.openxmlformats.org/officeDocument/2006/relationships/tags" Target="../tags/tag66.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5" Type="http://schemas.openxmlformats.org/officeDocument/2006/relationships/theme" Target="../theme/theme11.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slideLayout" Target="../slideLayouts/slideLayout9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tags" Target="../tags/tag8.xml"/><Relationship Id="rId18" Type="http://schemas.openxmlformats.org/officeDocument/2006/relationships/oleObject" Target="../embeddings/oleObject6.bin"/><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17" Type="http://schemas.openxmlformats.org/officeDocument/2006/relationships/image" Target="../media/image1.emf"/><Relationship Id="rId2" Type="http://schemas.openxmlformats.org/officeDocument/2006/relationships/slideLayout" Target="../slideLayouts/slideLayout6.xml"/><Relationship Id="rId16" Type="http://schemas.openxmlformats.org/officeDocument/2006/relationships/oleObject" Target="../embeddings/oleObject1.bin"/><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5" Type="http://schemas.openxmlformats.org/officeDocument/2006/relationships/tags" Target="../tags/tag10.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tags" Target="../tags/tag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theme" Target="../theme/theme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image" Target="../media/image6.emf"/><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oleObject" Target="../embeddings/oleObject9.bin"/><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tags" Target="../tags/tag2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tags" Target="../tags/tag3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4.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image" Target="../media/image1.emf"/><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oleObject" Target="../embeddings/oleObject10.bin"/></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41.xml"/><Relationship Id="rId7" Type="http://schemas.openxmlformats.org/officeDocument/2006/relationships/oleObject" Target="../embeddings/oleObject21.bin"/><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tags" Target="../tags/tag41.xml"/><Relationship Id="rId5" Type="http://schemas.openxmlformats.org/officeDocument/2006/relationships/theme" Target="../theme/theme5.xml"/><Relationship Id="rId4" Type="http://schemas.openxmlformats.org/officeDocument/2006/relationships/slideLayout" Target="../slideLayouts/slideLayout42.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45.xml"/><Relationship Id="rId7" Type="http://schemas.openxmlformats.org/officeDocument/2006/relationships/theme" Target="../theme/theme6.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5" Type="http://schemas.openxmlformats.org/officeDocument/2006/relationships/slideLayout" Target="../slideLayouts/slideLayout47.xml"/><Relationship Id="rId4" Type="http://schemas.openxmlformats.org/officeDocument/2006/relationships/slideLayout" Target="../slideLayouts/slideLayout46.xml"/></Relationships>
</file>

<file path=ppt/slideMasters/_rels/slideMaster7.xml.rels><?xml version="1.0" encoding="UTF-8" standalone="yes"?>
<Relationships xmlns="http://schemas.openxmlformats.org/package/2006/relationships"><Relationship Id="rId8" Type="http://schemas.openxmlformats.org/officeDocument/2006/relationships/tags" Target="../tags/tag47.xml"/><Relationship Id="rId3" Type="http://schemas.openxmlformats.org/officeDocument/2006/relationships/slideLayout" Target="../slideLayouts/slideLayout51.xml"/><Relationship Id="rId7" Type="http://schemas.openxmlformats.org/officeDocument/2006/relationships/theme" Target="../theme/theme7.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5" Type="http://schemas.openxmlformats.org/officeDocument/2006/relationships/slideLayout" Target="../slideLayouts/slideLayout53.xml"/><Relationship Id="rId10" Type="http://schemas.openxmlformats.org/officeDocument/2006/relationships/image" Target="../media/image1.emf"/><Relationship Id="rId4" Type="http://schemas.openxmlformats.org/officeDocument/2006/relationships/slideLayout" Target="../slideLayouts/slideLayout52.xml"/><Relationship Id="rId9" Type="http://schemas.openxmlformats.org/officeDocument/2006/relationships/oleObject" Target="../embeddings/oleObject27.bin"/></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18" Type="http://schemas.openxmlformats.org/officeDocument/2006/relationships/image" Target="../media/image1.emf"/><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17" Type="http://schemas.openxmlformats.org/officeDocument/2006/relationships/oleObject" Target="../embeddings/oleObject33.bin"/><Relationship Id="rId2" Type="http://schemas.openxmlformats.org/officeDocument/2006/relationships/slideLayout" Target="../slideLayouts/slideLayout56.xml"/><Relationship Id="rId16" Type="http://schemas.openxmlformats.org/officeDocument/2006/relationships/tags" Target="../tags/tag54.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5" Type="http://schemas.openxmlformats.org/officeDocument/2006/relationships/theme" Target="../theme/theme8.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slideLayout" Target="../slideLayouts/slideLayout68.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slideLayout" Target="../slideLayouts/slideLayout70.xml"/><Relationship Id="rId1" Type="http://schemas.openxmlformats.org/officeDocument/2006/relationships/slideLayout" Target="../slideLayouts/slideLayout69.xml"/><Relationship Id="rId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AC6E753C-AA7F-54C0-0E11-0056EF77BEEF}"/>
              </a:ext>
            </a:extLst>
          </p:cNvPr>
          <p:cNvGraphicFramePr>
            <a:graphicFrameLocks noChangeAspect="1"/>
          </p:cNvGraphicFramePr>
          <p:nvPr>
            <p:custDataLst>
              <p:tags r:id="rId6"/>
            </p:custDataLst>
            <p:extLst>
              <p:ext uri="{D42A27DB-BD31-4B8C-83A1-F6EECF244321}">
                <p14:modId xmlns:p14="http://schemas.microsoft.com/office/powerpoint/2010/main" val="4691097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347" imgH="348" progId="TCLayout.ActiveDocument.1">
                  <p:embed/>
                </p:oleObj>
              </mc:Choice>
              <mc:Fallback>
                <p:oleObj name="think-cell Slide" r:id="rId7" imgW="347" imgH="348" progId="TCLayout.ActiveDocument.1">
                  <p:embed/>
                  <p:pic>
                    <p:nvPicPr>
                      <p:cNvPr id="8" name="Object 7" hidden="1">
                        <a:extLst>
                          <a:ext uri="{FF2B5EF4-FFF2-40B4-BE49-F238E27FC236}">
                            <a16:creationId xmlns:a16="http://schemas.microsoft.com/office/drawing/2014/main" id="{AC6E753C-AA7F-54C0-0E11-0056EF77BEEF}"/>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2" name="Tijdelijke aanduiding voor titel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nl-NL" dirty="0"/>
              <a:t>Klik om de stijl te bewerken</a:t>
            </a:r>
            <a:endParaRPr lang="nl-BE" dirty="0"/>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p:cNvSpPr>
            <a:spLocks noGrp="1"/>
          </p:cNvSpPr>
          <p:nvPr>
            <p:ph type="dt" sz="half" idx="2"/>
          </p:nvPr>
        </p:nvSpPr>
        <p:spPr>
          <a:xfrm>
            <a:off x="838200" y="6356358"/>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BFB783-9976-4379-B5CD-BCB7FD080F2B}" type="datetime1">
              <a:rPr lang="nl-BE" smtClean="0"/>
              <a:t>7/11/2025</a:t>
            </a:fld>
            <a:endParaRPr lang="nl-BE"/>
          </a:p>
        </p:txBody>
      </p:sp>
      <p:sp>
        <p:nvSpPr>
          <p:cNvPr id="5" name="Tijdelijke aanduiding voor voettekst 4"/>
          <p:cNvSpPr>
            <a:spLocks noGrp="1"/>
          </p:cNvSpPr>
          <p:nvPr>
            <p:ph type="ftr" sz="quarter" idx="3"/>
          </p:nvPr>
        </p:nvSpPr>
        <p:spPr>
          <a:xfrm>
            <a:off x="4038600" y="6356358"/>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Tijdelijke aanduiding voor dianummer 5"/>
          <p:cNvSpPr>
            <a:spLocks noGrp="1"/>
          </p:cNvSpPr>
          <p:nvPr>
            <p:ph type="sldNum" sz="quarter" idx="4"/>
          </p:nvPr>
        </p:nvSpPr>
        <p:spPr>
          <a:xfrm>
            <a:off x="8610600" y="6356358"/>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F2F260-1EFE-4C74-BDE8-F71AF5A72A94}" type="slidenum">
              <a:rPr lang="nl-BE" smtClean="0"/>
              <a:t>‹nr.›</a:t>
            </a:fld>
            <a:endParaRPr lang="nl-BE"/>
          </a:p>
        </p:txBody>
      </p:sp>
    </p:spTree>
    <p:extLst>
      <p:ext uri="{BB962C8B-B14F-4D97-AF65-F5344CB8AC3E}">
        <p14:creationId xmlns:p14="http://schemas.microsoft.com/office/powerpoint/2010/main" val="29096528"/>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760" r:id="rId4"/>
  </p:sldLayoutIdLst>
  <p:hf sldNum="0" hdr="0" ftr="0" dt="0"/>
  <p:txStyles>
    <p:titleStyle>
      <a:lvl1pPr algn="l" defTabSz="914332"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AC6E753C-AA7F-54C0-0E11-0056EF77BEEF}"/>
              </a:ext>
            </a:extLst>
          </p:cNvPr>
          <p:cNvGraphicFramePr>
            <a:graphicFrameLocks noChangeAspect="1"/>
          </p:cNvGraphicFramePr>
          <p:nvPr userDrawn="1">
            <p:custDataLst>
              <p:tags r:id="rId8"/>
            </p:custDataLst>
            <p:extLst>
              <p:ext uri="{D42A27DB-BD31-4B8C-83A1-F6EECF244321}">
                <p14:modId xmlns:p14="http://schemas.microsoft.com/office/powerpoint/2010/main" val="826781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347" imgH="348" progId="TCLayout.ActiveDocument.1">
                  <p:embed/>
                </p:oleObj>
              </mc:Choice>
              <mc:Fallback>
                <p:oleObj name="think-cell Slide" r:id="rId9" imgW="347" imgH="348" progId="TCLayout.ActiveDocument.1">
                  <p:embed/>
                  <p:pic>
                    <p:nvPicPr>
                      <p:cNvPr id="8" name="Object 7" hidden="1">
                        <a:extLst>
                          <a:ext uri="{FF2B5EF4-FFF2-40B4-BE49-F238E27FC236}">
                            <a16:creationId xmlns:a16="http://schemas.microsoft.com/office/drawing/2014/main" id="{AC6E753C-AA7F-54C0-0E11-0056EF77BEEF}"/>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2" name="Tijdelijke aanduiding voor titel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BE" noProof="0"/>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BE" noProof="0"/>
              <a:t>Klik om de modelstijlen te bewerken</a:t>
            </a:r>
          </a:p>
          <a:p>
            <a:pPr lvl="1"/>
            <a:r>
              <a:rPr lang="en-BE" noProof="0"/>
              <a:t>Tweede niveau</a:t>
            </a:r>
          </a:p>
          <a:p>
            <a:pPr lvl="2"/>
            <a:r>
              <a:rPr lang="en-BE" noProof="0"/>
              <a:t>Derde niveau</a:t>
            </a:r>
          </a:p>
          <a:p>
            <a:pPr lvl="3"/>
            <a:r>
              <a:rPr lang="en-BE" noProof="0"/>
              <a:t>Vierde niveau</a:t>
            </a:r>
          </a:p>
          <a:p>
            <a:pPr lvl="4"/>
            <a:r>
              <a:rPr lang="en-BE" noProof="0"/>
              <a:t>Vijfde niveau</a:t>
            </a:r>
          </a:p>
        </p:txBody>
      </p:sp>
      <p:sp>
        <p:nvSpPr>
          <p:cNvPr id="4" name="Tijdelijke aanduiding voor datum 3"/>
          <p:cNvSpPr>
            <a:spLocks noGrp="1"/>
          </p:cNvSpPr>
          <p:nvPr>
            <p:ph type="dt" sz="half" idx="2"/>
          </p:nvPr>
        </p:nvSpPr>
        <p:spPr>
          <a:xfrm>
            <a:off x="838200" y="6356358"/>
            <a:ext cx="2743200" cy="365125"/>
          </a:xfrm>
          <a:prstGeom prst="rect">
            <a:avLst/>
          </a:prstGeom>
        </p:spPr>
        <p:txBody>
          <a:bodyPr vert="horz" lIns="91440" tIns="45720" rIns="91440" bIns="45720" rtlCol="0" anchor="ctr"/>
          <a:lstStyle>
            <a:lvl1pPr algn="l" rtl="0">
              <a:defRPr sz="1200">
                <a:solidFill>
                  <a:schemeClr val="tx1">
                    <a:tint val="75000"/>
                  </a:schemeClr>
                </a:solidFill>
              </a:defRPr>
            </a:lvl1pPr>
          </a:lstStyle>
          <a:p>
            <a:fld id="{F7BFB783-9976-4379-B5CD-BCB7FD080F2B}" type="datetime1">
              <a:rPr lang="en-BE" noProof="0" smtClean="0"/>
              <a:pPr/>
              <a:t>11/07/2025</a:t>
            </a:fld>
            <a:endParaRPr lang="en-BE" noProof="0"/>
          </a:p>
        </p:txBody>
      </p:sp>
      <p:sp>
        <p:nvSpPr>
          <p:cNvPr id="5" name="Tijdelijke aanduiding voor voettekst 4"/>
          <p:cNvSpPr>
            <a:spLocks noGrp="1"/>
          </p:cNvSpPr>
          <p:nvPr>
            <p:ph type="ftr" sz="quarter" idx="3"/>
          </p:nvPr>
        </p:nvSpPr>
        <p:spPr>
          <a:xfrm>
            <a:off x="4038600" y="6356358"/>
            <a:ext cx="4114800" cy="365125"/>
          </a:xfrm>
          <a:prstGeom prst="rect">
            <a:avLst/>
          </a:prstGeom>
        </p:spPr>
        <p:txBody>
          <a:bodyPr vert="horz" lIns="91440" tIns="45720" rIns="91440" bIns="45720" rtlCol="0" anchor="ctr"/>
          <a:lstStyle>
            <a:lvl1pPr algn="ctr" rtl="0">
              <a:defRPr sz="1200">
                <a:solidFill>
                  <a:schemeClr val="tx1">
                    <a:tint val="75000"/>
                  </a:schemeClr>
                </a:solidFill>
              </a:defRPr>
            </a:lvl1pPr>
          </a:lstStyle>
          <a:p>
            <a:endParaRPr lang="en-BE" noProof="0"/>
          </a:p>
        </p:txBody>
      </p:sp>
      <p:sp>
        <p:nvSpPr>
          <p:cNvPr id="6" name="Tijdelijke aanduiding voor dianummer 5"/>
          <p:cNvSpPr>
            <a:spLocks noGrp="1"/>
          </p:cNvSpPr>
          <p:nvPr>
            <p:ph type="sldNum" sz="quarter" idx="4"/>
          </p:nvPr>
        </p:nvSpPr>
        <p:spPr>
          <a:xfrm>
            <a:off x="8610600" y="6356358"/>
            <a:ext cx="2743200" cy="365125"/>
          </a:xfrm>
          <a:prstGeom prst="rect">
            <a:avLst/>
          </a:prstGeom>
        </p:spPr>
        <p:txBody>
          <a:bodyPr vert="horz" lIns="91440" tIns="45720" rIns="91440" bIns="45720" rtlCol="0" anchor="ctr"/>
          <a:lstStyle>
            <a:lvl1pPr algn="r" rtl="0">
              <a:defRPr sz="1200">
                <a:solidFill>
                  <a:schemeClr val="tx1">
                    <a:tint val="75000"/>
                  </a:schemeClr>
                </a:solidFill>
              </a:defRPr>
            </a:lvl1pPr>
          </a:lstStyle>
          <a:p>
            <a:fld id="{ACF2F260-1EFE-4C74-BDE8-F71AF5A72A94}" type="slidenum">
              <a:rPr lang="en-BE" noProof="0" smtClean="0"/>
              <a:pPr/>
              <a:t>‹nr.›</a:t>
            </a:fld>
            <a:endParaRPr lang="en-BE" noProof="0"/>
          </a:p>
        </p:txBody>
      </p:sp>
    </p:spTree>
    <p:extLst>
      <p:ext uri="{BB962C8B-B14F-4D97-AF65-F5344CB8AC3E}">
        <p14:creationId xmlns:p14="http://schemas.microsoft.com/office/powerpoint/2010/main" val="429564273"/>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Lst>
  <p:hf sldNum="0" hdr="0" ftr="0" dt="0"/>
  <p:txStyles>
    <p:titleStyle>
      <a:lvl1pPr algn="l" defTabSz="914332"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AC6E753C-AA7F-54C0-0E11-0056EF77BEEF}"/>
              </a:ext>
            </a:extLst>
          </p:cNvPr>
          <p:cNvGraphicFramePr>
            <a:graphicFrameLocks noChangeAspect="1"/>
          </p:cNvGraphicFramePr>
          <p:nvPr>
            <p:custDataLst>
              <p:tags r:id="rId16"/>
            </p:custDataLst>
            <p:extLst>
              <p:ext uri="{D42A27DB-BD31-4B8C-83A1-F6EECF244321}">
                <p14:modId xmlns:p14="http://schemas.microsoft.com/office/powerpoint/2010/main" val="34147195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7" imgW="347" imgH="348" progId="TCLayout.ActiveDocument.1">
                  <p:embed/>
                </p:oleObj>
              </mc:Choice>
              <mc:Fallback>
                <p:oleObj name="think-cell Slide" r:id="rId17" imgW="347" imgH="348" progId="TCLayout.ActiveDocument.1">
                  <p:embed/>
                  <p:pic>
                    <p:nvPicPr>
                      <p:cNvPr id="8" name="Object 7" hidden="1">
                        <a:extLst>
                          <a:ext uri="{FF2B5EF4-FFF2-40B4-BE49-F238E27FC236}">
                            <a16:creationId xmlns:a16="http://schemas.microsoft.com/office/drawing/2014/main" id="{AC6E753C-AA7F-54C0-0E11-0056EF77BEEF}"/>
                          </a:ext>
                        </a:extLst>
                      </p:cNvPr>
                      <p:cNvPicPr/>
                      <p:nvPr/>
                    </p:nvPicPr>
                    <p:blipFill>
                      <a:blip r:embed="rId18"/>
                      <a:stretch>
                        <a:fillRect/>
                      </a:stretch>
                    </p:blipFill>
                    <p:spPr>
                      <a:xfrm>
                        <a:off x="1588" y="1588"/>
                        <a:ext cx="1588" cy="1588"/>
                      </a:xfrm>
                      <a:prstGeom prst="rect">
                        <a:avLst/>
                      </a:prstGeom>
                    </p:spPr>
                  </p:pic>
                </p:oleObj>
              </mc:Fallback>
            </mc:AlternateContent>
          </a:graphicData>
        </a:graphic>
      </p:graphicFrame>
      <p:sp>
        <p:nvSpPr>
          <p:cNvPr id="2" name="Tijdelijke aanduiding voor titel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GB" dirty="0" err="1"/>
              <a:t>Klik</a:t>
            </a:r>
            <a:r>
              <a:rPr lang="en-GB" dirty="0"/>
              <a:t> om de </a:t>
            </a:r>
            <a:r>
              <a:rPr lang="en-GB" dirty="0" err="1"/>
              <a:t>stijl</a:t>
            </a:r>
            <a:r>
              <a:rPr lang="en-GB" dirty="0"/>
              <a:t> </a:t>
            </a:r>
            <a:r>
              <a:rPr lang="en-GB" dirty="0" err="1"/>
              <a:t>te</a:t>
            </a:r>
            <a:r>
              <a:rPr lang="en-GB" dirty="0"/>
              <a:t> </a:t>
            </a:r>
            <a:r>
              <a:rPr lang="en-GB" dirty="0" err="1"/>
              <a:t>bewerken</a:t>
            </a:r>
            <a:endParaRPr lang="en-GB" dirty="0"/>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err="1"/>
              <a:t>Klik</a:t>
            </a:r>
            <a:r>
              <a:rPr lang="en-GB" dirty="0"/>
              <a:t> om de </a:t>
            </a:r>
            <a:r>
              <a:rPr lang="en-GB" dirty="0" err="1"/>
              <a:t>modelstijlen</a:t>
            </a:r>
            <a:r>
              <a:rPr lang="en-GB" dirty="0"/>
              <a:t> </a:t>
            </a:r>
            <a:r>
              <a:rPr lang="en-GB" dirty="0" err="1"/>
              <a:t>te</a:t>
            </a:r>
            <a:r>
              <a:rPr lang="en-GB" dirty="0"/>
              <a:t> </a:t>
            </a:r>
            <a:r>
              <a:rPr lang="en-GB" dirty="0" err="1"/>
              <a:t>bewerken</a:t>
            </a:r>
            <a:endParaRPr lang="en-GB" dirty="0"/>
          </a:p>
          <a:p>
            <a:pPr lvl="1"/>
            <a:r>
              <a:rPr lang="en-GB" dirty="0"/>
              <a:t>Tweede </a:t>
            </a:r>
            <a:r>
              <a:rPr lang="en-GB" dirty="0" err="1"/>
              <a:t>niveau</a:t>
            </a:r>
            <a:endParaRPr lang="en-GB" dirty="0"/>
          </a:p>
          <a:p>
            <a:pPr lvl="2"/>
            <a:r>
              <a:rPr lang="en-GB" dirty="0" err="1"/>
              <a:t>Derde</a:t>
            </a:r>
            <a:r>
              <a:rPr lang="en-GB" dirty="0"/>
              <a:t> </a:t>
            </a:r>
            <a:r>
              <a:rPr lang="en-GB" dirty="0" err="1"/>
              <a:t>niveau</a:t>
            </a:r>
            <a:endParaRPr lang="en-GB" dirty="0"/>
          </a:p>
          <a:p>
            <a:pPr lvl="3"/>
            <a:r>
              <a:rPr lang="en-GB" dirty="0" err="1"/>
              <a:t>Vierde</a:t>
            </a:r>
            <a:r>
              <a:rPr lang="en-GB" dirty="0"/>
              <a:t> </a:t>
            </a:r>
            <a:r>
              <a:rPr lang="en-GB" dirty="0" err="1"/>
              <a:t>niveau</a:t>
            </a:r>
            <a:endParaRPr lang="en-GB" dirty="0"/>
          </a:p>
          <a:p>
            <a:pPr lvl="4"/>
            <a:r>
              <a:rPr lang="en-GB" dirty="0" err="1"/>
              <a:t>Vijfde</a:t>
            </a:r>
            <a:r>
              <a:rPr lang="en-GB" dirty="0"/>
              <a:t> </a:t>
            </a:r>
            <a:r>
              <a:rPr lang="en-GB" dirty="0" err="1"/>
              <a:t>niveau</a:t>
            </a:r>
            <a:endParaRPr lang="en-GB" dirty="0"/>
          </a:p>
        </p:txBody>
      </p:sp>
      <p:sp>
        <p:nvSpPr>
          <p:cNvPr id="4" name="Tijdelijke aanduiding voor datum 3"/>
          <p:cNvSpPr>
            <a:spLocks noGrp="1"/>
          </p:cNvSpPr>
          <p:nvPr>
            <p:ph type="dt" sz="half" idx="2"/>
          </p:nvPr>
        </p:nvSpPr>
        <p:spPr>
          <a:xfrm>
            <a:off x="838200" y="6356358"/>
            <a:ext cx="2743200" cy="365125"/>
          </a:xfrm>
          <a:prstGeom prst="rect">
            <a:avLst/>
          </a:prstGeom>
        </p:spPr>
        <p:txBody>
          <a:bodyPr vert="horz" lIns="91440" tIns="45720" rIns="91440" bIns="45720" rtlCol="0" anchor="ctr"/>
          <a:lstStyle>
            <a:lvl1pPr algn="l" rtl="0">
              <a:defRPr sz="1200">
                <a:solidFill>
                  <a:schemeClr val="tx1">
                    <a:tint val="75000"/>
                  </a:schemeClr>
                </a:solidFill>
              </a:defRPr>
            </a:lvl1pPr>
          </a:lstStyle>
          <a:p>
            <a:fld id="{F7BFB783-9976-4379-B5CD-BCB7FD080F2B}" type="datetime1">
              <a:rPr lang="en-GB" smtClean="0"/>
              <a:pPr/>
              <a:t>07/11/2025</a:t>
            </a:fld>
            <a:endParaRPr lang="en-GB" dirty="0"/>
          </a:p>
        </p:txBody>
      </p:sp>
      <p:sp>
        <p:nvSpPr>
          <p:cNvPr id="5" name="Tijdelijke aanduiding voor voettekst 4"/>
          <p:cNvSpPr>
            <a:spLocks noGrp="1"/>
          </p:cNvSpPr>
          <p:nvPr>
            <p:ph type="ftr" sz="quarter" idx="3"/>
          </p:nvPr>
        </p:nvSpPr>
        <p:spPr>
          <a:xfrm>
            <a:off x="4038600" y="6356358"/>
            <a:ext cx="4114800" cy="365125"/>
          </a:xfrm>
          <a:prstGeom prst="rect">
            <a:avLst/>
          </a:prstGeom>
        </p:spPr>
        <p:txBody>
          <a:bodyPr vert="horz" lIns="91440" tIns="45720" rIns="91440" bIns="45720" rtlCol="0" anchor="ctr"/>
          <a:lstStyle>
            <a:lvl1pPr algn="ctr" rtl="0">
              <a:defRPr sz="1200">
                <a:solidFill>
                  <a:schemeClr val="tx1">
                    <a:tint val="75000"/>
                  </a:schemeClr>
                </a:solidFill>
              </a:defRPr>
            </a:lvl1pPr>
          </a:lstStyle>
          <a:p>
            <a:endParaRPr lang="en-GB" dirty="0"/>
          </a:p>
        </p:txBody>
      </p:sp>
      <p:sp>
        <p:nvSpPr>
          <p:cNvPr id="6" name="Tijdelijke aanduiding voor dianummer 5"/>
          <p:cNvSpPr>
            <a:spLocks noGrp="1"/>
          </p:cNvSpPr>
          <p:nvPr>
            <p:ph type="sldNum" sz="quarter" idx="4"/>
          </p:nvPr>
        </p:nvSpPr>
        <p:spPr>
          <a:xfrm>
            <a:off x="8610600" y="6356358"/>
            <a:ext cx="2743200" cy="365125"/>
          </a:xfrm>
          <a:prstGeom prst="rect">
            <a:avLst/>
          </a:prstGeom>
        </p:spPr>
        <p:txBody>
          <a:bodyPr vert="horz" lIns="91440" tIns="45720" rIns="91440" bIns="45720" rtlCol="0" anchor="ctr"/>
          <a:lstStyle>
            <a:lvl1pPr algn="r" rtl="0">
              <a:defRPr sz="1200">
                <a:solidFill>
                  <a:schemeClr val="tx1">
                    <a:tint val="75000"/>
                  </a:schemeClr>
                </a:solidFill>
              </a:defRPr>
            </a:lvl1pPr>
          </a:lstStyle>
          <a:p>
            <a:fld id="{ACF2F260-1EFE-4C74-BDE8-F71AF5A72A94}" type="slidenum">
              <a:rPr lang="en-GB" smtClean="0"/>
              <a:pPr/>
              <a:t>‹nr.›</a:t>
            </a:fld>
            <a:endParaRPr lang="en-GB" dirty="0"/>
          </a:p>
        </p:txBody>
      </p:sp>
    </p:spTree>
    <p:extLst>
      <p:ext uri="{BB962C8B-B14F-4D97-AF65-F5344CB8AC3E}">
        <p14:creationId xmlns:p14="http://schemas.microsoft.com/office/powerpoint/2010/main" val="4036941348"/>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 id="2147483830" r:id="rId14"/>
  </p:sldLayoutIdLst>
  <p:hf sldNum="0" hdr="0" ftr="0" dt="0"/>
  <p:txStyles>
    <p:titleStyle>
      <a:lvl1pPr algn="l" defTabSz="914332"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AC6E753C-AA7F-54C0-0E11-0056EF77BEEF}"/>
              </a:ext>
            </a:extLst>
          </p:cNvPr>
          <p:cNvGraphicFramePr>
            <a:graphicFrameLocks noChangeAspect="1"/>
          </p:cNvGraphicFramePr>
          <p:nvPr>
            <p:custDataLst>
              <p:tags r:id="rId13"/>
            </p:custDataLst>
            <p:extLst>
              <p:ext uri="{D42A27DB-BD31-4B8C-83A1-F6EECF244321}">
                <p14:modId xmlns:p14="http://schemas.microsoft.com/office/powerpoint/2010/main" val="4691097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6" imgW="347" imgH="348" progId="TCLayout.ActiveDocument.1">
                  <p:embed/>
                </p:oleObj>
              </mc:Choice>
              <mc:Fallback>
                <p:oleObj name="think-cell Slide" r:id="rId16" imgW="347" imgH="348" progId="TCLayout.ActiveDocument.1">
                  <p:embed/>
                  <p:pic>
                    <p:nvPicPr>
                      <p:cNvPr id="8" name="Object 7" hidden="1">
                        <a:extLst>
                          <a:ext uri="{FF2B5EF4-FFF2-40B4-BE49-F238E27FC236}">
                            <a16:creationId xmlns:a16="http://schemas.microsoft.com/office/drawing/2014/main" id="{AC6E753C-AA7F-54C0-0E11-0056EF77BEEF}"/>
                          </a:ext>
                        </a:extLst>
                      </p:cNvPr>
                      <p:cNvPicPr/>
                      <p:nvPr/>
                    </p:nvPicPr>
                    <p:blipFill>
                      <a:blip r:embed="rId17"/>
                      <a:stretch>
                        <a:fillRect/>
                      </a:stretch>
                    </p:blipFill>
                    <p:spPr>
                      <a:xfrm>
                        <a:off x="1588" y="1588"/>
                        <a:ext cx="1588" cy="1588"/>
                      </a:xfrm>
                      <a:prstGeom prst="rect">
                        <a:avLst/>
                      </a:prstGeom>
                    </p:spPr>
                  </p:pic>
                </p:oleObj>
              </mc:Fallback>
            </mc:AlternateContent>
          </a:graphicData>
        </a:graphic>
      </p:graphicFrame>
      <p:sp>
        <p:nvSpPr>
          <p:cNvPr id="2" name="Tijdelijke aanduiding voor titel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nl-NL"/>
              <a:t>Klik om de stijl te bewerken</a:t>
            </a:r>
            <a:endParaRPr lang="nl-BE"/>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p:cNvSpPr>
            <a:spLocks noGrp="1"/>
          </p:cNvSpPr>
          <p:nvPr>
            <p:ph type="dt" sz="half" idx="2"/>
          </p:nvPr>
        </p:nvSpPr>
        <p:spPr>
          <a:xfrm>
            <a:off x="838200" y="6356358"/>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BFB783-9976-4379-B5CD-BCB7FD080F2B}" type="datetime1">
              <a:rPr lang="nl-BE" smtClean="0"/>
              <a:t>7/11/2025</a:t>
            </a:fld>
            <a:endParaRPr lang="nl-BE"/>
          </a:p>
        </p:txBody>
      </p:sp>
      <p:sp>
        <p:nvSpPr>
          <p:cNvPr id="5" name="Tijdelijke aanduiding voor voettekst 4"/>
          <p:cNvSpPr>
            <a:spLocks noGrp="1"/>
          </p:cNvSpPr>
          <p:nvPr>
            <p:ph type="ftr" sz="quarter" idx="3"/>
          </p:nvPr>
        </p:nvSpPr>
        <p:spPr>
          <a:xfrm>
            <a:off x="4038600" y="6356358"/>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Tijdelijke aanduiding voor dianummer 5"/>
          <p:cNvSpPr>
            <a:spLocks noGrp="1"/>
          </p:cNvSpPr>
          <p:nvPr>
            <p:ph type="sldNum" sz="quarter" idx="4"/>
          </p:nvPr>
        </p:nvSpPr>
        <p:spPr>
          <a:xfrm>
            <a:off x="8610600" y="6356358"/>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F2F260-1EFE-4C74-BDE8-F71AF5A72A94}" type="slidenum">
              <a:rPr lang="nl-BE" smtClean="0"/>
              <a:t>‹nr.›</a:t>
            </a:fld>
            <a:endParaRPr lang="nl-BE"/>
          </a:p>
        </p:txBody>
      </p:sp>
      <p:graphicFrame>
        <p:nvGraphicFramePr>
          <p:cNvPr id="7" name="Object 6" hidden="1">
            <a:extLst>
              <a:ext uri="{FF2B5EF4-FFF2-40B4-BE49-F238E27FC236}">
                <a16:creationId xmlns:a16="http://schemas.microsoft.com/office/drawing/2014/main" id="{E63CD6F6-6D48-01DA-04DC-BC79592C2BC1}"/>
              </a:ext>
            </a:extLst>
          </p:cNvPr>
          <p:cNvGraphicFramePr>
            <a:graphicFrameLocks noChangeAspect="1"/>
          </p:cNvGraphicFramePr>
          <p:nvPr>
            <p:custDataLst>
              <p:tags r:id="rId14"/>
            </p:custDataLst>
            <p:extLst>
              <p:ext uri="{D42A27DB-BD31-4B8C-83A1-F6EECF244321}">
                <p14:modId xmlns:p14="http://schemas.microsoft.com/office/powerpoint/2010/main" val="4691097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8" imgW="347" imgH="348" progId="TCLayout.ActiveDocument.1">
                  <p:embed/>
                </p:oleObj>
              </mc:Choice>
              <mc:Fallback>
                <p:oleObj name="think-cell Slide" r:id="rId18" imgW="347" imgH="348" progId="TCLayout.ActiveDocument.1">
                  <p:embed/>
                  <p:pic>
                    <p:nvPicPr>
                      <p:cNvPr id="7" name="Object 6" hidden="1">
                        <a:extLst>
                          <a:ext uri="{FF2B5EF4-FFF2-40B4-BE49-F238E27FC236}">
                            <a16:creationId xmlns:a16="http://schemas.microsoft.com/office/drawing/2014/main" id="{E63CD6F6-6D48-01DA-04DC-BC79592C2BC1}"/>
                          </a:ext>
                        </a:extLst>
                      </p:cNvPr>
                      <p:cNvPicPr/>
                      <p:nvPr/>
                    </p:nvPicPr>
                    <p:blipFill>
                      <a:blip r:embed="rId17"/>
                      <a:stretch>
                        <a:fillRect/>
                      </a:stretch>
                    </p:blipFill>
                    <p:spPr>
                      <a:xfrm>
                        <a:off x="1588" y="1588"/>
                        <a:ext cx="1588" cy="1588"/>
                      </a:xfrm>
                      <a:prstGeom prst="rect">
                        <a:avLst/>
                      </a:prstGeom>
                    </p:spPr>
                  </p:pic>
                </p:oleObj>
              </mc:Fallback>
            </mc:AlternateContent>
          </a:graphicData>
        </a:graphic>
      </p:graphicFrame>
      <p:graphicFrame>
        <p:nvGraphicFramePr>
          <p:cNvPr id="9" name="Object 8" hidden="1">
            <a:extLst>
              <a:ext uri="{FF2B5EF4-FFF2-40B4-BE49-F238E27FC236}">
                <a16:creationId xmlns:a16="http://schemas.microsoft.com/office/drawing/2014/main" id="{FC1875F9-230E-5F27-6007-6E70906419CF}"/>
              </a:ext>
            </a:extLst>
          </p:cNvPr>
          <p:cNvGraphicFramePr>
            <a:graphicFrameLocks noChangeAspect="1"/>
          </p:cNvGraphicFramePr>
          <p:nvPr>
            <p:custDataLst>
              <p:tags r:id="rId15"/>
            </p:custDataLst>
            <p:extLst>
              <p:ext uri="{D42A27DB-BD31-4B8C-83A1-F6EECF244321}">
                <p14:modId xmlns:p14="http://schemas.microsoft.com/office/powerpoint/2010/main" val="4691097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8" imgW="347" imgH="348" progId="TCLayout.ActiveDocument.1">
                  <p:embed/>
                </p:oleObj>
              </mc:Choice>
              <mc:Fallback>
                <p:oleObj name="think-cell Slide" r:id="rId18" imgW="347" imgH="348" progId="TCLayout.ActiveDocument.1">
                  <p:embed/>
                  <p:pic>
                    <p:nvPicPr>
                      <p:cNvPr id="9" name="Object 8" hidden="1">
                        <a:extLst>
                          <a:ext uri="{FF2B5EF4-FFF2-40B4-BE49-F238E27FC236}">
                            <a16:creationId xmlns:a16="http://schemas.microsoft.com/office/drawing/2014/main" id="{FC1875F9-230E-5F27-6007-6E70906419CF}"/>
                          </a:ext>
                        </a:extLst>
                      </p:cNvPr>
                      <p:cNvPicPr/>
                      <p:nvPr/>
                    </p:nvPicPr>
                    <p:blipFill>
                      <a:blip r:embed="rId17"/>
                      <a:stretch>
                        <a:fillRect/>
                      </a:stretch>
                    </p:blipFill>
                    <p:spPr>
                      <a:xfrm>
                        <a:off x="1588" y="1588"/>
                        <a:ext cx="1588" cy="1588"/>
                      </a:xfrm>
                      <a:prstGeom prst="rect">
                        <a:avLst/>
                      </a:prstGeom>
                    </p:spPr>
                  </p:pic>
                </p:oleObj>
              </mc:Fallback>
            </mc:AlternateContent>
          </a:graphicData>
        </a:graphic>
      </p:graphicFrame>
    </p:spTree>
    <p:extLst>
      <p:ext uri="{BB962C8B-B14F-4D97-AF65-F5344CB8AC3E}">
        <p14:creationId xmlns:p14="http://schemas.microsoft.com/office/powerpoint/2010/main" val="1980384988"/>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Lst>
  <p:hf sldNum="0" hdr="0" ftr="0" dt="0"/>
  <p:txStyles>
    <p:titleStyle>
      <a:lvl1pPr algn="l" defTabSz="914332"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25D714DF-8246-F18E-23EF-A8337A7BDF20}"/>
              </a:ext>
            </a:extLst>
          </p:cNvPr>
          <p:cNvGraphicFramePr>
            <a:graphicFrameLocks noChangeAspect="1"/>
          </p:cNvGraphicFramePr>
          <p:nvPr userDrawn="1">
            <p:custDataLst>
              <p:tags r:id="rId14"/>
            </p:custDataLst>
            <p:extLst>
              <p:ext uri="{D42A27DB-BD31-4B8C-83A1-F6EECF244321}">
                <p14:modId xmlns:p14="http://schemas.microsoft.com/office/powerpoint/2010/main" val="10316512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5" imgW="353" imgH="353" progId="TCLayout.ActiveDocument.1">
                  <p:embed/>
                </p:oleObj>
              </mc:Choice>
              <mc:Fallback>
                <p:oleObj name="think-cell Slide" r:id="rId15" imgW="353" imgH="353" progId="TCLayout.ActiveDocument.1">
                  <p:embed/>
                  <p:pic>
                    <p:nvPicPr>
                      <p:cNvPr id="8" name="think-cell data - do not delete" hidden="1">
                        <a:extLst>
                          <a:ext uri="{FF2B5EF4-FFF2-40B4-BE49-F238E27FC236}">
                            <a16:creationId xmlns:a16="http://schemas.microsoft.com/office/drawing/2014/main" id="{25D714DF-8246-F18E-23EF-A8337A7BDF20}"/>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 name="Tijdelijke aanduiding voor titel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nl-NL"/>
              <a:t>Klik om de stijl te bewerken</a:t>
            </a:r>
            <a:endParaRPr lang="nl-BE"/>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p:cNvSpPr>
            <a:spLocks noGrp="1"/>
          </p:cNvSpPr>
          <p:nvPr>
            <p:ph type="dt" sz="half" idx="2"/>
          </p:nvPr>
        </p:nvSpPr>
        <p:spPr>
          <a:xfrm>
            <a:off x="838200" y="6356358"/>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BFB783-9976-4379-B5CD-BCB7FD080F2B}" type="datetime1">
              <a:rPr lang="nl-BE" smtClean="0">
                <a:solidFill>
                  <a:prstClr val="black">
                    <a:tint val="75000"/>
                  </a:prstClr>
                </a:solidFill>
              </a:rPr>
              <a:pPr/>
              <a:t>7/11/2025</a:t>
            </a:fld>
            <a:endParaRPr lang="nl-BE">
              <a:solidFill>
                <a:prstClr val="black">
                  <a:tint val="75000"/>
                </a:prstClr>
              </a:solidFill>
            </a:endParaRPr>
          </a:p>
        </p:txBody>
      </p:sp>
      <p:sp>
        <p:nvSpPr>
          <p:cNvPr id="5" name="Tijdelijke aanduiding voor voettekst 4"/>
          <p:cNvSpPr>
            <a:spLocks noGrp="1"/>
          </p:cNvSpPr>
          <p:nvPr>
            <p:ph type="ftr" sz="quarter" idx="3"/>
          </p:nvPr>
        </p:nvSpPr>
        <p:spPr>
          <a:xfrm>
            <a:off x="4038600" y="6356358"/>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solidFill>
                <a:prstClr val="black">
                  <a:tint val="75000"/>
                </a:prstClr>
              </a:solidFill>
            </a:endParaRPr>
          </a:p>
        </p:txBody>
      </p:sp>
      <p:sp>
        <p:nvSpPr>
          <p:cNvPr id="6" name="Tijdelijke aanduiding voor dianummer 5"/>
          <p:cNvSpPr>
            <a:spLocks noGrp="1"/>
          </p:cNvSpPr>
          <p:nvPr>
            <p:ph type="sldNum" sz="quarter" idx="4"/>
          </p:nvPr>
        </p:nvSpPr>
        <p:spPr>
          <a:xfrm>
            <a:off x="8610600" y="6356358"/>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F2F260-1EFE-4C74-BDE8-F71AF5A72A94}" type="slidenum">
              <a:rPr lang="nl-BE" smtClean="0">
                <a:solidFill>
                  <a:prstClr val="black">
                    <a:tint val="75000"/>
                  </a:prstClr>
                </a:solidFill>
              </a:rPr>
              <a:pPr/>
              <a:t>‹nr.›</a:t>
            </a:fld>
            <a:endParaRPr lang="nl-BE">
              <a:solidFill>
                <a:prstClr val="black">
                  <a:tint val="75000"/>
                </a:prstClr>
              </a:solidFill>
            </a:endParaRPr>
          </a:p>
        </p:txBody>
      </p:sp>
    </p:spTree>
    <p:extLst>
      <p:ext uri="{BB962C8B-B14F-4D97-AF65-F5344CB8AC3E}">
        <p14:creationId xmlns:p14="http://schemas.microsoft.com/office/powerpoint/2010/main" val="616286253"/>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Lst>
  <p:hf sldNum="0" hdr="0" ftr="0" dt="0"/>
  <p:txStyles>
    <p:titleStyle>
      <a:lvl1pPr algn="l" defTabSz="914332"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AC6E753C-AA7F-54C0-0E11-0056EF77BEEF}"/>
              </a:ext>
            </a:extLst>
          </p:cNvPr>
          <p:cNvGraphicFramePr>
            <a:graphicFrameLocks noChangeAspect="1"/>
          </p:cNvGraphicFramePr>
          <p:nvPr userDrawn="1">
            <p:custDataLst>
              <p:tags r:id="rId13"/>
            </p:custDataLst>
            <p:extLst>
              <p:ext uri="{D42A27DB-BD31-4B8C-83A1-F6EECF244321}">
                <p14:modId xmlns:p14="http://schemas.microsoft.com/office/powerpoint/2010/main" val="4691097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4" imgW="347" imgH="348" progId="TCLayout.ActiveDocument.1">
                  <p:embed/>
                </p:oleObj>
              </mc:Choice>
              <mc:Fallback>
                <p:oleObj name="think-cell Slide" r:id="rId14" imgW="347" imgH="348" progId="TCLayout.ActiveDocument.1">
                  <p:embed/>
                  <p:pic>
                    <p:nvPicPr>
                      <p:cNvPr id="8" name="Object 7" hidden="1">
                        <a:extLst>
                          <a:ext uri="{FF2B5EF4-FFF2-40B4-BE49-F238E27FC236}">
                            <a16:creationId xmlns:a16="http://schemas.microsoft.com/office/drawing/2014/main" id="{AC6E753C-AA7F-54C0-0E11-0056EF77BEEF}"/>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jdelijke aanduiding voor titel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nl-NL"/>
              <a:t>Klik om de stijl te bewerken</a:t>
            </a:r>
            <a:endParaRPr lang="nl-BE"/>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p:cNvSpPr>
            <a:spLocks noGrp="1"/>
          </p:cNvSpPr>
          <p:nvPr>
            <p:ph type="dt" sz="half" idx="2"/>
          </p:nvPr>
        </p:nvSpPr>
        <p:spPr>
          <a:xfrm>
            <a:off x="838200" y="6356358"/>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BFB783-9976-4379-B5CD-BCB7FD080F2B}" type="datetime1">
              <a:rPr lang="nl-BE" smtClean="0"/>
              <a:t>7/11/2025</a:t>
            </a:fld>
            <a:endParaRPr lang="nl-BE"/>
          </a:p>
        </p:txBody>
      </p:sp>
      <p:sp>
        <p:nvSpPr>
          <p:cNvPr id="5" name="Tijdelijke aanduiding voor voettekst 4"/>
          <p:cNvSpPr>
            <a:spLocks noGrp="1"/>
          </p:cNvSpPr>
          <p:nvPr>
            <p:ph type="ftr" sz="quarter" idx="3"/>
          </p:nvPr>
        </p:nvSpPr>
        <p:spPr>
          <a:xfrm>
            <a:off x="4038600" y="6356358"/>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Tijdelijke aanduiding voor dianummer 5"/>
          <p:cNvSpPr>
            <a:spLocks noGrp="1"/>
          </p:cNvSpPr>
          <p:nvPr>
            <p:ph type="sldNum" sz="quarter" idx="4"/>
          </p:nvPr>
        </p:nvSpPr>
        <p:spPr>
          <a:xfrm>
            <a:off x="8610600" y="6356358"/>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F2F260-1EFE-4C74-BDE8-F71AF5A72A94}" type="slidenum">
              <a:rPr lang="nl-BE" smtClean="0"/>
              <a:t>‹nr.›</a:t>
            </a:fld>
            <a:endParaRPr lang="nl-BE"/>
          </a:p>
        </p:txBody>
      </p:sp>
    </p:spTree>
    <p:extLst>
      <p:ext uri="{BB962C8B-B14F-4D97-AF65-F5344CB8AC3E}">
        <p14:creationId xmlns:p14="http://schemas.microsoft.com/office/powerpoint/2010/main" val="532445305"/>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53" r:id="rId10"/>
    <p:sldLayoutId id="2147483754" r:id="rId11"/>
  </p:sldLayoutIdLst>
  <p:hf sldNum="0" hdr="0" ftr="0" dt="0"/>
  <p:txStyles>
    <p:titleStyle>
      <a:lvl1pPr algn="l" defTabSz="914332"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AC6E753C-AA7F-54C0-0E11-0056EF77BEEF}"/>
              </a:ext>
            </a:extLst>
          </p:cNvPr>
          <p:cNvGraphicFramePr>
            <a:graphicFrameLocks noChangeAspect="1"/>
          </p:cNvGraphicFramePr>
          <p:nvPr userDrawn="1">
            <p:custDataLst>
              <p:tags r:id="rId6"/>
            </p:custDataLst>
            <p:extLst>
              <p:ext uri="{D42A27DB-BD31-4B8C-83A1-F6EECF244321}">
                <p14:modId xmlns:p14="http://schemas.microsoft.com/office/powerpoint/2010/main" val="4691097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347" imgH="348" progId="TCLayout.ActiveDocument.1">
                  <p:embed/>
                </p:oleObj>
              </mc:Choice>
              <mc:Fallback>
                <p:oleObj name="think-cell Slide" r:id="rId7" imgW="347" imgH="348" progId="TCLayout.ActiveDocument.1">
                  <p:embed/>
                  <p:pic>
                    <p:nvPicPr>
                      <p:cNvPr id="8" name="Object 7" hidden="1">
                        <a:extLst>
                          <a:ext uri="{FF2B5EF4-FFF2-40B4-BE49-F238E27FC236}">
                            <a16:creationId xmlns:a16="http://schemas.microsoft.com/office/drawing/2014/main" id="{AC6E753C-AA7F-54C0-0E11-0056EF77BEEF}"/>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2" name="Tijdelijke aanduiding voor titel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nl-NL"/>
              <a:t>Klik om de stijl te bewerken</a:t>
            </a:r>
            <a:endParaRPr lang="nl-BE"/>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p:cNvSpPr>
            <a:spLocks noGrp="1"/>
          </p:cNvSpPr>
          <p:nvPr>
            <p:ph type="dt" sz="half" idx="2"/>
          </p:nvPr>
        </p:nvSpPr>
        <p:spPr>
          <a:xfrm>
            <a:off x="838200" y="6356358"/>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BFB783-9976-4379-B5CD-BCB7FD080F2B}" type="datetime1">
              <a:rPr lang="nl-BE" smtClean="0"/>
              <a:t>7/11/2025</a:t>
            </a:fld>
            <a:endParaRPr lang="nl-BE"/>
          </a:p>
        </p:txBody>
      </p:sp>
      <p:sp>
        <p:nvSpPr>
          <p:cNvPr id="5" name="Tijdelijke aanduiding voor voettekst 4"/>
          <p:cNvSpPr>
            <a:spLocks noGrp="1"/>
          </p:cNvSpPr>
          <p:nvPr>
            <p:ph type="ftr" sz="quarter" idx="3"/>
          </p:nvPr>
        </p:nvSpPr>
        <p:spPr>
          <a:xfrm>
            <a:off x="4038600" y="6356358"/>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Tijdelijke aanduiding voor dianummer 5"/>
          <p:cNvSpPr>
            <a:spLocks noGrp="1"/>
          </p:cNvSpPr>
          <p:nvPr>
            <p:ph type="sldNum" sz="quarter" idx="4"/>
          </p:nvPr>
        </p:nvSpPr>
        <p:spPr>
          <a:xfrm>
            <a:off x="8610600" y="6356358"/>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F2F260-1EFE-4C74-BDE8-F71AF5A72A94}" type="slidenum">
              <a:rPr lang="nl-BE" smtClean="0"/>
              <a:t>‹nr.›</a:t>
            </a:fld>
            <a:endParaRPr lang="nl-BE"/>
          </a:p>
        </p:txBody>
      </p:sp>
    </p:spTree>
    <p:extLst>
      <p:ext uri="{BB962C8B-B14F-4D97-AF65-F5344CB8AC3E}">
        <p14:creationId xmlns:p14="http://schemas.microsoft.com/office/powerpoint/2010/main" val="3555039090"/>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Lst>
  <p:hf sldNum="0" hdr="0" ftr="0" dt="0"/>
  <p:txStyles>
    <p:titleStyle>
      <a:lvl1pPr algn="l" defTabSz="914332"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nl-NL"/>
              <a:t>Klik om de stijl te bewerken</a:t>
            </a:r>
            <a:endParaRPr lang="nl-BE"/>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p:cNvSpPr>
            <a:spLocks noGrp="1"/>
          </p:cNvSpPr>
          <p:nvPr>
            <p:ph type="dt" sz="half" idx="2"/>
          </p:nvPr>
        </p:nvSpPr>
        <p:spPr>
          <a:xfrm>
            <a:off x="838200" y="6356358"/>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nl-BE"/>
          </a:p>
        </p:txBody>
      </p:sp>
      <p:sp>
        <p:nvSpPr>
          <p:cNvPr id="5" name="Tijdelijke aanduiding voor voettekst 4"/>
          <p:cNvSpPr>
            <a:spLocks noGrp="1"/>
          </p:cNvSpPr>
          <p:nvPr>
            <p:ph type="ftr" sz="quarter" idx="3"/>
          </p:nvPr>
        </p:nvSpPr>
        <p:spPr>
          <a:xfrm>
            <a:off x="4038600" y="6356358"/>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Tijdelijke aanduiding voor dianummer 5"/>
          <p:cNvSpPr>
            <a:spLocks noGrp="1"/>
          </p:cNvSpPr>
          <p:nvPr>
            <p:ph type="sldNum" sz="quarter" idx="4"/>
          </p:nvPr>
        </p:nvSpPr>
        <p:spPr>
          <a:xfrm>
            <a:off x="8610600" y="6356358"/>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F2F260-1EFE-4C74-BDE8-F71AF5A72A94}" type="slidenum">
              <a:rPr lang="nl-BE" smtClean="0"/>
              <a:t>‹nr.›</a:t>
            </a:fld>
            <a:endParaRPr lang="nl-BE"/>
          </a:p>
        </p:txBody>
      </p:sp>
    </p:spTree>
    <p:extLst>
      <p:ext uri="{BB962C8B-B14F-4D97-AF65-F5344CB8AC3E}">
        <p14:creationId xmlns:p14="http://schemas.microsoft.com/office/powerpoint/2010/main" val="1596267448"/>
      </p:ext>
    </p:extLst>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Lst>
  <p:hf hdr="0" ftr="0" dt="0"/>
  <p:txStyles>
    <p:titleStyle>
      <a:lvl1pPr algn="l" defTabSz="914332"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AC6E753C-AA7F-54C0-0E11-0056EF77BEEF}"/>
              </a:ext>
            </a:extLst>
          </p:cNvPr>
          <p:cNvGraphicFramePr>
            <a:graphicFrameLocks noChangeAspect="1"/>
          </p:cNvGraphicFramePr>
          <p:nvPr userDrawn="1">
            <p:custDataLst>
              <p:tags r:id="rId8"/>
            </p:custDataLst>
            <p:extLst>
              <p:ext uri="{D42A27DB-BD31-4B8C-83A1-F6EECF244321}">
                <p14:modId xmlns:p14="http://schemas.microsoft.com/office/powerpoint/2010/main" val="4691097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347" imgH="348" progId="TCLayout.ActiveDocument.1">
                  <p:embed/>
                </p:oleObj>
              </mc:Choice>
              <mc:Fallback>
                <p:oleObj name="think-cell Slide" r:id="rId9" imgW="347" imgH="348" progId="TCLayout.ActiveDocument.1">
                  <p:embed/>
                  <p:pic>
                    <p:nvPicPr>
                      <p:cNvPr id="8" name="Object 7" hidden="1">
                        <a:extLst>
                          <a:ext uri="{FF2B5EF4-FFF2-40B4-BE49-F238E27FC236}">
                            <a16:creationId xmlns:a16="http://schemas.microsoft.com/office/drawing/2014/main" id="{AC6E753C-AA7F-54C0-0E11-0056EF77BEEF}"/>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2" name="Tijdelijke aanduiding voor titel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nl-NL"/>
              <a:t>Klik om de stijl te bewerken</a:t>
            </a:r>
            <a:endParaRPr lang="nl-BE"/>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p:cNvSpPr>
            <a:spLocks noGrp="1"/>
          </p:cNvSpPr>
          <p:nvPr>
            <p:ph type="dt" sz="half" idx="2"/>
          </p:nvPr>
        </p:nvSpPr>
        <p:spPr>
          <a:xfrm>
            <a:off x="838200" y="6356358"/>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BFB783-9976-4379-B5CD-BCB7FD080F2B}" type="datetime1">
              <a:rPr lang="nl-BE" smtClean="0"/>
              <a:t>7/11/2025</a:t>
            </a:fld>
            <a:endParaRPr lang="nl-BE"/>
          </a:p>
        </p:txBody>
      </p:sp>
      <p:sp>
        <p:nvSpPr>
          <p:cNvPr id="5" name="Tijdelijke aanduiding voor voettekst 4"/>
          <p:cNvSpPr>
            <a:spLocks noGrp="1"/>
          </p:cNvSpPr>
          <p:nvPr>
            <p:ph type="ftr" sz="quarter" idx="3"/>
          </p:nvPr>
        </p:nvSpPr>
        <p:spPr>
          <a:xfrm>
            <a:off x="4038600" y="6356358"/>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Tijdelijke aanduiding voor dianummer 5"/>
          <p:cNvSpPr>
            <a:spLocks noGrp="1"/>
          </p:cNvSpPr>
          <p:nvPr>
            <p:ph type="sldNum" sz="quarter" idx="4"/>
          </p:nvPr>
        </p:nvSpPr>
        <p:spPr>
          <a:xfrm>
            <a:off x="8610600" y="6356358"/>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F2F260-1EFE-4C74-BDE8-F71AF5A72A94}" type="slidenum">
              <a:rPr lang="nl-BE" smtClean="0"/>
              <a:t>‹nr.›</a:t>
            </a:fld>
            <a:endParaRPr lang="nl-BE"/>
          </a:p>
        </p:txBody>
      </p:sp>
    </p:spTree>
    <p:extLst>
      <p:ext uri="{BB962C8B-B14F-4D97-AF65-F5344CB8AC3E}">
        <p14:creationId xmlns:p14="http://schemas.microsoft.com/office/powerpoint/2010/main" val="2897916285"/>
      </p:ext>
    </p:extLst>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Lst>
  <p:hf sldNum="0" hdr="0" ftr="0" dt="0"/>
  <p:txStyles>
    <p:titleStyle>
      <a:lvl1pPr algn="l" defTabSz="914332"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6EF966A3-7BAB-9309-3EE4-0BE7A8CEB6E2}"/>
              </a:ext>
            </a:extLst>
          </p:cNvPr>
          <p:cNvGraphicFramePr>
            <a:graphicFrameLocks noChangeAspect="1"/>
          </p:cNvGraphicFramePr>
          <p:nvPr userDrawn="1">
            <p:custDataLst>
              <p:tags r:id="rId16"/>
            </p:custDataLst>
            <p:extLst>
              <p:ext uri="{D42A27DB-BD31-4B8C-83A1-F6EECF244321}">
                <p14:modId xmlns:p14="http://schemas.microsoft.com/office/powerpoint/2010/main" val="7243661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7" imgW="347" imgH="348" progId="TCLayout.ActiveDocument.1">
                  <p:embed/>
                </p:oleObj>
              </mc:Choice>
              <mc:Fallback>
                <p:oleObj name="think-cell Slide" r:id="rId17" imgW="347" imgH="348" progId="TCLayout.ActiveDocument.1">
                  <p:embed/>
                  <p:pic>
                    <p:nvPicPr>
                      <p:cNvPr id="10" name="Object 9" hidden="1">
                        <a:extLst>
                          <a:ext uri="{FF2B5EF4-FFF2-40B4-BE49-F238E27FC236}">
                            <a16:creationId xmlns:a16="http://schemas.microsoft.com/office/drawing/2014/main" id="{6EF966A3-7BAB-9309-3EE4-0BE7A8CEB6E2}"/>
                          </a:ext>
                        </a:extLst>
                      </p:cNvPr>
                      <p:cNvPicPr/>
                      <p:nvPr/>
                    </p:nvPicPr>
                    <p:blipFill>
                      <a:blip r:embed="rId18"/>
                      <a:stretch>
                        <a:fillRect/>
                      </a:stretch>
                    </p:blipFill>
                    <p:spPr>
                      <a:xfrm>
                        <a:off x="1588" y="1588"/>
                        <a:ext cx="1588" cy="1588"/>
                      </a:xfrm>
                      <a:prstGeom prst="rect">
                        <a:avLst/>
                      </a:prstGeom>
                    </p:spPr>
                  </p:pic>
                </p:oleObj>
              </mc:Fallback>
            </mc:AlternateContent>
          </a:graphicData>
        </a:graphic>
      </p:graphicFrame>
      <p:sp>
        <p:nvSpPr>
          <p:cNvPr id="2" name="Tijdelijke aanduiding voor titel 1">
            <a:extLst>
              <a:ext uri="{FF2B5EF4-FFF2-40B4-BE49-F238E27FC236}">
                <a16:creationId xmlns:a16="http://schemas.microsoft.com/office/drawing/2014/main" id="{98942EE6-019C-4233-956B-F00FB31C923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endParaRPr lang="nl-BE"/>
          </a:p>
        </p:txBody>
      </p:sp>
      <p:sp>
        <p:nvSpPr>
          <p:cNvPr id="3" name="Tijdelijke aanduiding voor tekst 2">
            <a:extLst>
              <a:ext uri="{FF2B5EF4-FFF2-40B4-BE49-F238E27FC236}">
                <a16:creationId xmlns:a16="http://schemas.microsoft.com/office/drawing/2014/main" id="{856473E8-780C-4022-821E-FC1203E102B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A60206DE-C72F-4305-8124-3A0FDF0334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895225-D5A7-465F-A359-83F83044A14C}" type="datetimeFigureOut">
              <a:rPr lang="nl-BE" smtClean="0"/>
              <a:t>7/11/2025</a:t>
            </a:fld>
            <a:endParaRPr lang="nl-BE"/>
          </a:p>
        </p:txBody>
      </p:sp>
      <p:sp>
        <p:nvSpPr>
          <p:cNvPr id="5" name="Tijdelijke aanduiding voor voettekst 4">
            <a:extLst>
              <a:ext uri="{FF2B5EF4-FFF2-40B4-BE49-F238E27FC236}">
                <a16:creationId xmlns:a16="http://schemas.microsoft.com/office/drawing/2014/main" id="{8FF50F50-954C-4B09-8DB5-2AE52BD479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Tijdelijke aanduiding voor dianummer 5">
            <a:extLst>
              <a:ext uri="{FF2B5EF4-FFF2-40B4-BE49-F238E27FC236}">
                <a16:creationId xmlns:a16="http://schemas.microsoft.com/office/drawing/2014/main" id="{EA0C9334-002D-44B9-AE83-B6C7147F62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EE85EA-8152-4FC8-BF1D-054CBEF44A34}" type="slidenum">
              <a:rPr lang="nl-BE" smtClean="0"/>
              <a:t>‹nr.›</a:t>
            </a:fld>
            <a:endParaRPr lang="nl-BE"/>
          </a:p>
        </p:txBody>
      </p:sp>
    </p:spTree>
    <p:extLst>
      <p:ext uri="{BB962C8B-B14F-4D97-AF65-F5344CB8AC3E}">
        <p14:creationId xmlns:p14="http://schemas.microsoft.com/office/powerpoint/2010/main" val="3171186416"/>
      </p:ext>
    </p:extLst>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 id="2147483802" r:id="rId12"/>
    <p:sldLayoutId id="2147483803" r:id="rId13"/>
    <p:sldLayoutId id="2147483804"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nl-NL"/>
              <a:t>Klik om de stijl te bewerken</a:t>
            </a:r>
            <a:endParaRPr lang="nl-BE"/>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p:cNvSpPr>
            <a:spLocks noGrp="1"/>
          </p:cNvSpPr>
          <p:nvPr>
            <p:ph type="dt" sz="half" idx="2"/>
          </p:nvPr>
        </p:nvSpPr>
        <p:spPr>
          <a:xfrm>
            <a:off x="838200" y="6356358"/>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BFB783-9976-4379-B5CD-BCB7FD080F2B}" type="datetime1">
              <a:rPr lang="nl-BE" smtClean="0"/>
              <a:t>7/11/2025</a:t>
            </a:fld>
            <a:endParaRPr lang="nl-BE"/>
          </a:p>
        </p:txBody>
      </p:sp>
      <p:sp>
        <p:nvSpPr>
          <p:cNvPr id="5" name="Tijdelijke aanduiding voor voettekst 4"/>
          <p:cNvSpPr>
            <a:spLocks noGrp="1"/>
          </p:cNvSpPr>
          <p:nvPr>
            <p:ph type="ftr" sz="quarter" idx="3"/>
          </p:nvPr>
        </p:nvSpPr>
        <p:spPr>
          <a:xfrm>
            <a:off x="4038600" y="6356358"/>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Tijdelijke aanduiding voor dianummer 5"/>
          <p:cNvSpPr>
            <a:spLocks noGrp="1"/>
          </p:cNvSpPr>
          <p:nvPr>
            <p:ph type="sldNum" sz="quarter" idx="4"/>
          </p:nvPr>
        </p:nvSpPr>
        <p:spPr>
          <a:xfrm>
            <a:off x="8610600" y="6356358"/>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F2F260-1EFE-4C74-BDE8-F71AF5A72A94}" type="slidenum">
              <a:rPr lang="nl-BE" smtClean="0"/>
              <a:t>‹nr.›</a:t>
            </a:fld>
            <a:endParaRPr lang="nl-BE"/>
          </a:p>
        </p:txBody>
      </p:sp>
    </p:spTree>
    <p:extLst>
      <p:ext uri="{BB962C8B-B14F-4D97-AF65-F5344CB8AC3E}">
        <p14:creationId xmlns:p14="http://schemas.microsoft.com/office/powerpoint/2010/main" val="3675927221"/>
      </p:ext>
    </p:extLst>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Lst>
  <p:hf sldNum="0" hdr="0" ftr="0" dt="0"/>
  <p:txStyles>
    <p:titleStyle>
      <a:lvl1pPr algn="l" defTabSz="914332"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55.bin"/><Relationship Id="rId2" Type="http://schemas.openxmlformats.org/officeDocument/2006/relationships/slideLayout" Target="../slideLayouts/slideLayout2.xml"/><Relationship Id="rId1" Type="http://schemas.openxmlformats.org/officeDocument/2006/relationships/tags" Target="../tags/tag81.xml"/><Relationship Id="rId5" Type="http://schemas.openxmlformats.org/officeDocument/2006/relationships/chart" Target="../charts/chart6.xml"/><Relationship Id="rId4" Type="http://schemas.openxmlformats.org/officeDocument/2006/relationships/image" Target="../media/image1.emf"/></Relationships>
</file>

<file path=ppt/slides/_rels/slide11.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40.xml"/></Relationships>
</file>

<file path=ppt/slides/_rels/slide12.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56.bin"/><Relationship Id="rId2" Type="http://schemas.openxmlformats.org/officeDocument/2006/relationships/slideLayout" Target="../slideLayouts/slideLayout40.xml"/><Relationship Id="rId1" Type="http://schemas.openxmlformats.org/officeDocument/2006/relationships/tags" Target="../tags/tag82.xml"/><Relationship Id="rId6" Type="http://schemas.openxmlformats.org/officeDocument/2006/relationships/chart" Target="../charts/chart11.xml"/><Relationship Id="rId5" Type="http://schemas.openxmlformats.org/officeDocument/2006/relationships/chart" Target="../charts/chart10.xml"/><Relationship Id="rId4" Type="http://schemas.openxmlformats.org/officeDocument/2006/relationships/image" Target="../media/image1.e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57.bin"/><Relationship Id="rId2" Type="http://schemas.openxmlformats.org/officeDocument/2006/relationships/slideLayout" Target="../slideLayouts/slideLayout40.xml"/><Relationship Id="rId1" Type="http://schemas.openxmlformats.org/officeDocument/2006/relationships/tags" Target="../tags/tag83.xml"/><Relationship Id="rId5" Type="http://schemas.openxmlformats.org/officeDocument/2006/relationships/chart" Target="../charts/chart12.xml"/><Relationship Id="rId4" Type="http://schemas.openxmlformats.org/officeDocument/2006/relationships/image" Target="../media/image1.emf"/></Relationships>
</file>

<file path=ppt/slides/_rels/slide16.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1.xml"/><Relationship Id="rId1" Type="http://schemas.openxmlformats.org/officeDocument/2006/relationships/slideLayout" Target="../slideLayouts/slideLayout40.xml"/></Relationships>
</file>

<file path=ppt/slides/_rels/slide17.xml.rels><?xml version="1.0" encoding="UTF-8" standalone="yes"?>
<Relationships xmlns="http://schemas.openxmlformats.org/package/2006/relationships"><Relationship Id="rId8" Type="http://schemas.openxmlformats.org/officeDocument/2006/relationships/image" Target="../media/image95.png"/><Relationship Id="rId3" Type="http://schemas.openxmlformats.org/officeDocument/2006/relationships/notesSlide" Target="../notesSlides/notesSlide2.xml"/><Relationship Id="rId7" Type="http://schemas.openxmlformats.org/officeDocument/2006/relationships/chart" Target="../charts/chart13.xml"/><Relationship Id="rId2" Type="http://schemas.openxmlformats.org/officeDocument/2006/relationships/slideLayout" Target="../slideLayouts/slideLayout40.xml"/><Relationship Id="rId1" Type="http://schemas.openxmlformats.org/officeDocument/2006/relationships/tags" Target="../tags/tag84.xml"/><Relationship Id="rId6" Type="http://schemas.openxmlformats.org/officeDocument/2006/relationships/image" Target="../media/image94.png"/><Relationship Id="rId5" Type="http://schemas.openxmlformats.org/officeDocument/2006/relationships/image" Target="../media/image1.emf"/><Relationship Id="rId4" Type="http://schemas.openxmlformats.org/officeDocument/2006/relationships/oleObject" Target="../embeddings/oleObject58.bin"/></Relationships>
</file>

<file path=ppt/slides/_rels/slide18.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chart" Target="../charts/chart15.xml"/><Relationship Id="rId1" Type="http://schemas.openxmlformats.org/officeDocument/2006/relationships/slideLayout" Target="../slideLayouts/slideLayout40.xml"/><Relationship Id="rId4" Type="http://schemas.openxmlformats.org/officeDocument/2006/relationships/image" Target="../media/image96.png"/></Relationships>
</file>

<file path=ppt/slides/_rels/slide2.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svg"/><Relationship Id="rId3" Type="http://schemas.openxmlformats.org/officeDocument/2006/relationships/image" Target="../media/image20.svg"/><Relationship Id="rId7" Type="http://schemas.openxmlformats.org/officeDocument/2006/relationships/image" Target="../media/image24.svg"/><Relationship Id="rId12" Type="http://schemas.openxmlformats.org/officeDocument/2006/relationships/image" Target="../media/image29.png"/><Relationship Id="rId17" Type="http://schemas.openxmlformats.org/officeDocument/2006/relationships/image" Target="../media/image34.svg"/><Relationship Id="rId2" Type="http://schemas.openxmlformats.org/officeDocument/2006/relationships/image" Target="../media/image19.png"/><Relationship Id="rId16" Type="http://schemas.openxmlformats.org/officeDocument/2006/relationships/image" Target="../media/image33.png"/><Relationship Id="rId1" Type="http://schemas.openxmlformats.org/officeDocument/2006/relationships/slideLayout" Target="../slideLayouts/slideLayout52.xml"/><Relationship Id="rId6" Type="http://schemas.openxmlformats.org/officeDocument/2006/relationships/image" Target="../media/image23.png"/><Relationship Id="rId11" Type="http://schemas.openxmlformats.org/officeDocument/2006/relationships/image" Target="../media/image28.svg"/><Relationship Id="rId5" Type="http://schemas.openxmlformats.org/officeDocument/2006/relationships/image" Target="../media/image22.svg"/><Relationship Id="rId15" Type="http://schemas.openxmlformats.org/officeDocument/2006/relationships/image" Target="../media/image32.sv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svg"/><Relationship Id="rId14" Type="http://schemas.openxmlformats.org/officeDocument/2006/relationships/image" Target="../media/image31.png"/></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59.bin"/><Relationship Id="rId2" Type="http://schemas.openxmlformats.org/officeDocument/2006/relationships/slideLayout" Target="../slideLayouts/slideLayout29.xml"/><Relationship Id="rId1" Type="http://schemas.openxmlformats.org/officeDocument/2006/relationships/tags" Target="../tags/tag85.xml"/><Relationship Id="rId5" Type="http://schemas.openxmlformats.org/officeDocument/2006/relationships/chart" Target="../charts/chart17.xml"/><Relationship Id="rId4" Type="http://schemas.openxmlformats.org/officeDocument/2006/relationships/image" Target="../media/image97.emf"/></Relationships>
</file>

<file path=ppt/slides/_rels/slide21.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4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chart" Target="../charts/chart19.xml"/><Relationship Id="rId2" Type="http://schemas.openxmlformats.org/officeDocument/2006/relationships/slideLayout" Target="../slideLayouts/slideLayout40.xml"/><Relationship Id="rId1" Type="http://schemas.openxmlformats.org/officeDocument/2006/relationships/tags" Target="../tags/tag86.xml"/><Relationship Id="rId6" Type="http://schemas.openxmlformats.org/officeDocument/2006/relationships/image" Target="../media/image98.png"/><Relationship Id="rId5" Type="http://schemas.openxmlformats.org/officeDocument/2006/relationships/image" Target="../media/image1.emf"/><Relationship Id="rId4" Type="http://schemas.openxmlformats.org/officeDocument/2006/relationships/oleObject" Target="../embeddings/oleObject60.bin"/></Relationships>
</file>

<file path=ppt/slides/_rels/slide23.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40.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0.xml"/><Relationship Id="rId1" Type="http://schemas.openxmlformats.org/officeDocument/2006/relationships/tags" Target="../tags/tag87.xml"/><Relationship Id="rId6" Type="http://schemas.openxmlformats.org/officeDocument/2006/relationships/chart" Target="../charts/chart21.xml"/><Relationship Id="rId5" Type="http://schemas.openxmlformats.org/officeDocument/2006/relationships/image" Target="../media/image1.emf"/><Relationship Id="rId4" Type="http://schemas.openxmlformats.org/officeDocument/2006/relationships/oleObject" Target="../embeddings/oleObject61.bin"/></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54.bin"/><Relationship Id="rId2" Type="http://schemas.openxmlformats.org/officeDocument/2006/relationships/slideLayout" Target="../slideLayouts/slideLayout40.xml"/><Relationship Id="rId1" Type="http://schemas.openxmlformats.org/officeDocument/2006/relationships/tags" Target="../tags/tag88.xml"/><Relationship Id="rId5" Type="http://schemas.openxmlformats.org/officeDocument/2006/relationships/chart" Target="../charts/chart22.xml"/><Relationship Id="rId4" Type="http://schemas.openxmlformats.org/officeDocument/2006/relationships/image" Target="../media/image1.emf"/></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62.bin"/><Relationship Id="rId2" Type="http://schemas.openxmlformats.org/officeDocument/2006/relationships/slideLayout" Target="../slideLayouts/slideLayout29.xml"/><Relationship Id="rId1" Type="http://schemas.openxmlformats.org/officeDocument/2006/relationships/tags" Target="../tags/tag89.xml"/><Relationship Id="rId6" Type="http://schemas.openxmlformats.org/officeDocument/2006/relationships/image" Target="../media/image100.png"/><Relationship Id="rId5" Type="http://schemas.openxmlformats.org/officeDocument/2006/relationships/image" Target="../media/image99.png"/><Relationship Id="rId4" Type="http://schemas.openxmlformats.org/officeDocument/2006/relationships/image" Target="../media/image1.e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Layout" Target="../slideLayouts/slideLayout17.xml"/><Relationship Id="rId1" Type="http://schemas.openxmlformats.org/officeDocument/2006/relationships/tags" Target="../tags/tag90.xml"/><Relationship Id="rId5" Type="http://schemas.openxmlformats.org/officeDocument/2006/relationships/chart" Target="../charts/chart23.xml"/><Relationship Id="rId4" Type="http://schemas.openxmlformats.org/officeDocument/2006/relationships/image" Target="../media/image1.emf"/></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64.bin"/><Relationship Id="rId2" Type="http://schemas.openxmlformats.org/officeDocument/2006/relationships/slideLayout" Target="../slideLayouts/slideLayout17.xml"/><Relationship Id="rId1" Type="http://schemas.openxmlformats.org/officeDocument/2006/relationships/tags" Target="../tags/tag91.xml"/><Relationship Id="rId5" Type="http://schemas.openxmlformats.org/officeDocument/2006/relationships/chart" Target="../charts/chart24.xml"/><Relationship Id="rId4" Type="http://schemas.openxmlformats.org/officeDocument/2006/relationships/image" Target="../media/image1.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30.xml.rels><?xml version="1.0" encoding="UTF-8" standalone="yes"?>
<Relationships xmlns="http://schemas.openxmlformats.org/package/2006/relationships"><Relationship Id="rId2" Type="http://schemas.openxmlformats.org/officeDocument/2006/relationships/chart" Target="../charts/chart25.xm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chart" Target="../charts/chart26.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40.xml"/></Relationships>
</file>

<file path=ppt/slides/_rels/slide35.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40.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65.bin"/><Relationship Id="rId2" Type="http://schemas.openxmlformats.org/officeDocument/2006/relationships/slideLayout" Target="../slideLayouts/slideLayout40.xml"/><Relationship Id="rId1" Type="http://schemas.openxmlformats.org/officeDocument/2006/relationships/tags" Target="../tags/tag92.xml"/><Relationship Id="rId5" Type="http://schemas.openxmlformats.org/officeDocument/2006/relationships/image" Target="../media/image103.png"/><Relationship Id="rId4" Type="http://schemas.openxmlformats.org/officeDocument/2006/relationships/image" Target="../media/image97.emf"/></Relationships>
</file>

<file path=ppt/slides/_rels/slide37.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notesSlide" Target="../notesSlides/notesSlide7.xml"/><Relationship Id="rId1" Type="http://schemas.openxmlformats.org/officeDocument/2006/relationships/slideLayout" Target="../slideLayouts/slideLayout40.xml"/><Relationship Id="rId4" Type="http://schemas.openxmlformats.org/officeDocument/2006/relationships/image" Target="../media/image105.png"/></Relationships>
</file>

<file path=ppt/slides/_rels/slide38.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40.xml"/></Relationships>
</file>

<file path=ppt/slides/_rels/slide39.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8.xml"/><Relationship Id="rId1" Type="http://schemas.openxmlformats.org/officeDocument/2006/relationships/slideLayout" Target="../slideLayouts/slideLayout40.xml"/><Relationship Id="rId5" Type="http://schemas.openxmlformats.org/officeDocument/2006/relationships/image" Target="../media/image109.png"/><Relationship Id="rId4" Type="http://schemas.openxmlformats.org/officeDocument/2006/relationships/image" Target="../media/image108.png"/></Relationships>
</file>

<file path=ppt/slides/_rels/slide4.xml.rels><?xml version="1.0" encoding="UTF-8" standalone="yes"?>
<Relationships xmlns="http://schemas.openxmlformats.org/package/2006/relationships"><Relationship Id="rId13" Type="http://schemas.openxmlformats.org/officeDocument/2006/relationships/image" Target="../media/image46.svg"/><Relationship Id="rId18" Type="http://schemas.openxmlformats.org/officeDocument/2006/relationships/image" Target="../media/image51.png"/><Relationship Id="rId26" Type="http://schemas.openxmlformats.org/officeDocument/2006/relationships/image" Target="../media/image59.png"/><Relationship Id="rId39" Type="http://schemas.openxmlformats.org/officeDocument/2006/relationships/image" Target="../media/image72.svg"/><Relationship Id="rId21" Type="http://schemas.openxmlformats.org/officeDocument/2006/relationships/image" Target="../media/image54.svg"/><Relationship Id="rId34" Type="http://schemas.openxmlformats.org/officeDocument/2006/relationships/image" Target="../media/image67.png"/><Relationship Id="rId42" Type="http://schemas.openxmlformats.org/officeDocument/2006/relationships/image" Target="../media/image75.png"/><Relationship Id="rId47" Type="http://schemas.openxmlformats.org/officeDocument/2006/relationships/image" Target="../media/image80.svg"/><Relationship Id="rId7" Type="http://schemas.openxmlformats.org/officeDocument/2006/relationships/image" Target="../media/image40.svg"/><Relationship Id="rId2" Type="http://schemas.openxmlformats.org/officeDocument/2006/relationships/image" Target="../media/image35.png"/><Relationship Id="rId16" Type="http://schemas.openxmlformats.org/officeDocument/2006/relationships/image" Target="../media/image49.png"/><Relationship Id="rId29" Type="http://schemas.openxmlformats.org/officeDocument/2006/relationships/image" Target="../media/image62.svg"/><Relationship Id="rId1" Type="http://schemas.openxmlformats.org/officeDocument/2006/relationships/slideLayout" Target="../slideLayouts/slideLayout4.xml"/><Relationship Id="rId6" Type="http://schemas.openxmlformats.org/officeDocument/2006/relationships/image" Target="../media/image39.png"/><Relationship Id="rId11" Type="http://schemas.openxmlformats.org/officeDocument/2006/relationships/image" Target="../media/image44.svg"/><Relationship Id="rId24" Type="http://schemas.openxmlformats.org/officeDocument/2006/relationships/image" Target="../media/image57.png"/><Relationship Id="rId32" Type="http://schemas.openxmlformats.org/officeDocument/2006/relationships/image" Target="../media/image65.png"/><Relationship Id="rId37" Type="http://schemas.openxmlformats.org/officeDocument/2006/relationships/image" Target="../media/image70.svg"/><Relationship Id="rId40" Type="http://schemas.openxmlformats.org/officeDocument/2006/relationships/image" Target="../media/image73.png"/><Relationship Id="rId45" Type="http://schemas.openxmlformats.org/officeDocument/2006/relationships/image" Target="../media/image78.svg"/><Relationship Id="rId5" Type="http://schemas.openxmlformats.org/officeDocument/2006/relationships/image" Target="../media/image38.svg"/><Relationship Id="rId15" Type="http://schemas.openxmlformats.org/officeDocument/2006/relationships/image" Target="../media/image48.svg"/><Relationship Id="rId23" Type="http://schemas.openxmlformats.org/officeDocument/2006/relationships/image" Target="../media/image56.svg"/><Relationship Id="rId28" Type="http://schemas.openxmlformats.org/officeDocument/2006/relationships/image" Target="../media/image61.png"/><Relationship Id="rId36" Type="http://schemas.openxmlformats.org/officeDocument/2006/relationships/image" Target="../media/image69.png"/><Relationship Id="rId10" Type="http://schemas.openxmlformats.org/officeDocument/2006/relationships/image" Target="../media/image43.png"/><Relationship Id="rId19" Type="http://schemas.openxmlformats.org/officeDocument/2006/relationships/image" Target="../media/image52.svg"/><Relationship Id="rId31" Type="http://schemas.openxmlformats.org/officeDocument/2006/relationships/image" Target="../media/image64.svg"/><Relationship Id="rId44" Type="http://schemas.openxmlformats.org/officeDocument/2006/relationships/image" Target="../media/image77.png"/><Relationship Id="rId4" Type="http://schemas.openxmlformats.org/officeDocument/2006/relationships/image" Target="../media/image37.png"/><Relationship Id="rId9" Type="http://schemas.openxmlformats.org/officeDocument/2006/relationships/image" Target="../media/image42.svg"/><Relationship Id="rId14" Type="http://schemas.openxmlformats.org/officeDocument/2006/relationships/image" Target="../media/image47.png"/><Relationship Id="rId22" Type="http://schemas.openxmlformats.org/officeDocument/2006/relationships/image" Target="../media/image55.png"/><Relationship Id="rId27" Type="http://schemas.openxmlformats.org/officeDocument/2006/relationships/image" Target="../media/image60.svg"/><Relationship Id="rId30" Type="http://schemas.openxmlformats.org/officeDocument/2006/relationships/image" Target="../media/image63.png"/><Relationship Id="rId35" Type="http://schemas.openxmlformats.org/officeDocument/2006/relationships/image" Target="../media/image68.svg"/><Relationship Id="rId43" Type="http://schemas.openxmlformats.org/officeDocument/2006/relationships/image" Target="../media/image76.svg"/><Relationship Id="rId8" Type="http://schemas.openxmlformats.org/officeDocument/2006/relationships/image" Target="../media/image41.png"/><Relationship Id="rId3" Type="http://schemas.openxmlformats.org/officeDocument/2006/relationships/image" Target="../media/image36.svg"/><Relationship Id="rId12" Type="http://schemas.openxmlformats.org/officeDocument/2006/relationships/image" Target="../media/image45.png"/><Relationship Id="rId17" Type="http://schemas.openxmlformats.org/officeDocument/2006/relationships/image" Target="../media/image50.svg"/><Relationship Id="rId25" Type="http://schemas.openxmlformats.org/officeDocument/2006/relationships/image" Target="../media/image58.svg"/><Relationship Id="rId33" Type="http://schemas.openxmlformats.org/officeDocument/2006/relationships/image" Target="../media/image66.svg"/><Relationship Id="rId38" Type="http://schemas.openxmlformats.org/officeDocument/2006/relationships/image" Target="../media/image71.png"/><Relationship Id="rId46" Type="http://schemas.openxmlformats.org/officeDocument/2006/relationships/image" Target="../media/image79.png"/><Relationship Id="rId20" Type="http://schemas.openxmlformats.org/officeDocument/2006/relationships/image" Target="../media/image53.png"/><Relationship Id="rId41" Type="http://schemas.openxmlformats.org/officeDocument/2006/relationships/image" Target="../media/image74.svg"/></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Layout" Target="../slideLayouts/slideLayout40.xml"/><Relationship Id="rId1" Type="http://schemas.openxmlformats.org/officeDocument/2006/relationships/tags" Target="../tags/tag93.xml"/><Relationship Id="rId6" Type="http://schemas.openxmlformats.org/officeDocument/2006/relationships/image" Target="../media/image95.png"/><Relationship Id="rId5" Type="http://schemas.openxmlformats.org/officeDocument/2006/relationships/image" Target="../media/image110.png"/><Relationship Id="rId4" Type="http://schemas.openxmlformats.org/officeDocument/2006/relationships/image" Target="../media/image1.emf"/></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65.bin"/><Relationship Id="rId2" Type="http://schemas.openxmlformats.org/officeDocument/2006/relationships/slideLayout" Target="../slideLayouts/slideLayout40.xml"/><Relationship Id="rId1" Type="http://schemas.openxmlformats.org/officeDocument/2006/relationships/tags" Target="../tags/tag94.xml"/><Relationship Id="rId5" Type="http://schemas.openxmlformats.org/officeDocument/2006/relationships/image" Target="../media/image111.jpeg"/><Relationship Id="rId4" Type="http://schemas.openxmlformats.org/officeDocument/2006/relationships/image" Target="../media/image97.em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80.xml"/><Relationship Id="rId1" Type="http://schemas.openxmlformats.org/officeDocument/2006/relationships/tags" Target="../tags/tag95.xml"/><Relationship Id="rId5" Type="http://schemas.openxmlformats.org/officeDocument/2006/relationships/image" Target="../media/image112.emf"/><Relationship Id="rId4" Type="http://schemas.openxmlformats.org/officeDocument/2006/relationships/oleObject" Target="../embeddings/oleObject66.bin"/></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80.xml"/><Relationship Id="rId1" Type="http://schemas.openxmlformats.org/officeDocument/2006/relationships/tags" Target="../tags/tag96.xml"/><Relationship Id="rId6" Type="http://schemas.openxmlformats.org/officeDocument/2006/relationships/chart" Target="../charts/chart28.xml"/><Relationship Id="rId5" Type="http://schemas.openxmlformats.org/officeDocument/2006/relationships/image" Target="../media/image112.emf"/><Relationship Id="rId4" Type="http://schemas.openxmlformats.org/officeDocument/2006/relationships/oleObject" Target="../embeddings/oleObject67.bin"/></Relationships>
</file>

<file path=ppt/slides/_rels/slide45.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71.xml"/></Relationships>
</file>

<file path=ppt/slides/_rels/slide46.xml.rels><?xml version="1.0" encoding="UTF-8" standalone="yes"?>
<Relationships xmlns="http://schemas.openxmlformats.org/package/2006/relationships"><Relationship Id="rId3" Type="http://schemas.openxmlformats.org/officeDocument/2006/relationships/chart" Target="../charts/chart29.xml"/><Relationship Id="rId2" Type="http://schemas.openxmlformats.org/officeDocument/2006/relationships/notesSlide" Target="../notesSlides/notesSlide11.xml"/><Relationship Id="rId1" Type="http://schemas.openxmlformats.org/officeDocument/2006/relationships/slideLayout" Target="../slideLayouts/slideLayout73.xml"/><Relationship Id="rId4" Type="http://schemas.openxmlformats.org/officeDocument/2006/relationships/chart" Target="../charts/chart30.xml"/></Relationships>
</file>

<file path=ppt/slides/_rels/slide47.xml.rels><?xml version="1.0" encoding="UTF-8" standalone="yes"?>
<Relationships xmlns="http://schemas.openxmlformats.org/package/2006/relationships"><Relationship Id="rId2" Type="http://schemas.openxmlformats.org/officeDocument/2006/relationships/chart" Target="../charts/chart31.xml"/><Relationship Id="rId1" Type="http://schemas.openxmlformats.org/officeDocument/2006/relationships/slideLayout" Target="../slideLayouts/slideLayout73.xml"/></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68.bin"/><Relationship Id="rId2" Type="http://schemas.openxmlformats.org/officeDocument/2006/relationships/slideLayout" Target="../slideLayouts/slideLayout73.xml"/><Relationship Id="rId1" Type="http://schemas.openxmlformats.org/officeDocument/2006/relationships/tags" Target="../tags/tag97.xml"/><Relationship Id="rId5" Type="http://schemas.openxmlformats.org/officeDocument/2006/relationships/chart" Target="../charts/chart32.xml"/><Relationship Id="rId4" Type="http://schemas.openxmlformats.org/officeDocument/2006/relationships/image" Target="../media/image1.emf"/></Relationships>
</file>

<file path=ppt/slides/_rels/slide49.xml.rels><?xml version="1.0" encoding="UTF-8" standalone="yes"?>
<Relationships xmlns="http://schemas.openxmlformats.org/package/2006/relationships"><Relationship Id="rId2" Type="http://schemas.openxmlformats.org/officeDocument/2006/relationships/chart" Target="../charts/chart3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80.xml"/><Relationship Id="rId1" Type="http://schemas.openxmlformats.org/officeDocument/2006/relationships/tags" Target="../tags/tag98.xml"/><Relationship Id="rId5" Type="http://schemas.openxmlformats.org/officeDocument/2006/relationships/image" Target="../media/image112.emf"/><Relationship Id="rId4" Type="http://schemas.openxmlformats.org/officeDocument/2006/relationships/oleObject" Target="../embeddings/oleObject69.bin"/></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80.xml"/><Relationship Id="rId1" Type="http://schemas.openxmlformats.org/officeDocument/2006/relationships/tags" Target="../tags/tag99.xml"/><Relationship Id="rId5" Type="http://schemas.openxmlformats.org/officeDocument/2006/relationships/image" Target="../media/image112.emf"/><Relationship Id="rId4" Type="http://schemas.openxmlformats.org/officeDocument/2006/relationships/oleObject" Target="../embeddings/oleObject70.bin"/></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80.xml"/><Relationship Id="rId1" Type="http://schemas.openxmlformats.org/officeDocument/2006/relationships/tags" Target="../tags/tag100.xml"/><Relationship Id="rId6" Type="http://schemas.openxmlformats.org/officeDocument/2006/relationships/image" Target="../media/image114.png"/><Relationship Id="rId5" Type="http://schemas.openxmlformats.org/officeDocument/2006/relationships/image" Target="../media/image112.emf"/><Relationship Id="rId4" Type="http://schemas.openxmlformats.org/officeDocument/2006/relationships/oleObject" Target="../embeddings/oleObject71.bin"/></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80.xml"/><Relationship Id="rId1" Type="http://schemas.openxmlformats.org/officeDocument/2006/relationships/tags" Target="../tags/tag101.xml"/><Relationship Id="rId5" Type="http://schemas.openxmlformats.org/officeDocument/2006/relationships/image" Target="../media/image112.emf"/><Relationship Id="rId4" Type="http://schemas.openxmlformats.org/officeDocument/2006/relationships/oleObject" Target="../embeddings/oleObject72.bin"/></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80.xml"/><Relationship Id="rId1" Type="http://schemas.openxmlformats.org/officeDocument/2006/relationships/tags" Target="../tags/tag102.xml"/><Relationship Id="rId6" Type="http://schemas.openxmlformats.org/officeDocument/2006/relationships/image" Target="../media/image115.png"/><Relationship Id="rId5" Type="http://schemas.openxmlformats.org/officeDocument/2006/relationships/image" Target="../media/image112.emf"/><Relationship Id="rId4" Type="http://schemas.openxmlformats.org/officeDocument/2006/relationships/oleObject" Target="../embeddings/oleObject73.bin"/></Relationships>
</file>

<file path=ppt/slides/_rels/slide56.xml.rels><?xml version="1.0" encoding="UTF-8" standalone="yes"?>
<Relationships xmlns="http://schemas.openxmlformats.org/package/2006/relationships"><Relationship Id="rId3" Type="http://schemas.openxmlformats.org/officeDocument/2006/relationships/image" Target="../media/image76.svg"/><Relationship Id="rId2" Type="http://schemas.openxmlformats.org/officeDocument/2006/relationships/image" Target="../media/image75.png"/><Relationship Id="rId1" Type="http://schemas.openxmlformats.org/officeDocument/2006/relationships/slideLayout" Target="../slideLayouts/slideLayout7.xml"/><Relationship Id="rId6" Type="http://schemas.openxmlformats.org/officeDocument/2006/relationships/image" Target="../media/image116.png"/><Relationship Id="rId5" Type="http://schemas.openxmlformats.org/officeDocument/2006/relationships/image" Target="../media/image78.svg"/><Relationship Id="rId4" Type="http://schemas.openxmlformats.org/officeDocument/2006/relationships/image" Target="../media/image77.png"/></Relationships>
</file>

<file path=ppt/slides/_rels/slide57.xml.rels><?xml version="1.0" encoding="UTF-8" standalone="yes"?>
<Relationships xmlns="http://schemas.openxmlformats.org/package/2006/relationships"><Relationship Id="rId2" Type="http://schemas.openxmlformats.org/officeDocument/2006/relationships/hyperlink" Target="mailto:Yannick.rotsaert@power-pulse.be"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82.png"/><Relationship Id="rId7" Type="http://schemas.openxmlformats.org/officeDocument/2006/relationships/image" Target="../media/image86.png"/><Relationship Id="rId12" Type="http://schemas.openxmlformats.org/officeDocument/2006/relationships/image" Target="../media/image91.png"/><Relationship Id="rId2" Type="http://schemas.openxmlformats.org/officeDocument/2006/relationships/image" Target="../media/image81.png"/><Relationship Id="rId1" Type="http://schemas.openxmlformats.org/officeDocument/2006/relationships/slideLayout" Target="../slideLayouts/slideLayout7.xml"/><Relationship Id="rId6" Type="http://schemas.openxmlformats.org/officeDocument/2006/relationships/image" Target="../media/image85.png"/><Relationship Id="rId11" Type="http://schemas.openxmlformats.org/officeDocument/2006/relationships/image" Target="../media/image90.png"/><Relationship Id="rId5" Type="http://schemas.openxmlformats.org/officeDocument/2006/relationships/image" Target="../media/image84.png"/><Relationship Id="rId10" Type="http://schemas.openxmlformats.org/officeDocument/2006/relationships/image" Target="../media/image89.png"/><Relationship Id="rId4" Type="http://schemas.openxmlformats.org/officeDocument/2006/relationships/image" Target="../media/image83.png"/><Relationship Id="rId9" Type="http://schemas.openxmlformats.org/officeDocument/2006/relationships/image" Target="../media/image88.png"/></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54.bin"/><Relationship Id="rId2" Type="http://schemas.openxmlformats.org/officeDocument/2006/relationships/slideLayout" Target="../slideLayouts/slideLayout47.xml"/><Relationship Id="rId1" Type="http://schemas.openxmlformats.org/officeDocument/2006/relationships/tags" Target="../tags/tag80.xml"/><Relationship Id="rId5" Type="http://schemas.openxmlformats.org/officeDocument/2006/relationships/chart" Target="../charts/chart4.xml"/><Relationship Id="rId4" Type="http://schemas.openxmlformats.org/officeDocument/2006/relationships/image" Target="../media/image1.emf"/></Relationships>
</file>

<file path=ppt/slides/_rels/slide8.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71.xml"/></Relationships>
</file>

<file path=ppt/slides/_rels/slide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ndertitel 1">
            <a:extLst>
              <a:ext uri="{FF2B5EF4-FFF2-40B4-BE49-F238E27FC236}">
                <a16:creationId xmlns:a16="http://schemas.microsoft.com/office/drawing/2014/main" id="{E13DEACF-F6EA-0E2D-CED6-14C9BDE6D419}"/>
              </a:ext>
            </a:extLst>
          </p:cNvPr>
          <p:cNvSpPr>
            <a:spLocks noGrp="1"/>
          </p:cNvSpPr>
          <p:nvPr>
            <p:ph type="subTitle" idx="1"/>
          </p:nvPr>
        </p:nvSpPr>
        <p:spPr>
          <a:xfrm>
            <a:off x="5099758" y="5560242"/>
            <a:ext cx="6854118" cy="996595"/>
          </a:xfrm>
        </p:spPr>
        <p:txBody>
          <a:bodyPr>
            <a:normAutofit fontScale="92500" lnSpcReduction="10000"/>
          </a:bodyPr>
          <a:lstStyle/>
          <a:p>
            <a:endParaRPr lang="nl-NL" dirty="0"/>
          </a:p>
          <a:p>
            <a:endParaRPr lang="nl-NL" dirty="0"/>
          </a:p>
          <a:p>
            <a:r>
              <a:rPr lang="nl-NL" dirty="0"/>
              <a:t>COGEN @ ELIA 13 November 2025</a:t>
            </a:r>
            <a:endParaRPr lang="nl-BE" dirty="0"/>
          </a:p>
        </p:txBody>
      </p:sp>
      <p:sp>
        <p:nvSpPr>
          <p:cNvPr id="3" name="Titel 2">
            <a:extLst>
              <a:ext uri="{FF2B5EF4-FFF2-40B4-BE49-F238E27FC236}">
                <a16:creationId xmlns:a16="http://schemas.microsoft.com/office/drawing/2014/main" id="{490FF449-0768-7D2B-2922-92BEBB58DDB2}"/>
              </a:ext>
            </a:extLst>
          </p:cNvPr>
          <p:cNvSpPr>
            <a:spLocks noGrp="1"/>
          </p:cNvSpPr>
          <p:nvPr>
            <p:ph type="ctrTitle"/>
          </p:nvPr>
        </p:nvSpPr>
        <p:spPr/>
        <p:txBody>
          <a:bodyPr/>
          <a:lstStyle/>
          <a:p>
            <a:r>
              <a:rPr lang="nl-BE" dirty="0"/>
              <a:t>Masterclass 'Energiemarkten'</a:t>
            </a:r>
            <a:br>
              <a:rPr lang="nl-BE" dirty="0"/>
            </a:br>
            <a:r>
              <a:rPr lang="nl-BE" sz="1800" b="1" dirty="0">
                <a:solidFill>
                  <a:srgbClr val="242424"/>
                </a:solidFill>
                <a:effectLst/>
                <a:latin typeface="Calibri" panose="020F0502020204030204" pitchFamily="34" charset="0"/>
                <a:ea typeface="Aptos" panose="020B0004020202020204" pitchFamily="34" charset="0"/>
              </a:rPr>
              <a:t>Gasmarkten en ETS</a:t>
            </a:r>
            <a:endParaRPr lang="nl-BE" b="0" dirty="0"/>
          </a:p>
        </p:txBody>
      </p:sp>
    </p:spTree>
    <p:extLst>
      <p:ext uri="{BB962C8B-B14F-4D97-AF65-F5344CB8AC3E}">
        <p14:creationId xmlns:p14="http://schemas.microsoft.com/office/powerpoint/2010/main" val="1880137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2AF2DAC3-5CC9-1BF2-0B16-C689A279F2D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5" name="think-cell data - do not delete" hidden="1">
                        <a:extLst>
                          <a:ext uri="{FF2B5EF4-FFF2-40B4-BE49-F238E27FC236}">
                            <a16:creationId xmlns:a16="http://schemas.microsoft.com/office/drawing/2014/main" id="{2AF2DAC3-5CC9-1BF2-0B16-C689A279F2D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F3D3CE57-246E-9BC2-960D-68928800D408}"/>
              </a:ext>
            </a:extLst>
          </p:cNvPr>
          <p:cNvSpPr>
            <a:spLocks noGrp="1"/>
          </p:cNvSpPr>
          <p:nvPr>
            <p:ph type="title"/>
          </p:nvPr>
        </p:nvSpPr>
        <p:spPr/>
        <p:txBody>
          <a:bodyPr vert="horz"/>
          <a:lstStyle/>
          <a:p>
            <a:r>
              <a:rPr lang="en-GB"/>
              <a:t>TTF gas spot price comparison of last three years</a:t>
            </a:r>
          </a:p>
        </p:txBody>
      </p:sp>
      <p:sp>
        <p:nvSpPr>
          <p:cNvPr id="3" name="Tekstvak 8">
            <a:extLst>
              <a:ext uri="{FF2B5EF4-FFF2-40B4-BE49-F238E27FC236}">
                <a16:creationId xmlns:a16="http://schemas.microsoft.com/office/drawing/2014/main" id="{FC9471B4-A05F-CB59-531B-86B40D80D7DD}"/>
              </a:ext>
            </a:extLst>
          </p:cNvPr>
          <p:cNvSpPr txBox="1"/>
          <p:nvPr/>
        </p:nvSpPr>
        <p:spPr>
          <a:xfrm>
            <a:off x="186599" y="737521"/>
            <a:ext cx="1133330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7D7D7D"/>
                </a:solidFill>
                <a:effectLst/>
                <a:uLnTx/>
                <a:uFillTx/>
                <a:latin typeface="Calibri" panose="020F0502020204030204"/>
                <a:ea typeface="+mn-ea"/>
                <a:cs typeface="+mn-cs"/>
              </a:rPr>
              <a:t>EUR/MWh; </a:t>
            </a:r>
            <a:r>
              <a:rPr lang="en-US" sz="1400" dirty="0">
                <a:solidFill>
                  <a:srgbClr val="7D7D7D"/>
                </a:solidFill>
                <a:latin typeface="Calibri" panose="020F0502020204030204"/>
              </a:rPr>
              <a:t>Daily TTF natural gas spot prices in 2023, 2024 and 2025 (average 2025 ytd; 37,50 EUR/MWh)</a:t>
            </a:r>
            <a:endParaRPr kumimoji="0" lang="nl-NL" sz="1400" b="0" i="0" u="none" strike="noStrike" kern="1200" cap="none" spc="0" normalizeH="0" baseline="0" noProof="0" dirty="0">
              <a:ln>
                <a:noFill/>
              </a:ln>
              <a:solidFill>
                <a:srgbClr val="7D7D7D"/>
              </a:solidFill>
              <a:effectLst/>
              <a:uLnTx/>
              <a:uFillTx/>
              <a:latin typeface="Calibri" panose="020F0502020204030204"/>
              <a:ea typeface="+mn-ea"/>
              <a:cs typeface="+mn-cs"/>
            </a:endParaRPr>
          </a:p>
        </p:txBody>
      </p:sp>
      <p:graphicFrame>
        <p:nvGraphicFramePr>
          <p:cNvPr id="11" name="Chart 10">
            <a:extLst>
              <a:ext uri="{FF2B5EF4-FFF2-40B4-BE49-F238E27FC236}">
                <a16:creationId xmlns:a16="http://schemas.microsoft.com/office/drawing/2014/main" id="{2EED79E7-FE2E-E1F5-65DA-10D954CA63CF}"/>
              </a:ext>
            </a:extLst>
          </p:cNvPr>
          <p:cNvGraphicFramePr/>
          <p:nvPr/>
        </p:nvGraphicFramePr>
        <p:xfrm>
          <a:off x="589699" y="1370233"/>
          <a:ext cx="8128000" cy="5418667"/>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5074049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FB9E88-C902-B5DB-45BA-DED3692DD95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D9EDFCE-2EF7-B403-8882-2B0B90303E2C}"/>
              </a:ext>
            </a:extLst>
          </p:cNvPr>
          <p:cNvSpPr>
            <a:spLocks noGrp="1"/>
          </p:cNvSpPr>
          <p:nvPr>
            <p:ph type="title"/>
          </p:nvPr>
        </p:nvSpPr>
        <p:spPr/>
        <p:txBody>
          <a:bodyPr>
            <a:normAutofit/>
          </a:bodyPr>
          <a:lstStyle/>
          <a:p>
            <a:r>
              <a:rPr lang="fr-BE"/>
              <a:t>Global gas price benchmark</a:t>
            </a:r>
            <a:endParaRPr lang="en-BE"/>
          </a:p>
        </p:txBody>
      </p:sp>
      <p:graphicFrame>
        <p:nvGraphicFramePr>
          <p:cNvPr id="5" name="Chart 4">
            <a:extLst>
              <a:ext uri="{FF2B5EF4-FFF2-40B4-BE49-F238E27FC236}">
                <a16:creationId xmlns:a16="http://schemas.microsoft.com/office/drawing/2014/main" id="{3ED39A43-68BD-55E6-48F0-7D5908834827}"/>
              </a:ext>
            </a:extLst>
          </p:cNvPr>
          <p:cNvGraphicFramePr/>
          <p:nvPr/>
        </p:nvGraphicFramePr>
        <p:xfrm>
          <a:off x="224145" y="1190624"/>
          <a:ext cx="8237684" cy="5386097"/>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DBA47599-3B15-D69D-D989-61B439E337B2}"/>
              </a:ext>
            </a:extLst>
          </p:cNvPr>
          <p:cNvSpPr txBox="1"/>
          <p:nvPr/>
        </p:nvSpPr>
        <p:spPr>
          <a:xfrm>
            <a:off x="201284" y="715891"/>
            <a:ext cx="10581016" cy="3231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rPr>
              <a:t>EUR/MWh; TTF, Henry hub and JKM monthly average spot prices; Prices calculated based on customs data for Asian countries</a:t>
            </a:r>
            <a:endParaRPr kumimoji="0" lang="en-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D4664EF9-B142-A6EF-E008-DA983BAA2883}"/>
              </a:ext>
            </a:extLst>
          </p:cNvPr>
          <p:cNvSpPr txBox="1"/>
          <p:nvPr/>
        </p:nvSpPr>
        <p:spPr>
          <a:xfrm>
            <a:off x="0" y="6610172"/>
            <a:ext cx="6906058"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black"/>
                </a:solidFill>
                <a:effectLst/>
                <a:uLnTx/>
                <a:uFillTx/>
                <a:latin typeface="Calibri" panose="020F0502020204030204"/>
                <a:ea typeface="+mn-ea"/>
                <a:cs typeface="+mn-cs"/>
              </a:rPr>
              <a:t>Note: Custom organizations do not always publish LNG import prices for each month, which explains gaps in the chart</a:t>
            </a:r>
            <a:endParaRPr kumimoji="0" lang="en-BE"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0067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BECD02-1A29-81C7-12DB-BB5AF4AEC02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C867705-8EAA-9B97-4004-0EC1151286EE}"/>
              </a:ext>
            </a:extLst>
          </p:cNvPr>
          <p:cNvSpPr>
            <a:spLocks noGrp="1"/>
          </p:cNvSpPr>
          <p:nvPr>
            <p:ph type="title"/>
          </p:nvPr>
        </p:nvSpPr>
        <p:spPr/>
        <p:txBody>
          <a:bodyPr>
            <a:normAutofit/>
          </a:bodyPr>
          <a:lstStyle/>
          <a:p>
            <a:r>
              <a:rPr lang="fr-BE"/>
              <a:t>Global gas price benchmark</a:t>
            </a:r>
            <a:endParaRPr lang="en-BE"/>
          </a:p>
        </p:txBody>
      </p:sp>
      <p:graphicFrame>
        <p:nvGraphicFramePr>
          <p:cNvPr id="5" name="Chart 4">
            <a:extLst>
              <a:ext uri="{FF2B5EF4-FFF2-40B4-BE49-F238E27FC236}">
                <a16:creationId xmlns:a16="http://schemas.microsoft.com/office/drawing/2014/main" id="{7408447B-5C93-4C04-FF4E-52010061BDC8}"/>
              </a:ext>
            </a:extLst>
          </p:cNvPr>
          <p:cNvGraphicFramePr/>
          <p:nvPr>
            <p:extLst>
              <p:ext uri="{D42A27DB-BD31-4B8C-83A1-F6EECF244321}">
                <p14:modId xmlns:p14="http://schemas.microsoft.com/office/powerpoint/2010/main" val="2886937941"/>
              </p:ext>
            </p:extLst>
          </p:nvPr>
        </p:nvGraphicFramePr>
        <p:xfrm>
          <a:off x="224145" y="1190624"/>
          <a:ext cx="8237684" cy="5386097"/>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7A521C28-EA4F-1E3A-3980-BD192778FE58}"/>
              </a:ext>
            </a:extLst>
          </p:cNvPr>
          <p:cNvSpPr txBox="1"/>
          <p:nvPr/>
        </p:nvSpPr>
        <p:spPr>
          <a:xfrm>
            <a:off x="201284" y="715891"/>
            <a:ext cx="10581016" cy="3231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rPr>
              <a:t>EUR/MWh; TTF, Henry hub and JKM monthly average spot prices; Prices calculated based on customs data for Asian countries</a:t>
            </a:r>
            <a:endParaRPr kumimoji="0" lang="en-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5AC2868F-29E6-6D05-47E4-9795A18B7831}"/>
              </a:ext>
            </a:extLst>
          </p:cNvPr>
          <p:cNvSpPr txBox="1"/>
          <p:nvPr/>
        </p:nvSpPr>
        <p:spPr>
          <a:xfrm>
            <a:off x="0" y="6610172"/>
            <a:ext cx="6906058"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black"/>
                </a:solidFill>
                <a:effectLst/>
                <a:uLnTx/>
                <a:uFillTx/>
                <a:latin typeface="Calibri" panose="020F0502020204030204"/>
                <a:ea typeface="+mn-ea"/>
                <a:cs typeface="+mn-cs"/>
              </a:rPr>
              <a:t>Note: Custom organizations do not always publish LNG import prices for each month, which explains gaps in the chart</a:t>
            </a:r>
            <a:endParaRPr kumimoji="0" lang="en-BE"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079981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3755D4-1B40-B3BB-BE9B-84580A112CE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F4BF7EF-C707-60B0-105B-5961CFB8060B}"/>
              </a:ext>
            </a:extLst>
          </p:cNvPr>
          <p:cNvSpPr>
            <a:spLocks noGrp="1"/>
          </p:cNvSpPr>
          <p:nvPr>
            <p:ph type="title"/>
          </p:nvPr>
        </p:nvSpPr>
        <p:spPr/>
        <p:txBody>
          <a:bodyPr>
            <a:normAutofit/>
          </a:bodyPr>
          <a:lstStyle/>
          <a:p>
            <a:r>
              <a:rPr lang="fr-BE"/>
              <a:t>Global gas price benchmark</a:t>
            </a:r>
            <a:endParaRPr lang="en-BE"/>
          </a:p>
        </p:txBody>
      </p:sp>
      <p:graphicFrame>
        <p:nvGraphicFramePr>
          <p:cNvPr id="5" name="Chart 4">
            <a:extLst>
              <a:ext uri="{FF2B5EF4-FFF2-40B4-BE49-F238E27FC236}">
                <a16:creationId xmlns:a16="http://schemas.microsoft.com/office/drawing/2014/main" id="{0069BD67-0A25-A29F-A25C-5FCAF6849FAF}"/>
              </a:ext>
            </a:extLst>
          </p:cNvPr>
          <p:cNvGraphicFramePr/>
          <p:nvPr>
            <p:extLst>
              <p:ext uri="{D42A27DB-BD31-4B8C-83A1-F6EECF244321}">
                <p14:modId xmlns:p14="http://schemas.microsoft.com/office/powerpoint/2010/main" val="2475315786"/>
              </p:ext>
            </p:extLst>
          </p:nvPr>
        </p:nvGraphicFramePr>
        <p:xfrm>
          <a:off x="224145" y="1190624"/>
          <a:ext cx="8237684" cy="5386097"/>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84BC8FAA-85DB-9789-923F-AC45875DD57A}"/>
              </a:ext>
            </a:extLst>
          </p:cNvPr>
          <p:cNvSpPr txBox="1"/>
          <p:nvPr/>
        </p:nvSpPr>
        <p:spPr>
          <a:xfrm>
            <a:off x="201284" y="715891"/>
            <a:ext cx="10581016" cy="3231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rPr>
              <a:t>EUR/MWh; TTF, Henry hub and JKM monthly average spot prices; Prices calculated based on customs data for Asian countries</a:t>
            </a:r>
            <a:endParaRPr kumimoji="0" lang="en-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F3891E5F-17AB-CCE2-1240-60DFCD470596}"/>
              </a:ext>
            </a:extLst>
          </p:cNvPr>
          <p:cNvSpPr txBox="1"/>
          <p:nvPr/>
        </p:nvSpPr>
        <p:spPr>
          <a:xfrm>
            <a:off x="0" y="6610172"/>
            <a:ext cx="6906058"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black"/>
                </a:solidFill>
                <a:effectLst/>
                <a:uLnTx/>
                <a:uFillTx/>
                <a:latin typeface="Calibri" panose="020F0502020204030204"/>
                <a:ea typeface="+mn-ea"/>
                <a:cs typeface="+mn-cs"/>
              </a:rPr>
              <a:t>Note: Custom organizations do not always publish LNG import prices for each month, which explains gaps in the chart</a:t>
            </a:r>
            <a:endParaRPr kumimoji="0" lang="en-BE"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817741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think-cell data - do not delete" hidden="1">
            <a:extLst>
              <a:ext uri="{FF2B5EF4-FFF2-40B4-BE49-F238E27FC236}">
                <a16:creationId xmlns:a16="http://schemas.microsoft.com/office/drawing/2014/main" id="{0075C592-8C5F-2FEB-6778-03049388755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19" name="think-cell data - do not delete" hidden="1">
                        <a:extLst>
                          <a:ext uri="{FF2B5EF4-FFF2-40B4-BE49-F238E27FC236}">
                            <a16:creationId xmlns:a16="http://schemas.microsoft.com/office/drawing/2014/main" id="{0075C592-8C5F-2FEB-6778-03049388755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3C03BD93-4289-A061-F53A-1627108E27DF}"/>
              </a:ext>
            </a:extLst>
          </p:cNvPr>
          <p:cNvSpPr>
            <a:spLocks noGrp="1"/>
          </p:cNvSpPr>
          <p:nvPr>
            <p:ph type="title"/>
          </p:nvPr>
        </p:nvSpPr>
        <p:spPr/>
        <p:txBody>
          <a:bodyPr vert="horz"/>
          <a:lstStyle/>
          <a:p>
            <a:r>
              <a:rPr lang="fr-BE"/>
              <a:t>Overview of world’s largest natural gas producers and consumers</a:t>
            </a:r>
            <a:endParaRPr lang="en-BE"/>
          </a:p>
        </p:txBody>
      </p:sp>
      <p:sp>
        <p:nvSpPr>
          <p:cNvPr id="8" name="TextBox 7">
            <a:extLst>
              <a:ext uri="{FF2B5EF4-FFF2-40B4-BE49-F238E27FC236}">
                <a16:creationId xmlns:a16="http://schemas.microsoft.com/office/drawing/2014/main" id="{DB658CE0-F15E-7402-95D1-046DDEE14BCB}"/>
              </a:ext>
            </a:extLst>
          </p:cNvPr>
          <p:cNvSpPr txBox="1"/>
          <p:nvPr/>
        </p:nvSpPr>
        <p:spPr>
          <a:xfrm>
            <a:off x="155609" y="760493"/>
            <a:ext cx="11692624" cy="307777"/>
          </a:xfrm>
          <a:prstGeom prst="rect">
            <a:avLst/>
          </a:prstGeom>
          <a:noFill/>
        </p:spPr>
        <p:txBody>
          <a:bodyPr wrap="none" rtlCol="0">
            <a:spAutoFit/>
          </a:bodyPr>
          <a:lstStyle>
            <a:defPPr>
              <a:defRPr lang="nl-BE"/>
            </a:defPPr>
            <a:lvl1pPr>
              <a:defRPr sz="1500">
                <a:solidFill>
                  <a:schemeClr val="bg1">
                    <a:lumMod val="50000"/>
                  </a:schemeClr>
                </a:solidFill>
              </a:defRPr>
            </a:lvl1pPr>
          </a:lstStyle>
          <a:p>
            <a:r>
              <a:rPr lang="en-GB" sz="1400"/>
              <a:t>BCM; 2024 data; Largest countries producing and consuming natural gas; Includes all countries with at least 50 BCM consumption or production of natural gas</a:t>
            </a:r>
          </a:p>
        </p:txBody>
      </p:sp>
      <p:sp>
        <p:nvSpPr>
          <p:cNvPr id="16" name="Rectangle: Rounded Corners 15">
            <a:extLst>
              <a:ext uri="{FF2B5EF4-FFF2-40B4-BE49-F238E27FC236}">
                <a16:creationId xmlns:a16="http://schemas.microsoft.com/office/drawing/2014/main" id="{FDCACBE5-89B4-1FAF-F0A2-59F8CD8C80B9}"/>
              </a:ext>
            </a:extLst>
          </p:cNvPr>
          <p:cNvSpPr/>
          <p:nvPr/>
        </p:nvSpPr>
        <p:spPr>
          <a:xfrm>
            <a:off x="266700" y="1325563"/>
            <a:ext cx="5681937" cy="5146675"/>
          </a:xfrm>
          <a:prstGeom prst="roundRect">
            <a:avLst>
              <a:gd name="adj" fmla="val 3214"/>
            </a:avLst>
          </a:prstGeom>
          <a:noFill/>
          <a:ln w="19050">
            <a:solidFill>
              <a:srgbClr val="8445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47AD06D8-0329-4511-A86E-E019E868445E}"/>
              </a:ext>
            </a:extLst>
          </p:cNvPr>
          <p:cNvSpPr/>
          <p:nvPr/>
        </p:nvSpPr>
        <p:spPr>
          <a:xfrm>
            <a:off x="558800" y="1145459"/>
            <a:ext cx="2383654" cy="346791"/>
          </a:xfrm>
          <a:prstGeom prst="rect">
            <a:avLst/>
          </a:prstGeom>
          <a:solidFill>
            <a:srgbClr val="8445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500" b="1"/>
              <a:t>Largest gas producers</a:t>
            </a:r>
          </a:p>
        </p:txBody>
      </p:sp>
      <p:sp>
        <p:nvSpPr>
          <p:cNvPr id="34" name="Rectangle: Rounded Corners 33">
            <a:extLst>
              <a:ext uri="{FF2B5EF4-FFF2-40B4-BE49-F238E27FC236}">
                <a16:creationId xmlns:a16="http://schemas.microsoft.com/office/drawing/2014/main" id="{721472A9-3701-B396-82BA-3A007D1A7D03}"/>
              </a:ext>
            </a:extLst>
          </p:cNvPr>
          <p:cNvSpPr/>
          <p:nvPr/>
        </p:nvSpPr>
        <p:spPr>
          <a:xfrm>
            <a:off x="6350952" y="1340486"/>
            <a:ext cx="5681937" cy="5146675"/>
          </a:xfrm>
          <a:prstGeom prst="roundRect">
            <a:avLst>
              <a:gd name="adj" fmla="val 3214"/>
            </a:avLst>
          </a:prstGeom>
          <a:noFill/>
          <a:ln w="19050">
            <a:solidFill>
              <a:srgbClr val="8445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C8C9CC3A-0648-5010-08C0-9C850B5AD927}"/>
              </a:ext>
            </a:extLst>
          </p:cNvPr>
          <p:cNvSpPr/>
          <p:nvPr/>
        </p:nvSpPr>
        <p:spPr>
          <a:xfrm>
            <a:off x="7072427" y="1145459"/>
            <a:ext cx="2383654" cy="346791"/>
          </a:xfrm>
          <a:prstGeom prst="rect">
            <a:avLst/>
          </a:prstGeom>
          <a:solidFill>
            <a:srgbClr val="8445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500" b="1"/>
              <a:t>Largest gas consumers</a:t>
            </a:r>
          </a:p>
        </p:txBody>
      </p:sp>
      <p:sp>
        <p:nvSpPr>
          <p:cNvPr id="41" name="TextBox 40">
            <a:extLst>
              <a:ext uri="{FF2B5EF4-FFF2-40B4-BE49-F238E27FC236}">
                <a16:creationId xmlns:a16="http://schemas.microsoft.com/office/drawing/2014/main" id="{E757E2FF-6641-F7BB-FBA4-D8B161C22801}"/>
              </a:ext>
            </a:extLst>
          </p:cNvPr>
          <p:cNvSpPr txBox="1"/>
          <p:nvPr/>
        </p:nvSpPr>
        <p:spPr>
          <a:xfrm>
            <a:off x="0" y="6601968"/>
            <a:ext cx="1837362" cy="261610"/>
          </a:xfrm>
          <a:prstGeom prst="rect">
            <a:avLst/>
          </a:prstGeom>
          <a:noFill/>
        </p:spPr>
        <p:txBody>
          <a:bodyPr wrap="none" rtlCol="0">
            <a:spAutoFit/>
          </a:bodyPr>
          <a:lstStyle/>
          <a:p>
            <a:r>
              <a:rPr lang="fr-BE" sz="1100"/>
              <a:t>Source: Energy Institute data</a:t>
            </a:r>
            <a:endParaRPr lang="en-BE" sz="1100"/>
          </a:p>
        </p:txBody>
      </p:sp>
      <p:graphicFrame>
        <p:nvGraphicFramePr>
          <p:cNvPr id="6" name="Chart 5">
            <a:extLst>
              <a:ext uri="{FF2B5EF4-FFF2-40B4-BE49-F238E27FC236}">
                <a16:creationId xmlns:a16="http://schemas.microsoft.com/office/drawing/2014/main" id="{4FDC8DF0-AB31-CE20-EF69-9244F0CE416F}"/>
              </a:ext>
            </a:extLst>
          </p:cNvPr>
          <p:cNvGraphicFramePr/>
          <p:nvPr/>
        </p:nvGraphicFramePr>
        <p:xfrm>
          <a:off x="387361" y="1569439"/>
          <a:ext cx="5439398" cy="4784961"/>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1" name="Chart 10">
            <a:extLst>
              <a:ext uri="{FF2B5EF4-FFF2-40B4-BE49-F238E27FC236}">
                <a16:creationId xmlns:a16="http://schemas.microsoft.com/office/drawing/2014/main" id="{D7D8EBF1-8253-A3A2-4596-C6119F26E50E}"/>
              </a:ext>
            </a:extLst>
          </p:cNvPr>
          <p:cNvGraphicFramePr/>
          <p:nvPr/>
        </p:nvGraphicFramePr>
        <p:xfrm>
          <a:off x="6593491" y="1569439"/>
          <a:ext cx="5439398" cy="4784961"/>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873675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Graphic spid="11"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B9797B-0E42-56E2-020C-B617CC50FBBB}"/>
            </a:ext>
          </a:extLst>
        </p:cNvPr>
        <p:cNvGrpSpPr/>
        <p:nvPr/>
      </p:nvGrpSpPr>
      <p:grpSpPr>
        <a:xfrm>
          <a:off x="0" y="0"/>
          <a:ext cx="0" cy="0"/>
          <a:chOff x="0" y="0"/>
          <a:chExt cx="0" cy="0"/>
        </a:xfrm>
      </p:grpSpPr>
      <p:graphicFrame>
        <p:nvGraphicFramePr>
          <p:cNvPr id="15" name="think-cell data - do not delete" hidden="1">
            <a:extLst>
              <a:ext uri="{FF2B5EF4-FFF2-40B4-BE49-F238E27FC236}">
                <a16:creationId xmlns:a16="http://schemas.microsoft.com/office/drawing/2014/main" id="{ABC1AF5B-B337-E511-D74F-2FEC45A0C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15" name="think-cell data - do not delete" hidden="1">
                        <a:extLst>
                          <a:ext uri="{FF2B5EF4-FFF2-40B4-BE49-F238E27FC236}">
                            <a16:creationId xmlns:a16="http://schemas.microsoft.com/office/drawing/2014/main" id="{ABC1AF5B-B337-E511-D74F-2FEC45A0C01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4D7400BD-9074-BE5D-F18F-78BE61906F0D}"/>
              </a:ext>
            </a:extLst>
          </p:cNvPr>
          <p:cNvSpPr>
            <a:spLocks noGrp="1"/>
          </p:cNvSpPr>
          <p:nvPr>
            <p:ph type="title"/>
          </p:nvPr>
        </p:nvSpPr>
        <p:spPr/>
        <p:txBody>
          <a:bodyPr vert="horz"/>
          <a:lstStyle/>
          <a:p>
            <a:r>
              <a:rPr lang="fr-BE" err="1"/>
              <a:t>Largest</a:t>
            </a:r>
            <a:r>
              <a:rPr lang="fr-BE"/>
              <a:t> net </a:t>
            </a:r>
            <a:r>
              <a:rPr lang="fr-BE" err="1"/>
              <a:t>exporters</a:t>
            </a:r>
            <a:r>
              <a:rPr lang="fr-BE"/>
              <a:t> of </a:t>
            </a:r>
            <a:r>
              <a:rPr lang="fr-BE" err="1"/>
              <a:t>natural</a:t>
            </a:r>
            <a:r>
              <a:rPr lang="fr-BE"/>
              <a:t> </a:t>
            </a:r>
            <a:r>
              <a:rPr lang="fr-BE" err="1"/>
              <a:t>gas</a:t>
            </a:r>
            <a:r>
              <a:rPr lang="fr-BE"/>
              <a:t> in 2024</a:t>
            </a:r>
            <a:endParaRPr lang="en-BE"/>
          </a:p>
        </p:txBody>
      </p:sp>
      <p:sp>
        <p:nvSpPr>
          <p:cNvPr id="168" name="TextBox 167">
            <a:extLst>
              <a:ext uri="{FF2B5EF4-FFF2-40B4-BE49-F238E27FC236}">
                <a16:creationId xmlns:a16="http://schemas.microsoft.com/office/drawing/2014/main" id="{F7F4A9DD-00AA-2F53-F005-7619A1B4E483}"/>
              </a:ext>
            </a:extLst>
          </p:cNvPr>
          <p:cNvSpPr txBox="1"/>
          <p:nvPr/>
        </p:nvSpPr>
        <p:spPr>
          <a:xfrm>
            <a:off x="155609" y="760493"/>
            <a:ext cx="3013261" cy="276999"/>
          </a:xfrm>
          <a:prstGeom prst="rect">
            <a:avLst/>
          </a:prstGeom>
          <a:noFill/>
        </p:spPr>
        <p:txBody>
          <a:bodyPr wrap="none" rtlCol="0">
            <a:spAutoFit/>
          </a:bodyPr>
          <a:lstStyle/>
          <a:p>
            <a:r>
              <a:rPr lang="en-GB" sz="1200"/>
              <a:t>BCM net exports by pipeline and LNG in 2024</a:t>
            </a:r>
          </a:p>
        </p:txBody>
      </p:sp>
      <p:sp>
        <p:nvSpPr>
          <p:cNvPr id="4" name="TextBox 3">
            <a:extLst>
              <a:ext uri="{FF2B5EF4-FFF2-40B4-BE49-F238E27FC236}">
                <a16:creationId xmlns:a16="http://schemas.microsoft.com/office/drawing/2014/main" id="{59FDD6BC-EA3F-3DF2-B21D-865CC348AC10}"/>
              </a:ext>
            </a:extLst>
          </p:cNvPr>
          <p:cNvSpPr txBox="1"/>
          <p:nvPr/>
        </p:nvSpPr>
        <p:spPr>
          <a:xfrm>
            <a:off x="0" y="6601968"/>
            <a:ext cx="1837362" cy="261610"/>
          </a:xfrm>
          <a:prstGeom prst="rect">
            <a:avLst/>
          </a:prstGeom>
          <a:noFill/>
        </p:spPr>
        <p:txBody>
          <a:bodyPr wrap="none" rtlCol="0">
            <a:spAutoFit/>
          </a:bodyPr>
          <a:lstStyle/>
          <a:p>
            <a:r>
              <a:rPr lang="fr-BE" sz="1100"/>
              <a:t>Source: Energy Institute data</a:t>
            </a:r>
            <a:endParaRPr lang="en-BE" sz="1100"/>
          </a:p>
        </p:txBody>
      </p:sp>
      <p:graphicFrame>
        <p:nvGraphicFramePr>
          <p:cNvPr id="12" name="Chart 11">
            <a:extLst>
              <a:ext uri="{FF2B5EF4-FFF2-40B4-BE49-F238E27FC236}">
                <a16:creationId xmlns:a16="http://schemas.microsoft.com/office/drawing/2014/main" id="{628390DF-0E63-D671-151E-F0B9DA297B86}"/>
              </a:ext>
            </a:extLst>
          </p:cNvPr>
          <p:cNvGraphicFramePr/>
          <p:nvPr/>
        </p:nvGraphicFramePr>
        <p:xfrm>
          <a:off x="454992" y="1241287"/>
          <a:ext cx="8128000" cy="495584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9217748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F7AA52-7A5C-616B-C653-C58A4978838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91EFD47-37EE-F0CA-7329-83D2C5B46D03}"/>
              </a:ext>
            </a:extLst>
          </p:cNvPr>
          <p:cNvSpPr>
            <a:spLocks noGrp="1"/>
          </p:cNvSpPr>
          <p:nvPr>
            <p:ph type="title"/>
          </p:nvPr>
        </p:nvSpPr>
        <p:spPr/>
        <p:txBody>
          <a:bodyPr>
            <a:normAutofit/>
          </a:bodyPr>
          <a:lstStyle/>
          <a:p>
            <a:r>
              <a:rPr lang="fr-BE"/>
              <a:t>Post-</a:t>
            </a:r>
            <a:r>
              <a:rPr lang="fr-BE" err="1"/>
              <a:t>crisis</a:t>
            </a:r>
            <a:r>
              <a:rPr lang="fr-BE"/>
              <a:t> </a:t>
            </a:r>
            <a:r>
              <a:rPr lang="fr-BE" err="1"/>
              <a:t>natural</a:t>
            </a:r>
            <a:r>
              <a:rPr lang="fr-BE"/>
              <a:t> </a:t>
            </a:r>
            <a:r>
              <a:rPr lang="fr-BE" err="1"/>
              <a:t>gas</a:t>
            </a:r>
            <a:r>
              <a:rPr lang="fr-BE"/>
              <a:t> </a:t>
            </a:r>
            <a:r>
              <a:rPr lang="fr-BE" err="1"/>
              <a:t>market</a:t>
            </a:r>
            <a:endParaRPr lang="en-BE"/>
          </a:p>
        </p:txBody>
      </p:sp>
      <p:pic>
        <p:nvPicPr>
          <p:cNvPr id="6" name="Afbeelding 5">
            <a:extLst>
              <a:ext uri="{FF2B5EF4-FFF2-40B4-BE49-F238E27FC236}">
                <a16:creationId xmlns:a16="http://schemas.microsoft.com/office/drawing/2014/main" id="{92F25412-EC6B-2E86-2240-F5A067F6565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84260" y="927242"/>
            <a:ext cx="9153743" cy="5915989"/>
          </a:xfrm>
          <a:prstGeom prst="rect">
            <a:avLst/>
          </a:prstGeom>
        </p:spPr>
      </p:pic>
      <p:sp>
        <p:nvSpPr>
          <p:cNvPr id="8" name="Rectangle: Rounded Corners 8">
            <a:extLst>
              <a:ext uri="{FF2B5EF4-FFF2-40B4-BE49-F238E27FC236}">
                <a16:creationId xmlns:a16="http://schemas.microsoft.com/office/drawing/2014/main" id="{9F767E12-EC97-91B7-96E5-C1A15E751D7A}"/>
              </a:ext>
            </a:extLst>
          </p:cNvPr>
          <p:cNvSpPr/>
          <p:nvPr/>
        </p:nvSpPr>
        <p:spPr>
          <a:xfrm>
            <a:off x="9628429" y="1434666"/>
            <a:ext cx="2417522" cy="1027180"/>
          </a:xfrm>
          <a:prstGeom prst="roundRect">
            <a:avLst>
              <a:gd name="adj" fmla="val 507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TextBox 9">
            <a:extLst>
              <a:ext uri="{FF2B5EF4-FFF2-40B4-BE49-F238E27FC236}">
                <a16:creationId xmlns:a16="http://schemas.microsoft.com/office/drawing/2014/main" id="{8EF875EB-9AF0-B5AE-1BED-DBEDBA1957B4}"/>
              </a:ext>
            </a:extLst>
          </p:cNvPr>
          <p:cNvSpPr txBox="1"/>
          <p:nvPr/>
        </p:nvSpPr>
        <p:spPr>
          <a:xfrm>
            <a:off x="9745421" y="1568866"/>
            <a:ext cx="2237030" cy="730969"/>
          </a:xfrm>
          <a:prstGeom prst="rect">
            <a:avLst/>
          </a:prstGeom>
          <a:noFill/>
        </p:spPr>
        <p:txBody>
          <a:bodyPr wrap="square" rtlCol="0">
            <a:spAutoFit/>
          </a:bodyPr>
          <a:lstStyle/>
          <a:p>
            <a:pPr marL="177800" marR="0" lvl="0" indent="-177800" algn="l" defTabSz="914400" rtl="0" eaLnBrk="1" fontAlgn="auto" latinLnBrk="0" hangingPunct="1">
              <a:lnSpc>
                <a:spcPct val="100000"/>
              </a:lnSpc>
              <a:spcBef>
                <a:spcPts val="0"/>
              </a:spcBef>
              <a:spcAft>
                <a:spcPts val="300"/>
              </a:spcAft>
              <a:buClr>
                <a:srgbClr val="8345FE"/>
              </a:buClr>
              <a:buSzTx/>
              <a:buFont typeface="Wingdings" panose="05000000000000000000" pitchFamily="2" charset="2"/>
              <a:buChar char="§"/>
              <a:tabLst/>
              <a:defRPr/>
            </a:pP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Global LNG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market</a:t>
            </a:r>
            <a:endParaRPr kumimoji="0" lang="fr-BE" sz="1300" b="0" i="0" u="none" strike="noStrike" kern="1200" cap="none" spc="0" normalizeH="0" baseline="0" noProof="0">
              <a:ln>
                <a:noFill/>
              </a:ln>
              <a:solidFill>
                <a:prstClr val="black"/>
              </a:solidFill>
              <a:effectLst/>
              <a:uLnTx/>
              <a:uFillTx/>
              <a:latin typeface="Calibri" panose="020F0502020204030204"/>
              <a:ea typeface="+mn-ea"/>
              <a:cs typeface="+mn-cs"/>
            </a:endParaRPr>
          </a:p>
          <a:p>
            <a:pPr marL="177800" marR="0" lvl="0" indent="-177800" algn="l" defTabSz="914400" rtl="0" eaLnBrk="1" fontAlgn="auto" latinLnBrk="0" hangingPunct="1">
              <a:lnSpc>
                <a:spcPct val="100000"/>
              </a:lnSpc>
              <a:spcBef>
                <a:spcPts val="0"/>
              </a:spcBef>
              <a:spcAft>
                <a:spcPts val="300"/>
              </a:spcAft>
              <a:buClr>
                <a:srgbClr val="8345FE"/>
              </a:buClr>
              <a:buSzTx/>
              <a:buFont typeface="Wingdings" panose="05000000000000000000" pitchFamily="2" charset="2"/>
              <a:buChar char="§"/>
              <a:tabLst/>
              <a:defRPr/>
            </a:pP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Dependance</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on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overseas</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supply</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sng" strike="noStrike" kern="1200" cap="none" spc="0" normalizeH="0" baseline="0" noProof="0">
                <a:ln>
                  <a:noFill/>
                </a:ln>
                <a:solidFill>
                  <a:prstClr val="black"/>
                </a:solidFill>
                <a:effectLst/>
                <a:uLnTx/>
                <a:uFillTx/>
                <a:latin typeface="Calibri" panose="020F0502020204030204"/>
                <a:ea typeface="+mn-ea"/>
                <a:cs typeface="+mn-cs"/>
              </a:rPr>
              <a:t>and</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demand</a:t>
            </a:r>
            <a:endParaRPr kumimoji="0" lang="fr-BE"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TextBox 10">
            <a:extLst>
              <a:ext uri="{FF2B5EF4-FFF2-40B4-BE49-F238E27FC236}">
                <a16:creationId xmlns:a16="http://schemas.microsoft.com/office/drawing/2014/main" id="{FC77ED0F-1A47-038D-916D-646B8AC16204}"/>
              </a:ext>
            </a:extLst>
          </p:cNvPr>
          <p:cNvSpPr txBox="1"/>
          <p:nvPr/>
        </p:nvSpPr>
        <p:spPr>
          <a:xfrm>
            <a:off x="9338003" y="6642951"/>
            <a:ext cx="806631" cy="261610"/>
          </a:xfrm>
          <a:prstGeom prst="rect">
            <a:avLst/>
          </a:prstGeom>
          <a:noFill/>
        </p:spPr>
        <p:txBody>
          <a:bodyPr wrap="none" rtlCol="0">
            <a:spAutoFit/>
          </a:bodyPr>
          <a:lstStyle/>
          <a:p>
            <a:r>
              <a:rPr lang="fr-BE" sz="1100"/>
              <a:t>Source: </a:t>
            </a:r>
            <a:r>
              <a:rPr lang="fr-BE" sz="1100" err="1"/>
              <a:t>Ifri</a:t>
            </a:r>
            <a:endParaRPr lang="en-BE" sz="1100"/>
          </a:p>
        </p:txBody>
      </p:sp>
    </p:spTree>
    <p:extLst>
      <p:ext uri="{BB962C8B-B14F-4D97-AF65-F5344CB8AC3E}">
        <p14:creationId xmlns:p14="http://schemas.microsoft.com/office/powerpoint/2010/main" val="8849068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AB2CAA-5B3C-6161-CCE2-B6150CA182BE}"/>
            </a:ext>
          </a:extLst>
        </p:cNvPr>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9F439B1E-2B80-BB12-D592-3D2EA3AC57F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7" imgH="348" progId="TCLayout.ActiveDocument.1">
                  <p:embed/>
                </p:oleObj>
              </mc:Choice>
              <mc:Fallback>
                <p:oleObj name="think-cell Slide" r:id="rId4" imgW="347" imgH="348" progId="TCLayout.ActiveDocument.1">
                  <p:embed/>
                  <p:pic>
                    <p:nvPicPr>
                      <p:cNvPr id="14" name="think-cell data - do not delete" hidden="1">
                        <a:extLst>
                          <a:ext uri="{FF2B5EF4-FFF2-40B4-BE49-F238E27FC236}">
                            <a16:creationId xmlns:a16="http://schemas.microsoft.com/office/drawing/2014/main" id="{BDF532CF-4750-DB9E-B298-FC38E6C19EC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74856157-B089-8E9B-3720-CAEFB0ED1D1C}"/>
              </a:ext>
            </a:extLst>
          </p:cNvPr>
          <p:cNvSpPr>
            <a:spLocks noGrp="1"/>
          </p:cNvSpPr>
          <p:nvPr>
            <p:ph type="title"/>
          </p:nvPr>
        </p:nvSpPr>
        <p:spPr/>
        <p:txBody>
          <a:bodyPr vert="horz">
            <a:normAutofit/>
          </a:bodyPr>
          <a:lstStyle/>
          <a:p>
            <a:r>
              <a:rPr lang="fr-BE" dirty="0"/>
              <a:t>        The Power of </a:t>
            </a:r>
            <a:r>
              <a:rPr lang="fr-BE" dirty="0" err="1"/>
              <a:t>Siberia</a:t>
            </a:r>
            <a:r>
              <a:rPr lang="fr-BE" dirty="0"/>
              <a:t> </a:t>
            </a:r>
            <a:r>
              <a:rPr lang="fr-BE" dirty="0" err="1"/>
              <a:t>project</a:t>
            </a:r>
            <a:endParaRPr lang="en-BE" dirty="0"/>
          </a:p>
        </p:txBody>
      </p:sp>
      <p:pic>
        <p:nvPicPr>
          <p:cNvPr id="3" name="Picture 2" descr="Map&#10;&#10;Description automatically generated">
            <a:extLst>
              <a:ext uri="{FF2B5EF4-FFF2-40B4-BE49-F238E27FC236}">
                <a16:creationId xmlns:a16="http://schemas.microsoft.com/office/drawing/2014/main" id="{782892C7-F861-F36B-742C-794176BF985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3045" y="1295400"/>
            <a:ext cx="6515100" cy="4000500"/>
          </a:xfrm>
          <a:prstGeom prst="rect">
            <a:avLst/>
          </a:prstGeom>
        </p:spPr>
      </p:pic>
      <p:graphicFrame>
        <p:nvGraphicFramePr>
          <p:cNvPr id="5" name="Chart 4">
            <a:extLst>
              <a:ext uri="{FF2B5EF4-FFF2-40B4-BE49-F238E27FC236}">
                <a16:creationId xmlns:a16="http://schemas.microsoft.com/office/drawing/2014/main" id="{35E1AA77-6CB8-D559-3374-55DAFCAC7071}"/>
              </a:ext>
            </a:extLst>
          </p:cNvPr>
          <p:cNvGraphicFramePr/>
          <p:nvPr/>
        </p:nvGraphicFramePr>
        <p:xfrm>
          <a:off x="7086599" y="1803400"/>
          <a:ext cx="4792355" cy="4572000"/>
        </p:xfrm>
        <a:graphic>
          <a:graphicData uri="http://schemas.openxmlformats.org/drawingml/2006/chart">
            <c:chart xmlns:c="http://schemas.openxmlformats.org/drawingml/2006/chart" xmlns:r="http://schemas.openxmlformats.org/officeDocument/2006/relationships" r:id="rId7"/>
          </a:graphicData>
        </a:graphic>
      </p:graphicFrame>
      <p:sp>
        <p:nvSpPr>
          <p:cNvPr id="6" name="TextBox 5">
            <a:extLst>
              <a:ext uri="{FF2B5EF4-FFF2-40B4-BE49-F238E27FC236}">
                <a16:creationId xmlns:a16="http://schemas.microsoft.com/office/drawing/2014/main" id="{F66409F3-4137-1D7F-4AC6-D565B742E8A6}"/>
              </a:ext>
            </a:extLst>
          </p:cNvPr>
          <p:cNvSpPr txBox="1"/>
          <p:nvPr/>
        </p:nvSpPr>
        <p:spPr>
          <a:xfrm>
            <a:off x="7010400" y="1235646"/>
            <a:ext cx="4816851"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600" b="0" i="0" u="none" strike="noStrike" kern="1200" cap="none" spc="0" normalizeH="0" baseline="0" noProof="0" dirty="0">
                <a:ln>
                  <a:noFill/>
                </a:ln>
                <a:solidFill>
                  <a:prstClr val="white">
                    <a:lumMod val="65000"/>
                  </a:prstClr>
                </a:solidFill>
                <a:effectLst/>
                <a:uLnTx/>
                <a:uFillTx/>
                <a:latin typeface="Calibri" panose="020F0502020204030204"/>
                <a:ea typeface="+mn-ea"/>
                <a:cs typeface="+mn-cs"/>
              </a:rPr>
              <a:t>BCM; Natural gas flows of Power of </a:t>
            </a:r>
            <a:r>
              <a:rPr kumimoji="0" lang="fr-BE" sz="1600" b="0" i="0" u="none" strike="noStrike" kern="1200" cap="none" spc="0" normalizeH="0" baseline="0" noProof="0" dirty="0" err="1">
                <a:ln>
                  <a:noFill/>
                </a:ln>
                <a:solidFill>
                  <a:prstClr val="white">
                    <a:lumMod val="65000"/>
                  </a:prstClr>
                </a:solidFill>
                <a:effectLst/>
                <a:uLnTx/>
                <a:uFillTx/>
                <a:latin typeface="Calibri" panose="020F0502020204030204"/>
                <a:ea typeface="+mn-ea"/>
                <a:cs typeface="+mn-cs"/>
              </a:rPr>
              <a:t>Siberia</a:t>
            </a:r>
            <a:r>
              <a:rPr kumimoji="0" lang="fr-BE" sz="1600" b="0" i="0" u="none" strike="noStrike" kern="1200" cap="none" spc="0" normalizeH="0" baseline="0" noProof="0" dirty="0">
                <a:ln>
                  <a:noFill/>
                </a:ln>
                <a:solidFill>
                  <a:prstClr val="white">
                    <a:lumMod val="65000"/>
                  </a:prstClr>
                </a:solidFill>
                <a:effectLst/>
                <a:uLnTx/>
                <a:uFillTx/>
                <a:latin typeface="Calibri" panose="020F0502020204030204"/>
                <a:ea typeface="+mn-ea"/>
                <a:cs typeface="+mn-cs"/>
              </a:rPr>
              <a:t>; </a:t>
            </a:r>
            <a:r>
              <a:rPr kumimoji="0" lang="fr-BE" sz="1600" b="0" i="0" u="none" strike="noStrike" kern="1200" cap="none" spc="0" normalizeH="0" baseline="0" noProof="0" dirty="0" err="1">
                <a:ln>
                  <a:noFill/>
                </a:ln>
                <a:solidFill>
                  <a:prstClr val="white">
                    <a:lumMod val="65000"/>
                  </a:prstClr>
                </a:solidFill>
                <a:effectLst/>
                <a:uLnTx/>
                <a:uFillTx/>
                <a:latin typeface="Calibri" panose="020F0502020204030204"/>
                <a:ea typeface="+mn-ea"/>
                <a:cs typeface="+mn-cs"/>
              </a:rPr>
              <a:t>Historical</a:t>
            </a:r>
            <a:r>
              <a:rPr kumimoji="0" lang="fr-BE" sz="1600" b="0" i="0" u="none" strike="noStrike" kern="1200" cap="none" spc="0" normalizeH="0" baseline="0" noProof="0" dirty="0">
                <a:ln>
                  <a:noFill/>
                </a:ln>
                <a:solidFill>
                  <a:prstClr val="white">
                    <a:lumMod val="65000"/>
                  </a:prstClr>
                </a:solidFill>
                <a:effectLst/>
                <a:uLnTx/>
                <a:uFillTx/>
                <a:latin typeface="Calibri" panose="020F0502020204030204"/>
                <a:ea typeface="+mn-ea"/>
                <a:cs typeface="+mn-cs"/>
              </a:rPr>
              <a:t> figures for 2020-22; </a:t>
            </a:r>
            <a:r>
              <a:rPr kumimoji="0" lang="fr-BE" sz="1600" b="0" i="0" u="none" strike="noStrike" kern="1200" cap="none" spc="0" normalizeH="0" baseline="0" noProof="0" dirty="0" err="1">
                <a:ln>
                  <a:noFill/>
                </a:ln>
                <a:solidFill>
                  <a:prstClr val="white">
                    <a:lumMod val="65000"/>
                  </a:prstClr>
                </a:solidFill>
                <a:effectLst/>
                <a:uLnTx/>
                <a:uFillTx/>
                <a:latin typeface="Calibri" panose="020F0502020204030204"/>
                <a:ea typeface="+mn-ea"/>
                <a:cs typeface="+mn-cs"/>
              </a:rPr>
              <a:t>Forecasts</a:t>
            </a:r>
            <a:r>
              <a:rPr kumimoji="0" lang="fr-BE" sz="1600" b="0" i="0" u="none" strike="noStrike" kern="1200" cap="none" spc="0" normalizeH="0" baseline="0" noProof="0" dirty="0">
                <a:ln>
                  <a:noFill/>
                </a:ln>
                <a:solidFill>
                  <a:prstClr val="white">
                    <a:lumMod val="65000"/>
                  </a:prstClr>
                </a:solidFill>
                <a:effectLst/>
                <a:uLnTx/>
                <a:uFillTx/>
                <a:latin typeface="Calibri" panose="020F0502020204030204"/>
                <a:ea typeface="+mn-ea"/>
                <a:cs typeface="+mn-cs"/>
              </a:rPr>
              <a:t> for 2023-2025</a:t>
            </a:r>
            <a:endParaRPr kumimoji="0" lang="en-BE" sz="1600" b="0" i="0" u="none" strike="noStrike" kern="1200" cap="none" spc="0" normalizeH="0" baseline="0" noProof="0" dirty="0">
              <a:ln>
                <a:noFill/>
              </a:ln>
              <a:solidFill>
                <a:prstClr val="white">
                  <a:lumMod val="65000"/>
                </a:prstClr>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D11AAB26-FA59-FA27-536D-011C10B9C4FA}"/>
              </a:ext>
            </a:extLst>
          </p:cNvPr>
          <p:cNvSpPr txBox="1"/>
          <p:nvPr/>
        </p:nvSpPr>
        <p:spPr>
          <a:xfrm>
            <a:off x="274944" y="5289034"/>
            <a:ext cx="6646556" cy="1323439"/>
          </a:xfrm>
          <a:prstGeom prst="rect">
            <a:avLst/>
          </a:prstGeom>
          <a:noFill/>
        </p:spPr>
        <p:txBody>
          <a:bodyPr wrap="square" rtlCol="0">
            <a:spAutoFit/>
          </a:bodyPr>
          <a:lstStyle/>
          <a:p>
            <a:pPr marL="177800" marR="0" lvl="0" indent="-177800" algn="l" defTabSz="914400" rtl="0" eaLnBrk="1" fontAlgn="auto" latinLnBrk="0" hangingPunct="1">
              <a:lnSpc>
                <a:spcPct val="100000"/>
              </a:lnSpc>
              <a:spcBef>
                <a:spcPts val="0"/>
              </a:spcBef>
              <a:spcAft>
                <a:spcPts val="400"/>
              </a:spcAft>
              <a:buClr>
                <a:srgbClr val="8445FF"/>
              </a:buClr>
              <a:buSzTx/>
              <a:buFont typeface="Wingdings" panose="05000000000000000000" pitchFamily="2" charset="2"/>
              <a:buChar char="§"/>
              <a:tabLst/>
              <a:defRPr/>
            </a:pPr>
            <a:r>
              <a:rPr kumimoji="0" lang="fr-BE" sz="1400" b="0" i="0" u="none" strike="noStrike" kern="1200" cap="none" spc="0" normalizeH="0" baseline="0" noProof="0">
                <a:ln>
                  <a:noFill/>
                </a:ln>
                <a:solidFill>
                  <a:prstClr val="black"/>
                </a:solidFill>
                <a:effectLst/>
                <a:uLnTx/>
                <a:uFillTx/>
                <a:latin typeface="Calibri" panose="020F0502020204030204"/>
                <a:ea typeface="+mn-ea"/>
                <a:cs typeface="+mn-cs"/>
              </a:rPr>
              <a:t>Power of Siberia pipe sends gas from </a:t>
            </a:r>
            <a:r>
              <a:rPr kumimoji="0" lang="fr-BE" sz="1400" b="1" i="0" u="none" strike="noStrike" kern="1200" cap="none" spc="0" normalizeH="0" baseline="0" noProof="0">
                <a:ln>
                  <a:noFill/>
                </a:ln>
                <a:solidFill>
                  <a:prstClr val="black"/>
                </a:solidFill>
                <a:effectLst/>
                <a:uLnTx/>
                <a:uFillTx/>
                <a:latin typeface="Calibri" panose="020F0502020204030204"/>
                <a:ea typeface="+mn-ea"/>
                <a:cs typeface="+mn-cs"/>
              </a:rPr>
              <a:t>East Siberian gas </a:t>
            </a:r>
            <a:r>
              <a:rPr kumimoji="0" lang="fr-BE" sz="1400" b="0" i="0" u="none" strike="noStrike" kern="1200" cap="none" spc="0" normalizeH="0" baseline="0" noProof="0">
                <a:ln>
                  <a:noFill/>
                </a:ln>
                <a:solidFill>
                  <a:prstClr val="black"/>
                </a:solidFill>
                <a:effectLst/>
                <a:uLnTx/>
                <a:uFillTx/>
                <a:latin typeface="Calibri" panose="020F0502020204030204"/>
                <a:ea typeface="+mn-ea"/>
                <a:cs typeface="+mn-cs"/>
              </a:rPr>
              <a:t>fields to China </a:t>
            </a:r>
            <a:r>
              <a:rPr kumimoji="0" lang="fr-BE" sz="1400" b="1" i="0" u="none" strike="noStrike" kern="1200" cap="none" spc="0" normalizeH="0" baseline="0" noProof="0">
                <a:ln>
                  <a:noFill/>
                </a:ln>
                <a:solidFill>
                  <a:prstClr val="black"/>
                </a:solidFill>
                <a:effectLst/>
                <a:uLnTx/>
                <a:uFillTx/>
                <a:latin typeface="Calibri" panose="020F0502020204030204"/>
                <a:ea typeface="+mn-ea"/>
                <a:cs typeface="+mn-cs"/>
              </a:rPr>
              <a:t>since 2020 </a:t>
            </a:r>
            <a:r>
              <a:rPr kumimoji="0" lang="fr-BE" sz="1400" b="0" i="0" u="none" strike="noStrike" kern="1200" cap="none" spc="0" normalizeH="0" baseline="0" noProof="0">
                <a:ln>
                  <a:noFill/>
                </a:ln>
                <a:solidFill>
                  <a:prstClr val="black"/>
                </a:solidFill>
                <a:effectLst/>
                <a:uLnTx/>
                <a:uFillTx/>
                <a:latin typeface="Calibri" panose="020F0502020204030204"/>
                <a:ea typeface="+mn-ea"/>
                <a:cs typeface="+mn-cs"/>
              </a:rPr>
              <a:t>(agreement signed in 2014)</a:t>
            </a:r>
          </a:p>
          <a:p>
            <a:pPr marL="177800" marR="0" lvl="0" indent="-177800" algn="l" defTabSz="914400" rtl="0" eaLnBrk="1" fontAlgn="auto" latinLnBrk="0" hangingPunct="1">
              <a:lnSpc>
                <a:spcPct val="100000"/>
              </a:lnSpc>
              <a:spcBef>
                <a:spcPts val="0"/>
              </a:spcBef>
              <a:spcAft>
                <a:spcPts val="400"/>
              </a:spcAft>
              <a:buClr>
                <a:srgbClr val="8445FF"/>
              </a:buClr>
              <a:buSzTx/>
              <a:buFont typeface="Wingdings" panose="05000000000000000000" pitchFamily="2" charset="2"/>
              <a:buChar char="§"/>
              <a:tabLst/>
              <a:defRPr/>
            </a:pPr>
            <a:r>
              <a:rPr kumimoji="0" lang="fr-BE" sz="1400" b="1" i="0" u="none" strike="noStrike" kern="1200" cap="none" spc="0" normalizeH="0" baseline="0" noProof="0">
                <a:ln>
                  <a:noFill/>
                </a:ln>
                <a:solidFill>
                  <a:prstClr val="black"/>
                </a:solidFill>
                <a:effectLst/>
                <a:uLnTx/>
                <a:uFillTx/>
                <a:latin typeface="Calibri" panose="020F0502020204030204"/>
                <a:ea typeface="+mn-ea"/>
                <a:cs typeface="+mn-cs"/>
              </a:rPr>
              <a:t>West Siberian gas fields </a:t>
            </a:r>
            <a:r>
              <a:rPr kumimoji="0" lang="fr-BE" sz="1400" b="0" i="0" u="none" strike="noStrike" kern="1200" cap="none" spc="0" normalizeH="0" baseline="0" noProof="0">
                <a:ln>
                  <a:noFill/>
                </a:ln>
                <a:solidFill>
                  <a:prstClr val="black"/>
                </a:solidFill>
                <a:effectLst/>
                <a:uLnTx/>
                <a:uFillTx/>
                <a:latin typeface="Calibri" panose="020F0502020204030204"/>
                <a:ea typeface="+mn-ea"/>
                <a:cs typeface="+mn-cs"/>
              </a:rPr>
              <a:t>(such as Urengoy / Yamal) provide gas which flows to </a:t>
            </a:r>
            <a:r>
              <a:rPr kumimoji="0" lang="fr-BE" sz="1400" b="1" i="0" u="none" strike="noStrike" kern="1200" cap="none" spc="0" normalizeH="0" baseline="0" noProof="0">
                <a:ln>
                  <a:noFill/>
                </a:ln>
                <a:solidFill>
                  <a:prstClr val="black"/>
                </a:solidFill>
                <a:effectLst/>
                <a:uLnTx/>
                <a:uFillTx/>
                <a:latin typeface="Calibri" panose="020F0502020204030204"/>
                <a:ea typeface="+mn-ea"/>
                <a:cs typeface="+mn-cs"/>
              </a:rPr>
              <a:t>Europe</a:t>
            </a:r>
          </a:p>
          <a:p>
            <a:pPr marL="177800" marR="0" lvl="0" indent="-177800" algn="l" defTabSz="914400" rtl="0" eaLnBrk="1" fontAlgn="auto" latinLnBrk="0" hangingPunct="1">
              <a:lnSpc>
                <a:spcPct val="100000"/>
              </a:lnSpc>
              <a:spcBef>
                <a:spcPts val="0"/>
              </a:spcBef>
              <a:spcAft>
                <a:spcPts val="400"/>
              </a:spcAft>
              <a:buClr>
                <a:srgbClr val="8445FF"/>
              </a:buClr>
              <a:buSzTx/>
              <a:buFont typeface="Wingdings" panose="05000000000000000000" pitchFamily="2" charset="2"/>
              <a:buChar char="§"/>
              <a:tabLst/>
              <a:defRPr/>
            </a:pPr>
            <a:r>
              <a:rPr kumimoji="0" lang="fr-BE" sz="1400" b="1" i="0" u="none" strike="noStrike" kern="1200" cap="none" spc="0" normalizeH="0" baseline="0" noProof="0">
                <a:ln>
                  <a:noFill/>
                </a:ln>
                <a:solidFill>
                  <a:prstClr val="black"/>
                </a:solidFill>
                <a:effectLst/>
                <a:uLnTx/>
                <a:uFillTx/>
                <a:latin typeface="Calibri" panose="020F0502020204030204"/>
                <a:ea typeface="+mn-ea"/>
                <a:cs typeface="+mn-cs"/>
              </a:rPr>
              <a:t>Gas destined for Europe </a:t>
            </a:r>
            <a:r>
              <a:rPr kumimoji="0" lang="fr-BE" sz="1400" b="0" i="0" u="none" strike="noStrike" kern="1200" cap="none" spc="0" normalizeH="0" baseline="0" noProof="0">
                <a:ln>
                  <a:noFill/>
                </a:ln>
                <a:solidFill>
                  <a:prstClr val="black"/>
                </a:solidFill>
                <a:effectLst/>
                <a:uLnTx/>
                <a:uFillTx/>
                <a:latin typeface="Calibri" panose="020F0502020204030204"/>
                <a:ea typeface="+mn-ea"/>
                <a:cs typeface="+mn-cs"/>
              </a:rPr>
              <a:t>currently </a:t>
            </a:r>
            <a:r>
              <a:rPr kumimoji="0" lang="fr-BE" sz="1400" b="1" i="0" u="none" strike="noStrike" kern="1200" cap="none" spc="0" normalizeH="0" baseline="0" noProof="0">
                <a:ln>
                  <a:noFill/>
                </a:ln>
                <a:solidFill>
                  <a:prstClr val="black"/>
                </a:solidFill>
                <a:effectLst/>
                <a:uLnTx/>
                <a:uFillTx/>
                <a:latin typeface="Calibri" panose="020F0502020204030204"/>
                <a:ea typeface="+mn-ea"/>
                <a:cs typeface="+mn-cs"/>
              </a:rPr>
              <a:t>cannot</a:t>
            </a:r>
            <a:r>
              <a:rPr kumimoji="0" lang="fr-BE" sz="14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400" b="1" i="0" u="none" strike="noStrike" kern="1200" cap="none" spc="0" normalizeH="0" baseline="0" noProof="0">
                <a:ln>
                  <a:noFill/>
                </a:ln>
                <a:solidFill>
                  <a:prstClr val="black"/>
                </a:solidFill>
                <a:effectLst/>
                <a:uLnTx/>
                <a:uFillTx/>
                <a:latin typeface="Calibri" panose="020F0502020204030204"/>
                <a:ea typeface="+mn-ea"/>
                <a:cs typeface="+mn-cs"/>
              </a:rPr>
              <a:t>be</a:t>
            </a:r>
            <a:r>
              <a:rPr kumimoji="0" lang="fr-BE" sz="14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400" b="1" i="0" u="none" strike="noStrike" kern="1200" cap="none" spc="0" normalizeH="0" baseline="0" noProof="0">
                <a:ln>
                  <a:noFill/>
                </a:ln>
                <a:solidFill>
                  <a:prstClr val="black"/>
                </a:solidFill>
                <a:effectLst/>
                <a:uLnTx/>
                <a:uFillTx/>
                <a:latin typeface="Calibri" panose="020F0502020204030204"/>
                <a:ea typeface="+mn-ea"/>
                <a:cs typeface="+mn-cs"/>
              </a:rPr>
              <a:t>shipped</a:t>
            </a:r>
            <a:r>
              <a:rPr kumimoji="0" lang="fr-BE" sz="1400" b="0" i="0" u="none" strike="noStrike" kern="1200" cap="none" spc="0" normalizeH="0" baseline="0" noProof="0">
                <a:ln>
                  <a:noFill/>
                </a:ln>
                <a:solidFill>
                  <a:prstClr val="black"/>
                </a:solidFill>
                <a:effectLst/>
                <a:uLnTx/>
                <a:uFillTx/>
                <a:latin typeface="Calibri" panose="020F0502020204030204"/>
                <a:ea typeface="+mn-ea"/>
                <a:cs typeface="+mn-cs"/>
              </a:rPr>
              <a:t> directly by pipe </a:t>
            </a:r>
            <a:r>
              <a:rPr kumimoji="0" lang="fr-BE" sz="1400" b="1" i="0" u="none" strike="noStrike" kern="1200" cap="none" spc="0" normalizeH="0" baseline="0" noProof="0">
                <a:ln>
                  <a:noFill/>
                </a:ln>
                <a:solidFill>
                  <a:prstClr val="black"/>
                </a:solidFill>
                <a:effectLst/>
                <a:uLnTx/>
                <a:uFillTx/>
                <a:latin typeface="Calibri" panose="020F0502020204030204"/>
                <a:ea typeface="+mn-ea"/>
                <a:cs typeface="+mn-cs"/>
              </a:rPr>
              <a:t>to China</a:t>
            </a:r>
          </a:p>
          <a:p>
            <a:pPr marL="177800" marR="0" lvl="0" indent="-177800" algn="l" defTabSz="914400" rtl="0" eaLnBrk="1" fontAlgn="auto" latinLnBrk="0" hangingPunct="1">
              <a:lnSpc>
                <a:spcPct val="100000"/>
              </a:lnSpc>
              <a:spcBef>
                <a:spcPts val="0"/>
              </a:spcBef>
              <a:spcAft>
                <a:spcPts val="400"/>
              </a:spcAft>
              <a:buClr>
                <a:srgbClr val="8445FF"/>
              </a:buClr>
              <a:buSzTx/>
              <a:buFont typeface="Wingdings" panose="05000000000000000000" pitchFamily="2" charset="2"/>
              <a:buChar char="§"/>
              <a:tabLst/>
              <a:defRPr/>
            </a:pPr>
            <a:r>
              <a:rPr kumimoji="0" lang="fr-BE" sz="1400" b="1" i="0" u="none" strike="noStrike" kern="1200" cap="none" spc="0" normalizeH="0" baseline="0" noProof="0">
                <a:ln>
                  <a:noFill/>
                </a:ln>
                <a:solidFill>
                  <a:prstClr val="black"/>
                </a:solidFill>
                <a:effectLst/>
                <a:uLnTx/>
                <a:uFillTx/>
                <a:latin typeface="Calibri" panose="020F0502020204030204"/>
                <a:ea typeface="+mn-ea"/>
                <a:cs typeface="+mn-cs"/>
              </a:rPr>
              <a:t>Potential proposed expansion </a:t>
            </a:r>
            <a:r>
              <a:rPr kumimoji="0" lang="fr-BE" sz="1400" b="0" i="0" u="none" strike="noStrike" kern="1200" cap="none" spc="0" normalizeH="0" baseline="0" noProof="0">
                <a:ln>
                  <a:noFill/>
                </a:ln>
                <a:solidFill>
                  <a:prstClr val="black"/>
                </a:solidFill>
                <a:effectLst/>
                <a:uLnTx/>
                <a:uFillTx/>
                <a:latin typeface="Calibri" panose="020F0502020204030204"/>
                <a:ea typeface="+mn-ea"/>
                <a:cs typeface="+mn-cs"/>
              </a:rPr>
              <a:t>could</a:t>
            </a:r>
            <a:r>
              <a:rPr kumimoji="0" lang="fr-BE" sz="1400" b="1"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400" b="0" i="0" u="none" strike="noStrike" kern="1200" cap="none" spc="0" normalizeH="0" baseline="0" noProof="0">
                <a:ln>
                  <a:noFill/>
                </a:ln>
                <a:solidFill>
                  <a:prstClr val="black"/>
                </a:solidFill>
                <a:effectLst/>
                <a:uLnTx/>
                <a:uFillTx/>
                <a:latin typeface="Calibri" panose="020F0502020204030204"/>
                <a:ea typeface="+mn-ea"/>
                <a:cs typeface="+mn-cs"/>
              </a:rPr>
              <a:t>add</a:t>
            </a:r>
            <a:r>
              <a:rPr kumimoji="0" lang="fr-BE" sz="1400" b="1"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400" b="0" i="0" u="none" strike="noStrike" kern="1200" cap="none" spc="0" normalizeH="0" baseline="0" noProof="0">
                <a:ln>
                  <a:noFill/>
                </a:ln>
                <a:solidFill>
                  <a:prstClr val="black"/>
                </a:solidFill>
                <a:effectLst/>
                <a:uLnTx/>
                <a:uFillTx/>
                <a:latin typeface="Calibri" panose="020F0502020204030204"/>
                <a:ea typeface="+mn-ea"/>
                <a:cs typeface="+mn-cs"/>
              </a:rPr>
              <a:t>another</a:t>
            </a:r>
            <a:r>
              <a:rPr kumimoji="0" lang="fr-BE" sz="1400" b="1" i="0" u="none" strike="noStrike" kern="1200" cap="none" spc="0" normalizeH="0" baseline="0" noProof="0">
                <a:ln>
                  <a:noFill/>
                </a:ln>
                <a:solidFill>
                  <a:prstClr val="black"/>
                </a:solidFill>
                <a:effectLst/>
                <a:uLnTx/>
                <a:uFillTx/>
                <a:latin typeface="Calibri" panose="020F0502020204030204"/>
                <a:ea typeface="+mn-ea"/>
                <a:cs typeface="+mn-cs"/>
              </a:rPr>
              <a:t> 7-8 BCM </a:t>
            </a:r>
            <a:r>
              <a:rPr kumimoji="0" lang="fr-BE" sz="1400" b="0" i="0" u="none" strike="noStrike" kern="1200" cap="none" spc="0" normalizeH="0" baseline="0" noProof="0">
                <a:ln>
                  <a:noFill/>
                </a:ln>
                <a:solidFill>
                  <a:prstClr val="black"/>
                </a:solidFill>
                <a:effectLst/>
                <a:uLnTx/>
                <a:uFillTx/>
                <a:latin typeface="Calibri" panose="020F0502020204030204"/>
                <a:ea typeface="+mn-ea"/>
                <a:cs typeface="+mn-cs"/>
              </a:rPr>
              <a:t>per year</a:t>
            </a:r>
            <a:endParaRPr kumimoji="0" lang="en-BE"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FC50FFD9-E260-79A8-F9EA-0E3518724DE8}"/>
              </a:ext>
            </a:extLst>
          </p:cNvPr>
          <p:cNvSpPr txBox="1"/>
          <p:nvPr/>
        </p:nvSpPr>
        <p:spPr>
          <a:xfrm>
            <a:off x="160645" y="831363"/>
            <a:ext cx="3647793"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600" b="1" i="0" u="none" strike="noStrike" kern="1200" cap="none" spc="0" normalizeH="0" baseline="0" noProof="0">
                <a:ln>
                  <a:noFill/>
                </a:ln>
                <a:solidFill>
                  <a:srgbClr val="8445FF"/>
                </a:solidFill>
                <a:effectLst/>
                <a:uLnTx/>
                <a:uFillTx/>
                <a:latin typeface="Calibri" panose="020F0502020204030204"/>
                <a:ea typeface="+mn-ea"/>
                <a:cs typeface="+mn-cs"/>
              </a:rPr>
              <a:t>Overview of the Power of Siberia project</a:t>
            </a:r>
            <a:endParaRPr kumimoji="0" lang="en-BE" sz="1600" b="1" i="0" u="none" strike="noStrike" kern="1200" cap="none" spc="0" normalizeH="0" baseline="0" noProof="0">
              <a:ln>
                <a:noFill/>
              </a:ln>
              <a:solidFill>
                <a:srgbClr val="8445FF"/>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53F81069-2627-20D6-2323-EBDA4056CA44}"/>
              </a:ext>
            </a:extLst>
          </p:cNvPr>
          <p:cNvSpPr txBox="1"/>
          <p:nvPr/>
        </p:nvSpPr>
        <p:spPr>
          <a:xfrm>
            <a:off x="6985000" y="856763"/>
            <a:ext cx="3886898"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600" b="1" i="0" u="none" strike="noStrike" kern="1200" cap="none" spc="0" normalizeH="0" baseline="0" noProof="0">
                <a:ln>
                  <a:noFill/>
                </a:ln>
                <a:solidFill>
                  <a:srgbClr val="8445FF"/>
                </a:solidFill>
                <a:effectLst/>
                <a:uLnTx/>
                <a:uFillTx/>
                <a:latin typeface="Calibri" panose="020F0502020204030204"/>
                <a:ea typeface="+mn-ea"/>
                <a:cs typeface="+mn-cs"/>
              </a:rPr>
              <a:t>Evolution of flows through Power of Siberia</a:t>
            </a:r>
            <a:endParaRPr kumimoji="0" lang="en-BE" sz="1600" b="1" i="0" u="none" strike="noStrike" kern="1200" cap="none" spc="0" normalizeH="0" baseline="0" noProof="0">
              <a:ln>
                <a:noFill/>
              </a:ln>
              <a:solidFill>
                <a:srgbClr val="8445FF"/>
              </a:solidFill>
              <a:effectLst/>
              <a:uLnTx/>
              <a:uFillTx/>
              <a:latin typeface="Calibri" panose="020F0502020204030204"/>
              <a:ea typeface="+mn-ea"/>
              <a:cs typeface="+mn-cs"/>
            </a:endParaRPr>
          </a:p>
        </p:txBody>
      </p:sp>
      <p:sp>
        <p:nvSpPr>
          <p:cNvPr id="10" name="Rectangle: Rounded Corners 9">
            <a:extLst>
              <a:ext uri="{FF2B5EF4-FFF2-40B4-BE49-F238E27FC236}">
                <a16:creationId xmlns:a16="http://schemas.microsoft.com/office/drawing/2014/main" id="{DBB56E52-B6E0-2C05-A25B-DD55DB1D7966}"/>
              </a:ext>
            </a:extLst>
          </p:cNvPr>
          <p:cNvSpPr/>
          <p:nvPr/>
        </p:nvSpPr>
        <p:spPr>
          <a:xfrm>
            <a:off x="186045" y="1169917"/>
            <a:ext cx="6697355" cy="5421383"/>
          </a:xfrm>
          <a:prstGeom prst="roundRect">
            <a:avLst>
              <a:gd name="adj" fmla="val 2143"/>
            </a:avLst>
          </a:prstGeom>
          <a:noFill/>
          <a:ln w="19050">
            <a:solidFill>
              <a:srgbClr val="844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Rounded Corners 10">
            <a:extLst>
              <a:ext uri="{FF2B5EF4-FFF2-40B4-BE49-F238E27FC236}">
                <a16:creationId xmlns:a16="http://schemas.microsoft.com/office/drawing/2014/main" id="{F46A451E-020D-F0BF-5EDA-9918CC8D93D7}"/>
              </a:ext>
            </a:extLst>
          </p:cNvPr>
          <p:cNvSpPr/>
          <p:nvPr/>
        </p:nvSpPr>
        <p:spPr>
          <a:xfrm>
            <a:off x="7010399" y="1169917"/>
            <a:ext cx="5020956" cy="5421383"/>
          </a:xfrm>
          <a:prstGeom prst="roundRect">
            <a:avLst>
              <a:gd name="adj" fmla="val 2143"/>
            </a:avLst>
          </a:prstGeom>
          <a:noFill/>
          <a:ln w="19050">
            <a:solidFill>
              <a:srgbClr val="844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BDDF532F-5CAE-9F32-06D8-66FE0E71279A}"/>
              </a:ext>
            </a:extLst>
          </p:cNvPr>
          <p:cNvSpPr txBox="1"/>
          <p:nvPr/>
        </p:nvSpPr>
        <p:spPr>
          <a:xfrm>
            <a:off x="0" y="6593304"/>
            <a:ext cx="4780026"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200" b="0" i="0" u="none" strike="noStrike" kern="1200" cap="none" spc="0" normalizeH="0" baseline="0" noProof="0">
                <a:ln>
                  <a:noFill/>
                </a:ln>
                <a:solidFill>
                  <a:prstClr val="black"/>
                </a:solidFill>
                <a:effectLst/>
                <a:uLnTx/>
                <a:uFillTx/>
                <a:latin typeface="Calibri" panose="020F0502020204030204"/>
                <a:ea typeface="+mn-ea"/>
                <a:cs typeface="+mn-cs"/>
              </a:rPr>
              <a:t>Source: Gazprom, Reuters, SP Global, Center for the study of democracies </a:t>
            </a:r>
            <a:endParaRPr kumimoji="0" lang="en-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33A2F1F2-DA49-03DD-8DED-2810A140AA49}"/>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37230" y="67696"/>
            <a:ext cx="816000" cy="612000"/>
          </a:xfrm>
          <a:prstGeom prst="rect">
            <a:avLst/>
          </a:prstGeom>
        </p:spPr>
      </p:pic>
    </p:spTree>
    <p:extLst>
      <p:ext uri="{BB962C8B-B14F-4D97-AF65-F5344CB8AC3E}">
        <p14:creationId xmlns:p14="http://schemas.microsoft.com/office/powerpoint/2010/main" val="14189193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D3904-7D26-02BF-0279-C828CF8886F7}"/>
              </a:ext>
            </a:extLst>
          </p:cNvPr>
          <p:cNvSpPr>
            <a:spLocks noGrp="1"/>
          </p:cNvSpPr>
          <p:nvPr>
            <p:ph type="title"/>
          </p:nvPr>
        </p:nvSpPr>
        <p:spPr/>
        <p:txBody>
          <a:bodyPr>
            <a:normAutofit/>
          </a:bodyPr>
          <a:lstStyle/>
          <a:p>
            <a:r>
              <a:rPr lang="fr-BE"/>
              <a:t>Natural gas demand in Western Europe</a:t>
            </a:r>
            <a:endParaRPr lang="en-BE"/>
          </a:p>
        </p:txBody>
      </p:sp>
      <p:sp>
        <p:nvSpPr>
          <p:cNvPr id="4" name="TextBox 3">
            <a:extLst>
              <a:ext uri="{FF2B5EF4-FFF2-40B4-BE49-F238E27FC236}">
                <a16:creationId xmlns:a16="http://schemas.microsoft.com/office/drawing/2014/main" id="{2A8DAA4B-1291-6946-C141-019169C5CB41}"/>
              </a:ext>
            </a:extLst>
          </p:cNvPr>
          <p:cNvSpPr txBox="1"/>
          <p:nvPr/>
        </p:nvSpPr>
        <p:spPr>
          <a:xfrm>
            <a:off x="240139" y="737272"/>
            <a:ext cx="6470361"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500" b="0" i="0" u="none" strike="noStrike" kern="1200" cap="none" spc="0" normalizeH="0" baseline="0" noProof="0">
                <a:ln>
                  <a:noFill/>
                </a:ln>
                <a:solidFill>
                  <a:prstClr val="white">
                    <a:lumMod val="50000"/>
                  </a:prstClr>
                </a:solidFill>
                <a:effectLst/>
                <a:uLnTx/>
                <a:uFillTx/>
                <a:latin typeface="Calibri" panose="020F0502020204030204"/>
                <a:ea typeface="+mn-ea"/>
                <a:cs typeface="+mn-cs"/>
              </a:rPr>
              <a:t>BCM per week natural gas demand in Germany, Belgium, Netherlands and France</a:t>
            </a:r>
            <a:endParaRPr kumimoji="0" lang="en-BE" sz="1500" b="0" i="0" u="none" strike="noStrike" kern="1200" cap="none" spc="0" normalizeH="0" baseline="0" noProof="0">
              <a:ln>
                <a:noFill/>
              </a:ln>
              <a:solidFill>
                <a:prstClr val="white">
                  <a:lumMod val="50000"/>
                </a:prstClr>
              </a:solidFill>
              <a:effectLst/>
              <a:uLnTx/>
              <a:uFillTx/>
              <a:latin typeface="Calibri" panose="020F0502020204030204"/>
              <a:ea typeface="+mn-ea"/>
              <a:cs typeface="+mn-cs"/>
            </a:endParaRPr>
          </a:p>
        </p:txBody>
      </p:sp>
      <p:graphicFrame>
        <p:nvGraphicFramePr>
          <p:cNvPr id="7" name="Chart 6">
            <a:extLst>
              <a:ext uri="{FF2B5EF4-FFF2-40B4-BE49-F238E27FC236}">
                <a16:creationId xmlns:a16="http://schemas.microsoft.com/office/drawing/2014/main" id="{8AD44B29-7179-724F-62C1-1A82596D530F}"/>
              </a:ext>
            </a:extLst>
          </p:cNvPr>
          <p:cNvGraphicFramePr/>
          <p:nvPr/>
        </p:nvGraphicFramePr>
        <p:xfrm>
          <a:off x="339098" y="1236902"/>
          <a:ext cx="9608466" cy="5418667"/>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Rounded Corners 2">
            <a:extLst>
              <a:ext uri="{FF2B5EF4-FFF2-40B4-BE49-F238E27FC236}">
                <a16:creationId xmlns:a16="http://schemas.microsoft.com/office/drawing/2014/main" id="{0E06490D-24D1-2242-B941-9DD637AAE31E}"/>
              </a:ext>
            </a:extLst>
          </p:cNvPr>
          <p:cNvSpPr/>
          <p:nvPr/>
        </p:nvSpPr>
        <p:spPr>
          <a:xfrm>
            <a:off x="4280544" y="1661773"/>
            <a:ext cx="2717074" cy="893419"/>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400" b="0" i="0" u="none" strike="noStrike" kern="1200" cap="none" spc="0" normalizeH="0" baseline="0" noProof="0">
                <a:ln>
                  <a:noFill/>
                </a:ln>
                <a:solidFill>
                  <a:sysClr val="windowText" lastClr="000000"/>
                </a:solidFill>
                <a:effectLst/>
                <a:uLnTx/>
                <a:uFillTx/>
                <a:latin typeface="Calibri" panose="020F0502020204030204"/>
                <a:ea typeface="+mn-ea"/>
                <a:cs typeface="+mn-cs"/>
              </a:rPr>
              <a:t>2025 YTD </a:t>
            </a:r>
            <a:r>
              <a:rPr kumimoji="0" lang="fr-BE" sz="1400" b="0" i="0" u="none" strike="noStrike" kern="1200" cap="none" spc="0" normalizeH="0" baseline="0" noProof="0" err="1">
                <a:ln>
                  <a:noFill/>
                </a:ln>
                <a:solidFill>
                  <a:sysClr val="windowText" lastClr="000000"/>
                </a:solidFill>
                <a:effectLst/>
                <a:uLnTx/>
                <a:uFillTx/>
                <a:latin typeface="Calibri" panose="020F0502020204030204"/>
                <a:ea typeface="+mn-ea"/>
                <a:cs typeface="+mn-cs"/>
              </a:rPr>
              <a:t>gas</a:t>
            </a:r>
            <a:r>
              <a:rPr kumimoji="0" lang="fr-BE" sz="1400" b="0" i="0" u="none" strike="noStrike" kern="1200" cap="none" spc="0" normalizeH="0" baseline="0" noProof="0">
                <a:ln>
                  <a:noFill/>
                </a:ln>
                <a:solidFill>
                  <a:sysClr val="windowText" lastClr="000000"/>
                </a:solidFill>
                <a:effectLst/>
                <a:uLnTx/>
                <a:uFillTx/>
                <a:latin typeface="Calibri" panose="020F0502020204030204"/>
                <a:ea typeface="+mn-ea"/>
                <a:cs typeface="+mn-cs"/>
              </a:rPr>
              <a:t> </a:t>
            </a:r>
            <a:r>
              <a:rPr kumimoji="0" lang="fr-BE" sz="1400" b="0" i="0" u="none" strike="noStrike" kern="1200" cap="none" spc="0" normalizeH="0" baseline="0" noProof="0" err="1">
                <a:ln>
                  <a:noFill/>
                </a:ln>
                <a:solidFill>
                  <a:sysClr val="windowText" lastClr="000000"/>
                </a:solidFill>
                <a:effectLst/>
                <a:uLnTx/>
                <a:uFillTx/>
                <a:latin typeface="Calibri" panose="020F0502020204030204"/>
                <a:ea typeface="+mn-ea"/>
                <a:cs typeface="+mn-cs"/>
              </a:rPr>
              <a:t>demand</a:t>
            </a:r>
            <a:r>
              <a:rPr kumimoji="0" lang="fr-BE" sz="1400" b="0" i="0" u="none" strike="noStrike" kern="1200" cap="none" spc="0" normalizeH="0" baseline="0" noProof="0">
                <a:ln>
                  <a:noFill/>
                </a:ln>
                <a:solidFill>
                  <a:sysClr val="windowText" lastClr="000000"/>
                </a:solidFill>
                <a:effectLst/>
                <a:uLnTx/>
                <a:uFillTx/>
                <a:latin typeface="Calibri" panose="020F0502020204030204"/>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400" b="0" i="0" u="none" strike="noStrike" kern="1200" cap="none" spc="0" normalizeH="0" baseline="0" noProof="0">
                <a:ln>
                  <a:noFill/>
                </a:ln>
                <a:solidFill>
                  <a:sysClr val="windowText" lastClr="000000"/>
                </a:solidFill>
                <a:effectLst/>
                <a:uLnTx/>
                <a:uFillTx/>
                <a:latin typeface="Calibri" panose="020F0502020204030204"/>
                <a:ea typeface="+mn-ea"/>
                <a:cs typeface="+mn-cs"/>
              </a:rPr>
              <a:t>+2,1% versus 2024</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400" b="0" i="0" u="none" strike="noStrike" kern="1200" cap="none" spc="0" normalizeH="0" baseline="0" noProof="0">
                <a:ln>
                  <a:noFill/>
                </a:ln>
                <a:solidFill>
                  <a:sysClr val="windowText" lastClr="000000"/>
                </a:solidFill>
                <a:effectLst/>
                <a:uLnTx/>
                <a:uFillTx/>
                <a:latin typeface="Calibri" panose="020F0502020204030204"/>
                <a:ea typeface="+mn-ea"/>
                <a:cs typeface="+mn-cs"/>
              </a:rPr>
              <a:t>(</a:t>
            </a:r>
            <a:r>
              <a:rPr kumimoji="0" lang="fr-BE" sz="1400" b="0" i="0" u="none" strike="noStrike" kern="1200" cap="none" spc="0" normalizeH="0" baseline="0" noProof="0" err="1">
                <a:ln>
                  <a:noFill/>
                </a:ln>
                <a:solidFill>
                  <a:sysClr val="windowText" lastClr="000000"/>
                </a:solidFill>
                <a:effectLst/>
                <a:uLnTx/>
                <a:uFillTx/>
                <a:latin typeface="Calibri" panose="020F0502020204030204"/>
                <a:ea typeface="+mn-ea"/>
                <a:cs typeface="+mn-cs"/>
              </a:rPr>
              <a:t>October</a:t>
            </a:r>
            <a:r>
              <a:rPr kumimoji="0" lang="fr-BE" sz="1400" b="0" i="0" u="none" strike="noStrike" kern="1200" cap="none" spc="0" normalizeH="0" baseline="0" noProof="0">
                <a:ln>
                  <a:noFill/>
                </a:ln>
                <a:solidFill>
                  <a:sysClr val="windowText" lastClr="000000"/>
                </a:solidFill>
                <a:effectLst/>
                <a:uLnTx/>
                <a:uFillTx/>
                <a:latin typeface="Calibri" panose="020F0502020204030204"/>
                <a:ea typeface="+mn-ea"/>
                <a:cs typeface="+mn-cs"/>
              </a:rPr>
              <a:t> 2025: +9% vs 2024)</a:t>
            </a:r>
            <a:endParaRPr kumimoji="0" lang="en-BE" sz="1400" b="0" i="0" u="none" strike="noStrike" kern="1200" cap="none" spc="0" normalizeH="0" baseline="0" noProof="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518454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6E47D0-C62D-828F-4937-AB16B5898465}"/>
              </a:ext>
            </a:extLst>
          </p:cNvPr>
          <p:cNvSpPr>
            <a:spLocks noGrp="1"/>
          </p:cNvSpPr>
          <p:nvPr>
            <p:ph type="title"/>
          </p:nvPr>
        </p:nvSpPr>
        <p:spPr/>
        <p:txBody>
          <a:bodyPr/>
          <a:lstStyle/>
          <a:p>
            <a:r>
              <a:rPr lang="en-US"/>
              <a:t>Global PMI evolutions</a:t>
            </a:r>
            <a:endParaRPr lang="en-BE"/>
          </a:p>
        </p:txBody>
      </p:sp>
      <p:graphicFrame>
        <p:nvGraphicFramePr>
          <p:cNvPr id="5" name="Chart 4">
            <a:extLst>
              <a:ext uri="{FF2B5EF4-FFF2-40B4-BE49-F238E27FC236}">
                <a16:creationId xmlns:a16="http://schemas.microsoft.com/office/drawing/2014/main" id="{C57F08C7-0D8F-570F-0EFA-1B850D10AF08}"/>
              </a:ext>
            </a:extLst>
          </p:cNvPr>
          <p:cNvGraphicFramePr/>
          <p:nvPr/>
        </p:nvGraphicFramePr>
        <p:xfrm>
          <a:off x="240453" y="1425790"/>
          <a:ext cx="4821767" cy="419523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a16="http://schemas.microsoft.com/office/drawing/2014/main" id="{8BE787B4-D944-F67A-D375-1ED0C31C0CF3}"/>
              </a:ext>
            </a:extLst>
          </p:cNvPr>
          <p:cNvGraphicFramePr/>
          <p:nvPr/>
        </p:nvGraphicFramePr>
        <p:xfrm>
          <a:off x="6151033" y="1425790"/>
          <a:ext cx="4821767" cy="4195230"/>
        </p:xfrm>
        <a:graphic>
          <a:graphicData uri="http://schemas.openxmlformats.org/drawingml/2006/chart">
            <c:chart xmlns:c="http://schemas.openxmlformats.org/drawingml/2006/chart" xmlns:r="http://schemas.openxmlformats.org/officeDocument/2006/relationships" r:id="rId3"/>
          </a:graphicData>
        </a:graphic>
      </p:graphicFrame>
      <p:cxnSp>
        <p:nvCxnSpPr>
          <p:cNvPr id="8" name="Straight Connector 7">
            <a:extLst>
              <a:ext uri="{FF2B5EF4-FFF2-40B4-BE49-F238E27FC236}">
                <a16:creationId xmlns:a16="http://schemas.microsoft.com/office/drawing/2014/main" id="{63AA07B4-5ADD-99BC-74B6-AED83BDF0617}"/>
              </a:ext>
            </a:extLst>
          </p:cNvPr>
          <p:cNvCxnSpPr>
            <a:cxnSpLocks/>
          </p:cNvCxnSpPr>
          <p:nvPr/>
        </p:nvCxnSpPr>
        <p:spPr>
          <a:xfrm>
            <a:off x="6510867" y="2722882"/>
            <a:ext cx="4461933" cy="0"/>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8473883C-E185-2E3D-557F-BD1AC16CC363}"/>
              </a:ext>
            </a:extLst>
          </p:cNvPr>
          <p:cNvCxnSpPr>
            <a:cxnSpLocks/>
          </p:cNvCxnSpPr>
          <p:nvPr/>
        </p:nvCxnSpPr>
        <p:spPr>
          <a:xfrm>
            <a:off x="600287" y="2722882"/>
            <a:ext cx="4461933" cy="0"/>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9D7FBA7B-8503-B531-781C-62ED75AE9EB5}"/>
              </a:ext>
            </a:extLst>
          </p:cNvPr>
          <p:cNvPicPr>
            <a:picLocks noChangeAspect="1"/>
          </p:cNvPicPr>
          <p:nvPr/>
        </p:nvPicPr>
        <p:blipFill>
          <a:blip r:embed="rId4"/>
          <a:stretch>
            <a:fillRect/>
          </a:stretch>
        </p:blipFill>
        <p:spPr>
          <a:xfrm>
            <a:off x="1278201" y="4541664"/>
            <a:ext cx="3725599" cy="295453"/>
          </a:xfrm>
          <a:prstGeom prst="rect">
            <a:avLst/>
          </a:prstGeom>
        </p:spPr>
      </p:pic>
      <p:sp>
        <p:nvSpPr>
          <p:cNvPr id="13" name="Rectangle 12">
            <a:extLst>
              <a:ext uri="{FF2B5EF4-FFF2-40B4-BE49-F238E27FC236}">
                <a16:creationId xmlns:a16="http://schemas.microsoft.com/office/drawing/2014/main" id="{1BE3F353-3616-2E24-1C0D-CF5377BA314E}"/>
              </a:ext>
            </a:extLst>
          </p:cNvPr>
          <p:cNvSpPr/>
          <p:nvPr/>
        </p:nvSpPr>
        <p:spPr>
          <a:xfrm>
            <a:off x="248920" y="5704840"/>
            <a:ext cx="5215210" cy="919480"/>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6F5CB7F8-C04F-D8B7-9D6F-E693AA7C7ECA}"/>
              </a:ext>
            </a:extLst>
          </p:cNvPr>
          <p:cNvSpPr txBox="1"/>
          <p:nvPr/>
        </p:nvSpPr>
        <p:spPr>
          <a:xfrm>
            <a:off x="285673" y="5719473"/>
            <a:ext cx="5184822" cy="882293"/>
          </a:xfrm>
          <a:prstGeom prst="rect">
            <a:avLst/>
          </a:prstGeom>
          <a:noFill/>
        </p:spPr>
        <p:txBody>
          <a:bodyPr wrap="square" rtlCol="0">
            <a:spAutoFit/>
          </a:bodyPr>
          <a:lstStyle/>
          <a:p>
            <a:pPr marL="177800" marR="0" lvl="0" indent="-177800" algn="l" defTabSz="914400" rtl="0" eaLnBrk="1" fontAlgn="auto" latinLnBrk="0" hangingPunct="1">
              <a:lnSpc>
                <a:spcPct val="100000"/>
              </a:lnSpc>
              <a:spcBef>
                <a:spcPts val="0"/>
              </a:spcBef>
              <a:spcAft>
                <a:spcPts val="400"/>
              </a:spcAft>
              <a:buClr>
                <a:srgbClr val="8445FF"/>
              </a:buClr>
              <a:buSzTx/>
              <a:buFont typeface="Wingdings" panose="05000000000000000000" pitchFamily="2" charset="2"/>
              <a:buChar char="§"/>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EU manufacturing PMI remained at the 50 threshold, after a long period since mid-2022 with weak manufacturing PMIs</a:t>
            </a:r>
          </a:p>
          <a:p>
            <a:pPr marL="177800" marR="0" lvl="0" indent="-177800" algn="l" defTabSz="914400" rtl="0" eaLnBrk="1" fontAlgn="auto" latinLnBrk="0" hangingPunct="1">
              <a:lnSpc>
                <a:spcPct val="100000"/>
              </a:lnSpc>
              <a:spcBef>
                <a:spcPts val="0"/>
              </a:spcBef>
              <a:spcAft>
                <a:spcPts val="400"/>
              </a:spcAft>
              <a:buClr>
                <a:srgbClr val="8445FF"/>
              </a:buClr>
              <a:buSzTx/>
              <a:buFont typeface="Wingdings" panose="05000000000000000000" pitchFamily="2" charset="2"/>
              <a:buChar char="§"/>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US manufacturing PMIs remained rather stable last month, while Chinese PMI indicators fell back below 50</a:t>
            </a:r>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 name="TextBox 2">
            <a:extLst>
              <a:ext uri="{FF2B5EF4-FFF2-40B4-BE49-F238E27FC236}">
                <a16:creationId xmlns:a16="http://schemas.microsoft.com/office/drawing/2014/main" id="{84F5AF67-0885-5379-B813-B1537B5C4918}"/>
              </a:ext>
            </a:extLst>
          </p:cNvPr>
          <p:cNvSpPr txBox="1"/>
          <p:nvPr/>
        </p:nvSpPr>
        <p:spPr>
          <a:xfrm>
            <a:off x="224145" y="715891"/>
            <a:ext cx="5981830" cy="55399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rPr>
              <a:t>PMI (</a:t>
            </a:r>
            <a:r>
              <a:rPr kumimoji="0" lang="fr-BE" sz="1500" b="0" i="0" u="none" strike="noStrike" kern="1200" cap="none" spc="0" normalizeH="0" baseline="0" noProof="0" err="1">
                <a:ln>
                  <a:noFill/>
                </a:ln>
                <a:solidFill>
                  <a:prstClr val="white">
                    <a:lumMod val="65000"/>
                  </a:prstClr>
                </a:solidFill>
                <a:effectLst/>
                <a:uLnTx/>
                <a:uFillTx/>
                <a:latin typeface="Calibri" panose="020F0502020204030204"/>
                <a:ea typeface="+mn-ea"/>
                <a:cs typeface="+mn-cs"/>
              </a:rPr>
              <a:t>Purchase</a:t>
            </a:r>
            <a:r>
              <a:rPr kumimoji="0" lang="fr-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rPr>
              <a:t> Managers’ Index) </a:t>
            </a:r>
            <a:r>
              <a:rPr kumimoji="0" lang="fr-BE" sz="1500" b="0" i="0" u="none" strike="noStrike" kern="1200" cap="none" spc="0" normalizeH="0" baseline="0" noProof="0" err="1">
                <a:ln>
                  <a:noFill/>
                </a:ln>
                <a:solidFill>
                  <a:prstClr val="white">
                    <a:lumMod val="65000"/>
                  </a:prstClr>
                </a:solidFill>
                <a:effectLst/>
                <a:uLnTx/>
                <a:uFillTx/>
                <a:latin typeface="Calibri" panose="020F0502020204030204"/>
                <a:ea typeface="+mn-ea"/>
                <a:cs typeface="+mn-cs"/>
              </a:rPr>
              <a:t>monthly</a:t>
            </a:r>
            <a:r>
              <a:rPr kumimoji="0" lang="fr-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rPr>
              <a:t> </a:t>
            </a:r>
            <a:r>
              <a:rPr kumimoji="0" lang="fr-BE" sz="1500" b="0" i="0" u="none" strike="noStrike" kern="1200" cap="none" spc="0" normalizeH="0" baseline="0" noProof="0" err="1">
                <a:ln>
                  <a:noFill/>
                </a:ln>
                <a:solidFill>
                  <a:prstClr val="white">
                    <a:lumMod val="65000"/>
                  </a:prstClr>
                </a:solidFill>
                <a:effectLst/>
                <a:uLnTx/>
                <a:uFillTx/>
                <a:latin typeface="Calibri" panose="020F0502020204030204"/>
                <a:ea typeface="+mn-ea"/>
                <a:cs typeface="+mn-cs"/>
              </a:rPr>
              <a:t>averages</a:t>
            </a:r>
            <a:r>
              <a:rPr kumimoji="0" lang="fr-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rPr>
              <a:t> by S&amp;P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rPr>
              <a:t>Figures </a:t>
            </a:r>
            <a:r>
              <a:rPr kumimoji="0" lang="fr-BE" sz="1500" b="0" i="0" u="none" strike="noStrike" kern="1200" cap="none" spc="0" normalizeH="0" baseline="0" noProof="0" err="1">
                <a:ln>
                  <a:noFill/>
                </a:ln>
                <a:solidFill>
                  <a:prstClr val="white">
                    <a:lumMod val="65000"/>
                  </a:prstClr>
                </a:solidFill>
                <a:effectLst/>
                <a:uLnTx/>
                <a:uFillTx/>
                <a:latin typeface="Calibri" panose="020F0502020204030204"/>
                <a:ea typeface="+mn-ea"/>
                <a:cs typeface="+mn-cs"/>
              </a:rPr>
              <a:t>above</a:t>
            </a:r>
            <a:r>
              <a:rPr kumimoji="0" lang="fr-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rPr>
              <a:t> 50 </a:t>
            </a:r>
            <a:r>
              <a:rPr kumimoji="0" lang="fr-BE" sz="1500" b="0" i="0" u="none" strike="noStrike" kern="1200" cap="none" spc="0" normalizeH="0" baseline="0" noProof="0" err="1">
                <a:ln>
                  <a:noFill/>
                </a:ln>
                <a:solidFill>
                  <a:prstClr val="white">
                    <a:lumMod val="65000"/>
                  </a:prstClr>
                </a:solidFill>
                <a:effectLst/>
                <a:uLnTx/>
                <a:uFillTx/>
                <a:latin typeface="Calibri" panose="020F0502020204030204"/>
                <a:ea typeface="+mn-ea"/>
                <a:cs typeface="+mn-cs"/>
              </a:rPr>
              <a:t>indicate</a:t>
            </a:r>
            <a:r>
              <a:rPr kumimoji="0" lang="fr-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rPr>
              <a:t> expansion, figures </a:t>
            </a:r>
            <a:r>
              <a:rPr kumimoji="0" lang="fr-BE" sz="1500" b="0" i="0" u="none" strike="noStrike" kern="1200" cap="none" spc="0" normalizeH="0" baseline="0" noProof="0" err="1">
                <a:ln>
                  <a:noFill/>
                </a:ln>
                <a:solidFill>
                  <a:prstClr val="white">
                    <a:lumMod val="65000"/>
                  </a:prstClr>
                </a:solidFill>
                <a:effectLst/>
                <a:uLnTx/>
                <a:uFillTx/>
                <a:latin typeface="Calibri" panose="020F0502020204030204"/>
                <a:ea typeface="+mn-ea"/>
                <a:cs typeface="+mn-cs"/>
              </a:rPr>
              <a:t>below</a:t>
            </a:r>
            <a:r>
              <a:rPr kumimoji="0" lang="fr-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rPr>
              <a:t> 50 </a:t>
            </a:r>
            <a:r>
              <a:rPr kumimoji="0" lang="fr-BE" sz="1500" b="0" i="0" u="none" strike="noStrike" kern="1200" cap="none" spc="0" normalizeH="0" baseline="0" noProof="0" err="1">
                <a:ln>
                  <a:noFill/>
                </a:ln>
                <a:solidFill>
                  <a:prstClr val="white">
                    <a:lumMod val="65000"/>
                  </a:prstClr>
                </a:solidFill>
                <a:effectLst/>
                <a:uLnTx/>
                <a:uFillTx/>
                <a:latin typeface="Calibri" panose="020F0502020204030204"/>
                <a:ea typeface="+mn-ea"/>
                <a:cs typeface="+mn-cs"/>
              </a:rPr>
              <a:t>indicate</a:t>
            </a:r>
            <a:r>
              <a:rPr kumimoji="0" lang="fr-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rPr>
              <a:t> contraction</a:t>
            </a:r>
            <a:endParaRPr kumimoji="0" lang="en-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id="{D3C6BDAC-7313-64CE-D4B4-1E1256FB646B}"/>
              </a:ext>
            </a:extLst>
          </p:cNvPr>
          <p:cNvSpPr/>
          <p:nvPr/>
        </p:nvSpPr>
        <p:spPr>
          <a:xfrm>
            <a:off x="6120645" y="5704840"/>
            <a:ext cx="5215210" cy="919480"/>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TextBox 17">
            <a:extLst>
              <a:ext uri="{FF2B5EF4-FFF2-40B4-BE49-F238E27FC236}">
                <a16:creationId xmlns:a16="http://schemas.microsoft.com/office/drawing/2014/main" id="{AF518DA1-4B4D-F3AF-B620-48740637EF46}"/>
              </a:ext>
            </a:extLst>
          </p:cNvPr>
          <p:cNvSpPr txBox="1"/>
          <p:nvPr/>
        </p:nvSpPr>
        <p:spPr>
          <a:xfrm>
            <a:off x="6151033" y="5719473"/>
            <a:ext cx="5135972" cy="697627"/>
          </a:xfrm>
          <a:prstGeom prst="rect">
            <a:avLst/>
          </a:prstGeom>
          <a:noFill/>
        </p:spPr>
        <p:txBody>
          <a:bodyPr wrap="square" rtlCol="0">
            <a:spAutoFit/>
          </a:bodyPr>
          <a:lstStyle/>
          <a:p>
            <a:pPr marL="177800" marR="0" lvl="0" indent="-177800" algn="l" defTabSz="914400" rtl="0" eaLnBrk="1" fontAlgn="auto" latinLnBrk="0" hangingPunct="1">
              <a:lnSpc>
                <a:spcPct val="100000"/>
              </a:lnSpc>
              <a:spcBef>
                <a:spcPts val="0"/>
              </a:spcBef>
              <a:spcAft>
                <a:spcPts val="400"/>
              </a:spcAft>
              <a:buClr>
                <a:srgbClr val="8445FF"/>
              </a:buClr>
              <a:buSzTx/>
              <a:buFont typeface="Wingdings" panose="05000000000000000000" pitchFamily="2" charset="2"/>
              <a:buChar char="§"/>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European and US services PMI continued their positive trend and improved further last month</a:t>
            </a:r>
          </a:p>
          <a:p>
            <a:pPr marL="177800" marR="0" lvl="0" indent="-177800" algn="l" defTabSz="914400" rtl="0" eaLnBrk="1" fontAlgn="auto" latinLnBrk="0" hangingPunct="1">
              <a:lnSpc>
                <a:spcPct val="100000"/>
              </a:lnSpc>
              <a:spcBef>
                <a:spcPts val="0"/>
              </a:spcBef>
              <a:spcAft>
                <a:spcPts val="400"/>
              </a:spcAft>
              <a:buClr>
                <a:srgbClr val="8445FF"/>
              </a:buClr>
              <a:buSzTx/>
              <a:buFont typeface="Wingdings" panose="05000000000000000000" pitchFamily="2" charset="2"/>
              <a:buChar char="§"/>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Chinese services PMI remained stable around the 50 threshold</a:t>
            </a:r>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 name="Rectangle 18">
            <a:extLst>
              <a:ext uri="{FF2B5EF4-FFF2-40B4-BE49-F238E27FC236}">
                <a16:creationId xmlns:a16="http://schemas.microsoft.com/office/drawing/2014/main" id="{3357A5F1-13A1-3C86-F46B-220CC53A0721}"/>
              </a:ext>
            </a:extLst>
          </p:cNvPr>
          <p:cNvSpPr/>
          <p:nvPr/>
        </p:nvSpPr>
        <p:spPr>
          <a:xfrm>
            <a:off x="1503680" y="1382422"/>
            <a:ext cx="2509520" cy="302538"/>
          </a:xfrm>
          <a:prstGeom prst="rect">
            <a:avLst/>
          </a:prstGeom>
          <a:solidFill>
            <a:srgbClr val="8445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a:ln>
                  <a:noFill/>
                </a:ln>
                <a:solidFill>
                  <a:prstClr val="white"/>
                </a:solidFill>
                <a:effectLst/>
                <a:uLnTx/>
                <a:uFillTx/>
                <a:latin typeface="Calibri" panose="020F0502020204030204"/>
                <a:ea typeface="+mn-ea"/>
                <a:cs typeface="+mn-cs"/>
              </a:rPr>
              <a:t>Manufacturing PMIs</a:t>
            </a:r>
            <a:endParaRPr kumimoji="0" lang="en-BE" sz="15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C3302D67-A5FA-E5E4-484F-EBCD87194AC1}"/>
              </a:ext>
            </a:extLst>
          </p:cNvPr>
          <p:cNvSpPr/>
          <p:nvPr/>
        </p:nvSpPr>
        <p:spPr>
          <a:xfrm>
            <a:off x="7548880" y="1382422"/>
            <a:ext cx="2509520" cy="302538"/>
          </a:xfrm>
          <a:prstGeom prst="rect">
            <a:avLst/>
          </a:prstGeom>
          <a:solidFill>
            <a:srgbClr val="8445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a:ln>
                  <a:noFill/>
                </a:ln>
                <a:solidFill>
                  <a:prstClr val="white"/>
                </a:solidFill>
                <a:effectLst/>
                <a:uLnTx/>
                <a:uFillTx/>
                <a:latin typeface="Calibri" panose="020F0502020204030204"/>
                <a:ea typeface="+mn-ea"/>
                <a:cs typeface="+mn-cs"/>
              </a:rPr>
              <a:t>Services PMIs</a:t>
            </a:r>
            <a:endParaRPr kumimoji="0" lang="en-BE" sz="15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3F116E93-5E31-1D2C-B726-042D9C2B7F63}"/>
              </a:ext>
            </a:extLst>
          </p:cNvPr>
          <p:cNvSpPr txBox="1"/>
          <p:nvPr/>
        </p:nvSpPr>
        <p:spPr>
          <a:xfrm>
            <a:off x="1" y="6615012"/>
            <a:ext cx="817853"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Calibri" panose="020F0502020204030204"/>
                <a:ea typeface="+mn-ea"/>
                <a:cs typeface="+mn-cs"/>
              </a:rPr>
              <a:t>Source: S&amp;P</a:t>
            </a:r>
            <a:endParaRPr kumimoji="0" lang="en-BE" sz="10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06467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DFA74B-AA17-C074-B1FF-7BD9D75F7AE3}"/>
              </a:ext>
            </a:extLst>
          </p:cNvPr>
          <p:cNvSpPr>
            <a:spLocks noGrp="1"/>
          </p:cNvSpPr>
          <p:nvPr>
            <p:ph type="title"/>
          </p:nvPr>
        </p:nvSpPr>
        <p:spPr>
          <a:xfrm>
            <a:off x="390804" y="0"/>
            <a:ext cx="9522263" cy="710647"/>
          </a:xfrm>
        </p:spPr>
        <p:txBody>
          <a:bodyPr>
            <a:normAutofit/>
          </a:bodyPr>
          <a:lstStyle/>
          <a:p>
            <a:r>
              <a:rPr lang="fr-BE" sz="2800"/>
              <a:t>PowerPulse – 3 </a:t>
            </a:r>
            <a:r>
              <a:rPr lang="fr-BE" sz="2800" err="1"/>
              <a:t>integrated</a:t>
            </a:r>
            <a:r>
              <a:rPr lang="fr-BE" sz="2800"/>
              <a:t> service </a:t>
            </a:r>
            <a:r>
              <a:rPr lang="fr-BE" sz="2800" err="1"/>
              <a:t>delivery</a:t>
            </a:r>
            <a:r>
              <a:rPr lang="fr-BE" sz="2800"/>
              <a:t> axes</a:t>
            </a:r>
            <a:endParaRPr lang="nl-BE" sz="2800"/>
          </a:p>
        </p:txBody>
      </p:sp>
      <p:sp>
        <p:nvSpPr>
          <p:cNvPr id="3" name="Rectangle: Rounded Corners 4">
            <a:extLst>
              <a:ext uri="{FF2B5EF4-FFF2-40B4-BE49-F238E27FC236}">
                <a16:creationId xmlns:a16="http://schemas.microsoft.com/office/drawing/2014/main" id="{E0EE9660-2C9C-A6D2-2F5B-072821FBFBED}"/>
              </a:ext>
            </a:extLst>
          </p:cNvPr>
          <p:cNvSpPr/>
          <p:nvPr/>
        </p:nvSpPr>
        <p:spPr>
          <a:xfrm>
            <a:off x="271245" y="1704084"/>
            <a:ext cx="4401608" cy="3127179"/>
          </a:xfrm>
          <a:prstGeom prst="roundRect">
            <a:avLst>
              <a:gd name="adj" fmla="val 5712"/>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Box 5">
            <a:extLst>
              <a:ext uri="{FF2B5EF4-FFF2-40B4-BE49-F238E27FC236}">
                <a16:creationId xmlns:a16="http://schemas.microsoft.com/office/drawing/2014/main" id="{78575251-0B40-A8A1-0027-552703AA8FA8}"/>
              </a:ext>
            </a:extLst>
          </p:cNvPr>
          <p:cNvSpPr txBox="1"/>
          <p:nvPr/>
        </p:nvSpPr>
        <p:spPr>
          <a:xfrm>
            <a:off x="1428482" y="1999446"/>
            <a:ext cx="3500468" cy="1223668"/>
          </a:xfrm>
          <a:prstGeom prst="rect">
            <a:avLst/>
          </a:prstGeom>
          <a:noFill/>
        </p:spPr>
        <p:txBody>
          <a:bodyPr wrap="square" rtlCol="0">
            <a:spAutoFit/>
          </a:bodyPr>
          <a:lstStyle/>
          <a:p>
            <a:pPr marL="0" marR="0" lvl="0" indent="0" algn="l" defTabSz="914400" rtl="0" eaLnBrk="1" fontAlgn="auto" latinLnBrk="0" hangingPunct="1">
              <a:lnSpc>
                <a:spcPct val="250000"/>
              </a:lnSpc>
              <a:spcBef>
                <a:spcPts val="0"/>
              </a:spcBef>
              <a:spcAft>
                <a:spcPts val="0"/>
              </a:spcAft>
              <a:buClrTx/>
              <a:buSzTx/>
              <a:buFontTx/>
              <a:buNone/>
              <a:tabLst/>
              <a:defRPr/>
            </a:pPr>
            <a:r>
              <a:rPr kumimoji="0" lang="fr-BE" sz="1600" b="0" i="0" u="none" strike="noStrike" kern="1200" cap="none" spc="0" normalizeH="0" baseline="0" noProof="0" dirty="0" err="1">
                <a:ln>
                  <a:noFill/>
                </a:ln>
                <a:solidFill>
                  <a:prstClr val="black">
                    <a:lumMod val="75000"/>
                    <a:lumOff val="25000"/>
                  </a:prstClr>
                </a:solidFill>
                <a:effectLst/>
                <a:uLnTx/>
                <a:uFillTx/>
                <a:latin typeface="Calibri" panose="020F0502020204030204"/>
                <a:ea typeface="+mn-ea"/>
                <a:cs typeface="+mn-cs"/>
              </a:rPr>
              <a:t>Founded</a:t>
            </a:r>
            <a:r>
              <a:rPr kumimoji="0" lang="fr-BE" sz="1600" b="0" i="0" u="none" strike="noStrike" kern="1200" cap="none" spc="0" normalizeH="0" baseline="0" noProof="0" dirty="0">
                <a:ln>
                  <a:noFill/>
                </a:ln>
                <a:solidFill>
                  <a:prstClr val="black">
                    <a:lumMod val="75000"/>
                    <a:lumOff val="25000"/>
                  </a:prstClr>
                </a:solidFill>
                <a:effectLst/>
                <a:uLnTx/>
                <a:uFillTx/>
                <a:latin typeface="Calibri" panose="020F0502020204030204"/>
                <a:ea typeface="+mn-ea"/>
                <a:cs typeface="+mn-cs"/>
              </a:rPr>
              <a:t> in 2014</a:t>
            </a:r>
          </a:p>
          <a:p>
            <a:pPr marL="0" marR="0" lvl="0" indent="0" algn="l" defTabSz="914400" rtl="0" eaLnBrk="1" fontAlgn="auto" latinLnBrk="0" hangingPunct="1">
              <a:lnSpc>
                <a:spcPct val="250000"/>
              </a:lnSpc>
              <a:spcBef>
                <a:spcPts val="0"/>
              </a:spcBef>
              <a:spcAft>
                <a:spcPts val="0"/>
              </a:spcAft>
              <a:buClrTx/>
              <a:buSzTx/>
              <a:buFontTx/>
              <a:buNone/>
              <a:tabLst/>
              <a:defRPr/>
            </a:pPr>
            <a:r>
              <a:rPr kumimoji="0" lang="fr-BE" sz="1600" b="0" i="0" u="none" strike="noStrike" kern="1200" cap="none" spc="0" normalizeH="0" baseline="0" noProof="0" dirty="0">
                <a:ln>
                  <a:noFill/>
                </a:ln>
                <a:solidFill>
                  <a:prstClr val="black">
                    <a:lumMod val="75000"/>
                    <a:lumOff val="25000"/>
                  </a:prstClr>
                </a:solidFill>
                <a:effectLst/>
                <a:uLnTx/>
                <a:uFillTx/>
                <a:latin typeface="Calibri" panose="020F0502020204030204"/>
                <a:ea typeface="+mn-ea"/>
                <a:cs typeface="+mn-cs"/>
              </a:rPr>
              <a:t>Team of 19 experts</a:t>
            </a:r>
          </a:p>
        </p:txBody>
      </p:sp>
      <p:pic>
        <p:nvPicPr>
          <p:cNvPr id="5" name="Graphic 4">
            <a:extLst>
              <a:ext uri="{FF2B5EF4-FFF2-40B4-BE49-F238E27FC236}">
                <a16:creationId xmlns:a16="http://schemas.microsoft.com/office/drawing/2014/main" id="{91F29856-DF96-271B-BF85-0D380A458D3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90512" y="2153903"/>
            <a:ext cx="444637" cy="444637"/>
          </a:xfrm>
          <a:prstGeom prst="rect">
            <a:avLst/>
          </a:prstGeom>
        </p:spPr>
      </p:pic>
      <p:pic>
        <p:nvPicPr>
          <p:cNvPr id="6" name="Graphic 5">
            <a:extLst>
              <a:ext uri="{FF2B5EF4-FFF2-40B4-BE49-F238E27FC236}">
                <a16:creationId xmlns:a16="http://schemas.microsoft.com/office/drawing/2014/main" id="{88E5C8B9-97DF-775A-9A43-76298633B64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35256" y="2783081"/>
            <a:ext cx="441908" cy="441908"/>
          </a:xfrm>
          <a:prstGeom prst="rect">
            <a:avLst/>
          </a:prstGeom>
        </p:spPr>
      </p:pic>
      <p:pic>
        <p:nvPicPr>
          <p:cNvPr id="7" name="Graphic 6">
            <a:extLst>
              <a:ext uri="{FF2B5EF4-FFF2-40B4-BE49-F238E27FC236}">
                <a16:creationId xmlns:a16="http://schemas.microsoft.com/office/drawing/2014/main" id="{192F2C1D-A41C-F8BA-8A85-F01C6DB1A3ED}"/>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77971" y="3410264"/>
            <a:ext cx="557877" cy="557877"/>
          </a:xfrm>
          <a:prstGeom prst="rect">
            <a:avLst/>
          </a:prstGeom>
        </p:spPr>
      </p:pic>
      <p:pic>
        <p:nvPicPr>
          <p:cNvPr id="8" name="Graphic 7">
            <a:extLst>
              <a:ext uri="{FF2B5EF4-FFF2-40B4-BE49-F238E27FC236}">
                <a16:creationId xmlns:a16="http://schemas.microsoft.com/office/drawing/2014/main" id="{1B374512-7BB4-6B54-EBA7-73EAC7CDE60A}"/>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64328" y="4000515"/>
            <a:ext cx="530740" cy="530740"/>
          </a:xfrm>
          <a:prstGeom prst="rect">
            <a:avLst/>
          </a:prstGeom>
        </p:spPr>
      </p:pic>
      <p:pic>
        <p:nvPicPr>
          <p:cNvPr id="9" name="Graphic 8">
            <a:extLst>
              <a:ext uri="{FF2B5EF4-FFF2-40B4-BE49-F238E27FC236}">
                <a16:creationId xmlns:a16="http://schemas.microsoft.com/office/drawing/2014/main" id="{12DE32FF-3A7F-2D5F-4E52-06EFCE1E7F00}"/>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94622" y="5155875"/>
            <a:ext cx="441908" cy="441908"/>
          </a:xfrm>
          <a:prstGeom prst="rect">
            <a:avLst/>
          </a:prstGeom>
        </p:spPr>
      </p:pic>
      <p:sp>
        <p:nvSpPr>
          <p:cNvPr id="10" name="TextBox 11">
            <a:extLst>
              <a:ext uri="{FF2B5EF4-FFF2-40B4-BE49-F238E27FC236}">
                <a16:creationId xmlns:a16="http://schemas.microsoft.com/office/drawing/2014/main" id="{DDBC77F7-F64D-91DC-9253-884709D01880}"/>
              </a:ext>
            </a:extLst>
          </p:cNvPr>
          <p:cNvSpPr txBox="1"/>
          <p:nvPr/>
        </p:nvSpPr>
        <p:spPr>
          <a:xfrm>
            <a:off x="1428481" y="3186275"/>
            <a:ext cx="3190585" cy="1223668"/>
          </a:xfrm>
          <a:prstGeom prst="rect">
            <a:avLst/>
          </a:prstGeom>
          <a:noFill/>
        </p:spPr>
        <p:txBody>
          <a:bodyPr wrap="square" rtlCol="0">
            <a:spAutoFit/>
          </a:bodyPr>
          <a:lstStyle/>
          <a:p>
            <a:pPr marL="0" marR="0" lvl="0" indent="0" algn="l" defTabSz="914400" rtl="0" eaLnBrk="1" fontAlgn="auto" latinLnBrk="0" hangingPunct="1">
              <a:lnSpc>
                <a:spcPct val="250000"/>
              </a:lnSpc>
              <a:spcBef>
                <a:spcPts val="0"/>
              </a:spcBef>
              <a:spcAft>
                <a:spcPts val="0"/>
              </a:spcAft>
              <a:buClrTx/>
              <a:buSzTx/>
              <a:buFontTx/>
              <a:buNone/>
              <a:tabLst/>
              <a:defRPr/>
            </a:pPr>
            <a:r>
              <a:rPr kumimoji="0" lang="fr-BE" sz="1600" b="0" i="0" u="none" strike="noStrike" kern="1200" cap="none" spc="0" normalizeH="0" baseline="0" noProof="0" err="1">
                <a:ln>
                  <a:noFill/>
                </a:ln>
                <a:solidFill>
                  <a:prstClr val="black">
                    <a:lumMod val="75000"/>
                    <a:lumOff val="25000"/>
                  </a:prstClr>
                </a:solidFill>
                <a:effectLst/>
                <a:uLnTx/>
                <a:uFillTx/>
                <a:latin typeface="Calibri" panose="020F0502020204030204"/>
                <a:ea typeface="+mn-ea"/>
                <a:cs typeface="+mn-cs"/>
              </a:rPr>
              <a:t>Serving</a:t>
            </a:r>
            <a:r>
              <a:rPr kumimoji="0" lang="fr-BE" sz="1600" b="0" i="0" u="none" strike="noStrike" kern="1200" cap="none" spc="0" normalizeH="0" baseline="0" noProof="0">
                <a:ln>
                  <a:noFill/>
                </a:ln>
                <a:solidFill>
                  <a:prstClr val="black">
                    <a:lumMod val="75000"/>
                    <a:lumOff val="25000"/>
                  </a:prstClr>
                </a:solidFill>
                <a:effectLst/>
                <a:uLnTx/>
                <a:uFillTx/>
                <a:latin typeface="Calibri" panose="020F0502020204030204"/>
                <a:ea typeface="+mn-ea"/>
                <a:cs typeface="+mn-cs"/>
              </a:rPr>
              <a:t> over 200 clients</a:t>
            </a:r>
          </a:p>
          <a:p>
            <a:pPr marL="0" marR="0" lvl="0" indent="0" algn="l" defTabSz="914400" rtl="0" eaLnBrk="1" fontAlgn="auto" latinLnBrk="0" hangingPunct="1">
              <a:lnSpc>
                <a:spcPct val="250000"/>
              </a:lnSpc>
              <a:spcBef>
                <a:spcPts val="0"/>
              </a:spcBef>
              <a:spcAft>
                <a:spcPts val="0"/>
              </a:spcAft>
              <a:buClrTx/>
              <a:buSzTx/>
              <a:buFontTx/>
              <a:buNone/>
              <a:tabLst/>
              <a:defRPr/>
            </a:pPr>
            <a:r>
              <a:rPr kumimoji="0" lang="fr-BE" sz="1600" b="0" i="0" u="none" strike="noStrike" kern="1200" cap="none" spc="0" normalizeH="0" baseline="0" noProof="0" err="1">
                <a:ln>
                  <a:noFill/>
                </a:ln>
                <a:solidFill>
                  <a:prstClr val="black">
                    <a:lumMod val="75000"/>
                    <a:lumOff val="25000"/>
                  </a:prstClr>
                </a:solidFill>
                <a:effectLst/>
                <a:uLnTx/>
                <a:uFillTx/>
                <a:latin typeface="Calibri" panose="020F0502020204030204"/>
                <a:ea typeface="+mn-ea"/>
                <a:cs typeface="+mn-cs"/>
              </a:rPr>
              <a:t>Saving</a:t>
            </a:r>
            <a:r>
              <a:rPr kumimoji="0" lang="fr-BE" sz="1600" b="0" i="0" u="none" strike="noStrike" kern="1200" cap="none" spc="0" normalizeH="0" baseline="0" noProof="0">
                <a:ln>
                  <a:noFill/>
                </a:ln>
                <a:solidFill>
                  <a:prstClr val="black">
                    <a:lumMod val="75000"/>
                    <a:lumOff val="25000"/>
                  </a:prstClr>
                </a:solidFill>
                <a:effectLst/>
                <a:uLnTx/>
                <a:uFillTx/>
                <a:latin typeface="Calibri" panose="020F0502020204030204"/>
                <a:ea typeface="+mn-ea"/>
                <a:cs typeface="+mn-cs"/>
              </a:rPr>
              <a:t> +150k tons/y of CO</a:t>
            </a:r>
            <a:r>
              <a:rPr kumimoji="0" lang="fr-BE" sz="1600" b="0" i="0" u="none" strike="noStrike" kern="1200" cap="none" spc="0" normalizeH="0" baseline="-25000" noProof="0">
                <a:ln>
                  <a:noFill/>
                </a:ln>
                <a:solidFill>
                  <a:prstClr val="black">
                    <a:lumMod val="75000"/>
                    <a:lumOff val="25000"/>
                  </a:prstClr>
                </a:solidFill>
                <a:effectLst/>
                <a:uLnTx/>
                <a:uFillTx/>
                <a:latin typeface="Calibri" panose="020F0502020204030204"/>
                <a:ea typeface="+mn-ea"/>
                <a:cs typeface="+mn-cs"/>
              </a:rPr>
              <a:t>2</a:t>
            </a:r>
          </a:p>
        </p:txBody>
      </p:sp>
      <p:sp>
        <p:nvSpPr>
          <p:cNvPr id="11" name="TextBox 12">
            <a:extLst>
              <a:ext uri="{FF2B5EF4-FFF2-40B4-BE49-F238E27FC236}">
                <a16:creationId xmlns:a16="http://schemas.microsoft.com/office/drawing/2014/main" id="{BC2AED2A-A9B3-A9EB-0EB8-AC0EC0438605}"/>
              </a:ext>
            </a:extLst>
          </p:cNvPr>
          <p:cNvSpPr txBox="1"/>
          <p:nvPr/>
        </p:nvSpPr>
        <p:spPr>
          <a:xfrm>
            <a:off x="872205" y="4954815"/>
            <a:ext cx="4148143" cy="608115"/>
          </a:xfrm>
          <a:prstGeom prst="rect">
            <a:avLst/>
          </a:prstGeom>
          <a:noFill/>
        </p:spPr>
        <p:txBody>
          <a:bodyPr wrap="square" rtlCol="0">
            <a:spAutoFit/>
          </a:bodyPr>
          <a:lstStyle/>
          <a:p>
            <a:pPr marL="0" marR="0" lvl="0" indent="0" algn="l" defTabSz="914400" rtl="0" eaLnBrk="1" fontAlgn="auto" latinLnBrk="0" hangingPunct="1">
              <a:lnSpc>
                <a:spcPct val="250000"/>
              </a:lnSpc>
              <a:spcBef>
                <a:spcPts val="0"/>
              </a:spcBef>
              <a:spcAft>
                <a:spcPts val="0"/>
              </a:spcAft>
              <a:buClrTx/>
              <a:buSzTx/>
              <a:buFontTx/>
              <a:buNone/>
              <a:tabLst/>
              <a:defRPr/>
            </a:pPr>
            <a:r>
              <a:rPr kumimoji="0" lang="fr-BE" sz="1600" b="1" i="0" u="none" strike="noStrike" kern="1200" cap="none" spc="0" normalizeH="0" baseline="0" noProof="0" err="1">
                <a:ln>
                  <a:noFill/>
                </a:ln>
                <a:solidFill>
                  <a:prstClr val="black">
                    <a:lumMod val="75000"/>
                    <a:lumOff val="25000"/>
                  </a:prstClr>
                </a:solidFill>
                <a:effectLst/>
                <a:uLnTx/>
                <a:uFillTx/>
                <a:latin typeface="Calibri" panose="020F0502020204030204"/>
                <a:ea typeface="+mn-ea"/>
                <a:cs typeface="+mn-cs"/>
              </a:rPr>
              <a:t>We</a:t>
            </a:r>
            <a:r>
              <a:rPr kumimoji="0" lang="fr-BE" sz="1600" b="1" i="0" u="none" strike="noStrike" kern="1200" cap="none" spc="0" normalizeH="0" baseline="0" noProof="0">
                <a:ln>
                  <a:noFill/>
                </a:ln>
                <a:solidFill>
                  <a:prstClr val="black">
                    <a:lumMod val="75000"/>
                    <a:lumOff val="25000"/>
                  </a:prstClr>
                </a:solidFill>
                <a:effectLst/>
                <a:uLnTx/>
                <a:uFillTx/>
                <a:latin typeface="Calibri" panose="020F0502020204030204"/>
                <a:ea typeface="+mn-ea"/>
                <a:cs typeface="+mn-cs"/>
              </a:rPr>
              <a:t> guide </a:t>
            </a:r>
            <a:r>
              <a:rPr kumimoji="0" lang="fr-BE" sz="1600" b="1" i="0" u="none" strike="noStrike" kern="1200" cap="none" spc="0" normalizeH="0" baseline="0" noProof="0" err="1">
                <a:ln>
                  <a:noFill/>
                </a:ln>
                <a:solidFill>
                  <a:prstClr val="black">
                    <a:lumMod val="75000"/>
                    <a:lumOff val="25000"/>
                  </a:prstClr>
                </a:solidFill>
                <a:effectLst/>
                <a:uLnTx/>
                <a:uFillTx/>
                <a:latin typeface="Calibri" panose="020F0502020204030204"/>
                <a:ea typeface="+mn-ea"/>
                <a:cs typeface="+mn-cs"/>
              </a:rPr>
              <a:t>you</a:t>
            </a:r>
            <a:r>
              <a:rPr kumimoji="0" lang="fr-BE" sz="1600" b="1" i="0" u="none" strike="noStrike" kern="1200" cap="none" spc="0" normalizeH="0" baseline="0" noProof="0">
                <a:ln>
                  <a:noFill/>
                </a:ln>
                <a:solidFill>
                  <a:prstClr val="black">
                    <a:lumMod val="75000"/>
                    <a:lumOff val="25000"/>
                  </a:prstClr>
                </a:solidFill>
                <a:effectLst/>
                <a:uLnTx/>
                <a:uFillTx/>
                <a:latin typeface="Calibri" panose="020F0502020204030204"/>
                <a:ea typeface="+mn-ea"/>
                <a:cs typeface="+mn-cs"/>
              </a:rPr>
              <a:t> </a:t>
            </a:r>
            <a:r>
              <a:rPr kumimoji="0" lang="fr-BE" sz="1600" b="1" i="0" u="none" strike="noStrike" kern="1200" cap="none" spc="0" normalizeH="0" baseline="0" noProof="0" err="1">
                <a:ln>
                  <a:noFill/>
                </a:ln>
                <a:solidFill>
                  <a:prstClr val="black">
                    <a:lumMod val="75000"/>
                    <a:lumOff val="25000"/>
                  </a:prstClr>
                </a:solidFill>
                <a:effectLst/>
                <a:uLnTx/>
                <a:uFillTx/>
                <a:latin typeface="Calibri" panose="020F0502020204030204"/>
                <a:ea typeface="+mn-ea"/>
                <a:cs typeface="+mn-cs"/>
              </a:rPr>
              <a:t>through</a:t>
            </a:r>
            <a:r>
              <a:rPr kumimoji="0" lang="fr-BE" sz="1600" b="1" i="0" u="none" strike="noStrike" kern="1200" cap="none" spc="0" normalizeH="0" baseline="0" noProof="0">
                <a:ln>
                  <a:noFill/>
                </a:ln>
                <a:solidFill>
                  <a:prstClr val="black">
                    <a:lumMod val="75000"/>
                    <a:lumOff val="25000"/>
                  </a:prstClr>
                </a:solidFill>
                <a:effectLst/>
                <a:uLnTx/>
                <a:uFillTx/>
                <a:latin typeface="Calibri" panose="020F0502020204030204"/>
                <a:ea typeface="+mn-ea"/>
                <a:cs typeface="+mn-cs"/>
              </a:rPr>
              <a:t> the </a:t>
            </a:r>
            <a:r>
              <a:rPr kumimoji="0" lang="fr-BE" sz="1600" b="1" i="0" u="none" strike="noStrike" kern="1200" cap="none" spc="0" normalizeH="0" baseline="0" noProof="0" err="1">
                <a:ln>
                  <a:noFill/>
                </a:ln>
                <a:solidFill>
                  <a:prstClr val="black">
                    <a:lumMod val="75000"/>
                    <a:lumOff val="25000"/>
                  </a:prstClr>
                </a:solidFill>
                <a:effectLst/>
                <a:uLnTx/>
                <a:uFillTx/>
                <a:latin typeface="Calibri" panose="020F0502020204030204"/>
                <a:ea typeface="+mn-ea"/>
                <a:cs typeface="+mn-cs"/>
              </a:rPr>
              <a:t>energy</a:t>
            </a:r>
            <a:r>
              <a:rPr kumimoji="0" lang="fr-BE" sz="1600" b="1" i="0" u="none" strike="noStrike" kern="1200" cap="none" spc="0" normalizeH="0" baseline="0" noProof="0">
                <a:ln>
                  <a:noFill/>
                </a:ln>
                <a:solidFill>
                  <a:prstClr val="black">
                    <a:lumMod val="75000"/>
                    <a:lumOff val="25000"/>
                  </a:prstClr>
                </a:solidFill>
                <a:effectLst/>
                <a:uLnTx/>
                <a:uFillTx/>
                <a:latin typeface="Calibri" panose="020F0502020204030204"/>
                <a:ea typeface="+mn-ea"/>
                <a:cs typeface="+mn-cs"/>
              </a:rPr>
              <a:t> transition</a:t>
            </a:r>
          </a:p>
        </p:txBody>
      </p:sp>
      <p:sp>
        <p:nvSpPr>
          <p:cNvPr id="15" name="Oval 25">
            <a:extLst>
              <a:ext uri="{FF2B5EF4-FFF2-40B4-BE49-F238E27FC236}">
                <a16:creationId xmlns:a16="http://schemas.microsoft.com/office/drawing/2014/main" id="{AC73EC70-C19D-85E1-382E-F132DCF43599}"/>
              </a:ext>
            </a:extLst>
          </p:cNvPr>
          <p:cNvSpPr/>
          <p:nvPr/>
        </p:nvSpPr>
        <p:spPr>
          <a:xfrm>
            <a:off x="5596641" y="2479964"/>
            <a:ext cx="346229" cy="346229"/>
          </a:xfrm>
          <a:prstGeom prst="ellipse">
            <a:avLst/>
          </a:prstGeom>
          <a:solidFill>
            <a:schemeClr val="bg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BE" sz="1800" b="1" i="0" u="none" strike="noStrike" kern="1200" cap="none" spc="0" normalizeH="0" baseline="0" noProof="0">
                <a:ln>
                  <a:noFill/>
                </a:ln>
                <a:solidFill>
                  <a:prstClr val="white"/>
                </a:solidFill>
                <a:effectLst/>
                <a:uLnTx/>
                <a:uFillTx/>
                <a:latin typeface="Calibri" panose="020F0502020204030204"/>
                <a:ea typeface="+mn-ea"/>
                <a:cs typeface="+mn-cs"/>
              </a:rPr>
              <a:t>2</a:t>
            </a:r>
          </a:p>
        </p:txBody>
      </p:sp>
      <p:sp>
        <p:nvSpPr>
          <p:cNvPr id="16" name="Oval 27">
            <a:extLst>
              <a:ext uri="{FF2B5EF4-FFF2-40B4-BE49-F238E27FC236}">
                <a16:creationId xmlns:a16="http://schemas.microsoft.com/office/drawing/2014/main" id="{CCF7173F-B2A7-B9BA-BC16-884D5B8D7054}"/>
              </a:ext>
            </a:extLst>
          </p:cNvPr>
          <p:cNvSpPr/>
          <p:nvPr/>
        </p:nvSpPr>
        <p:spPr>
          <a:xfrm>
            <a:off x="5586651" y="3929437"/>
            <a:ext cx="346229" cy="346229"/>
          </a:xfrm>
          <a:prstGeom prst="ellipse">
            <a:avLst/>
          </a:prstGeom>
          <a:solidFill>
            <a:schemeClr val="bg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BE" sz="1800" b="1" i="0" u="none" strike="noStrike" kern="1200" cap="none" spc="0" normalizeH="0" baseline="0" noProof="0">
                <a:ln>
                  <a:noFill/>
                </a:ln>
                <a:solidFill>
                  <a:prstClr val="white"/>
                </a:solidFill>
                <a:effectLst/>
                <a:uLnTx/>
                <a:uFillTx/>
                <a:latin typeface="Calibri" panose="020F0502020204030204"/>
                <a:ea typeface="+mn-ea"/>
                <a:cs typeface="+mn-cs"/>
              </a:rPr>
              <a:t>3</a:t>
            </a:r>
          </a:p>
        </p:txBody>
      </p:sp>
      <p:grpSp>
        <p:nvGrpSpPr>
          <p:cNvPr id="27" name="Group 26">
            <a:extLst>
              <a:ext uri="{FF2B5EF4-FFF2-40B4-BE49-F238E27FC236}">
                <a16:creationId xmlns:a16="http://schemas.microsoft.com/office/drawing/2014/main" id="{60A1DB9E-FF81-4656-C0D7-001B6E69DF43}"/>
              </a:ext>
            </a:extLst>
          </p:cNvPr>
          <p:cNvGrpSpPr/>
          <p:nvPr/>
        </p:nvGrpSpPr>
        <p:grpSpPr>
          <a:xfrm>
            <a:off x="5009183" y="1045029"/>
            <a:ext cx="7161254" cy="5242931"/>
            <a:chOff x="5009183" y="1045029"/>
            <a:chExt cx="7161254" cy="5242931"/>
          </a:xfrm>
        </p:grpSpPr>
        <p:cxnSp>
          <p:nvCxnSpPr>
            <p:cNvPr id="12" name="Straight Connector 14">
              <a:extLst>
                <a:ext uri="{FF2B5EF4-FFF2-40B4-BE49-F238E27FC236}">
                  <a16:creationId xmlns:a16="http://schemas.microsoft.com/office/drawing/2014/main" id="{D27184D1-42AE-20FE-5D2C-5B3A99450444}"/>
                </a:ext>
              </a:extLst>
            </p:cNvPr>
            <p:cNvCxnSpPr>
              <a:cxnSpLocks/>
            </p:cNvCxnSpPr>
            <p:nvPr/>
          </p:nvCxnSpPr>
          <p:spPr>
            <a:xfrm>
              <a:off x="5009183" y="1045029"/>
              <a:ext cx="0" cy="5242931"/>
            </a:xfrm>
            <a:prstGeom prst="line">
              <a:avLst/>
            </a:prstGeom>
            <a:ln w="28575">
              <a:solidFill>
                <a:srgbClr val="8345FE"/>
              </a:solidFill>
            </a:ln>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99B67738-7768-E0B7-8306-AC3048BF8200}"/>
                </a:ext>
              </a:extLst>
            </p:cNvPr>
            <p:cNvGrpSpPr/>
            <p:nvPr/>
          </p:nvGrpSpPr>
          <p:grpSpPr>
            <a:xfrm>
              <a:off x="5179884" y="1071739"/>
              <a:ext cx="6990553" cy="1689816"/>
              <a:chOff x="5179884" y="1071739"/>
              <a:chExt cx="6990553" cy="1689816"/>
            </a:xfrm>
          </p:grpSpPr>
          <p:sp>
            <p:nvSpPr>
              <p:cNvPr id="13" name="Rectangle 22">
                <a:extLst>
                  <a:ext uri="{FF2B5EF4-FFF2-40B4-BE49-F238E27FC236}">
                    <a16:creationId xmlns:a16="http://schemas.microsoft.com/office/drawing/2014/main" id="{02900EAA-3589-11AB-7E05-C901CD469E9C}"/>
                  </a:ext>
                </a:extLst>
              </p:cNvPr>
              <p:cNvSpPr/>
              <p:nvPr/>
            </p:nvSpPr>
            <p:spPr>
              <a:xfrm>
                <a:off x="5642141" y="1071739"/>
                <a:ext cx="6046858" cy="390617"/>
              </a:xfrm>
              <a:prstGeom prst="rect">
                <a:avLst/>
              </a:prstGeom>
              <a:solidFill>
                <a:srgbClr val="8345F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BE" sz="1800" b="1" i="0" u="none" strike="noStrike" kern="1200" cap="none" spc="0" normalizeH="0" baseline="0" noProof="0">
                    <a:ln>
                      <a:noFill/>
                    </a:ln>
                    <a:solidFill>
                      <a:prstClr val="white"/>
                    </a:solidFill>
                    <a:effectLst/>
                    <a:uLnTx/>
                    <a:uFillTx/>
                    <a:latin typeface="Calibri" panose="020F0502020204030204"/>
                    <a:ea typeface="+mn-ea"/>
                    <a:cs typeface="+mn-cs"/>
                  </a:rPr>
                  <a:t>Energy management</a:t>
                </a:r>
              </a:p>
            </p:txBody>
          </p:sp>
          <p:sp>
            <p:nvSpPr>
              <p:cNvPr id="18" name="TextBox 34">
                <a:extLst>
                  <a:ext uri="{FF2B5EF4-FFF2-40B4-BE49-F238E27FC236}">
                    <a16:creationId xmlns:a16="http://schemas.microsoft.com/office/drawing/2014/main" id="{15097457-812E-3BF9-5D40-5732E7783C61}"/>
                  </a:ext>
                </a:extLst>
              </p:cNvPr>
              <p:cNvSpPr txBox="1"/>
              <p:nvPr/>
            </p:nvSpPr>
            <p:spPr>
              <a:xfrm>
                <a:off x="5551343" y="1540708"/>
                <a:ext cx="6619094" cy="1220847"/>
              </a:xfrm>
              <a:prstGeom prst="rect">
                <a:avLst/>
              </a:prstGeom>
              <a:noFill/>
            </p:spPr>
            <p:txBody>
              <a:bodyPr wrap="square" rtlCol="0">
                <a:spAutoFit/>
              </a:bodyPr>
              <a:lstStyle/>
              <a:p>
                <a:pPr marL="176213" marR="0" lvl="0" indent="-176213" algn="l" defTabSz="914400" rtl="0" eaLnBrk="1" fontAlgn="auto" latinLnBrk="0" hangingPunct="1">
                  <a:lnSpc>
                    <a:spcPct val="100000"/>
                  </a:lnSpc>
                  <a:spcBef>
                    <a:spcPts val="800"/>
                  </a:spcBef>
                  <a:spcAft>
                    <a:spcPts val="0"/>
                  </a:spcAft>
                  <a:buClr>
                    <a:srgbClr val="8345FE"/>
                  </a:buClr>
                  <a:buSzTx/>
                  <a:buFont typeface="Wingdings" panose="05000000000000000000" pitchFamily="2" charset="2"/>
                  <a:buChar char="§"/>
                  <a:tabLst/>
                  <a:defRPr/>
                </a:pPr>
                <a:r>
                  <a:rPr kumimoji="0" lang="fr-BE" sz="1500" b="0" i="0" u="none" strike="noStrike" kern="1200" cap="none" spc="0" normalizeH="0" baseline="0" noProof="0" err="1">
                    <a:ln>
                      <a:noFill/>
                    </a:ln>
                    <a:solidFill>
                      <a:prstClr val="black"/>
                    </a:solidFill>
                    <a:effectLst/>
                    <a:uLnTx/>
                    <a:uFillTx/>
                    <a:latin typeface="Calibri" panose="020F0502020204030204"/>
                    <a:ea typeface="+mn-ea"/>
                    <a:cs typeface="+mn-cs"/>
                  </a:rPr>
                  <a:t>Define</a:t>
                </a: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 best </a:t>
                </a:r>
                <a:r>
                  <a:rPr kumimoji="0" lang="fr-BE" sz="1500" b="0" i="0" u="none" strike="noStrike" kern="1200" cap="none" spc="0" normalizeH="0" baseline="0" noProof="0" err="1">
                    <a:ln>
                      <a:noFill/>
                    </a:ln>
                    <a:solidFill>
                      <a:prstClr val="black"/>
                    </a:solidFill>
                    <a:effectLst/>
                    <a:uLnTx/>
                    <a:uFillTx/>
                    <a:latin typeface="Calibri" panose="020F0502020204030204"/>
                    <a:ea typeface="+mn-ea"/>
                    <a:cs typeface="+mn-cs"/>
                  </a:rPr>
                  <a:t>energy</a:t>
                </a: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500" b="0" i="0" u="none" strike="noStrike" kern="1200" cap="none" spc="0" normalizeH="0" baseline="0" noProof="0" err="1">
                    <a:ln>
                      <a:noFill/>
                    </a:ln>
                    <a:solidFill>
                      <a:prstClr val="black"/>
                    </a:solidFill>
                    <a:effectLst/>
                    <a:uLnTx/>
                    <a:uFillTx/>
                    <a:latin typeface="Calibri" panose="020F0502020204030204"/>
                    <a:ea typeface="+mn-ea"/>
                    <a:cs typeface="+mn-cs"/>
                  </a:rPr>
                  <a:t>contract</a:t>
                </a: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500" b="0" i="0" u="none" strike="noStrike" kern="1200" cap="none" spc="0" normalizeH="0" baseline="0" noProof="0" err="1">
                    <a:ln>
                      <a:noFill/>
                    </a:ln>
                    <a:solidFill>
                      <a:prstClr val="black"/>
                    </a:solidFill>
                    <a:effectLst/>
                    <a:uLnTx/>
                    <a:uFillTx/>
                    <a:latin typeface="Calibri" panose="020F0502020204030204"/>
                    <a:ea typeface="+mn-ea"/>
                    <a:cs typeface="+mn-cs"/>
                  </a:rPr>
                  <a:t>framework</a:t>
                </a: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 for </a:t>
                </a:r>
                <a:r>
                  <a:rPr kumimoji="0" lang="fr-BE" sz="1500" b="0" i="0" u="none" strike="noStrike" kern="1200" cap="none" spc="0" normalizeH="0" baseline="0" noProof="0" err="1">
                    <a:ln>
                      <a:noFill/>
                    </a:ln>
                    <a:solidFill>
                      <a:prstClr val="black"/>
                    </a:solidFill>
                    <a:effectLst/>
                    <a:uLnTx/>
                    <a:uFillTx/>
                    <a:latin typeface="Calibri" panose="020F0502020204030204"/>
                    <a:ea typeface="+mn-ea"/>
                    <a:cs typeface="+mn-cs"/>
                  </a:rPr>
                  <a:t>customer</a:t>
                </a: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500" b="0" i="0" u="none" strike="noStrike" kern="1200" cap="none" spc="0" normalizeH="0" baseline="0" noProof="0" err="1">
                    <a:ln>
                      <a:noFill/>
                    </a:ln>
                    <a:solidFill>
                      <a:prstClr val="black"/>
                    </a:solidFill>
                    <a:effectLst/>
                    <a:uLnTx/>
                    <a:uFillTx/>
                    <a:latin typeface="Calibri" panose="020F0502020204030204"/>
                    <a:ea typeface="+mn-ea"/>
                    <a:cs typeface="+mn-cs"/>
                  </a:rPr>
                  <a:t>footprint</a:t>
                </a: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 &amp; </a:t>
                </a:r>
                <a:r>
                  <a:rPr kumimoji="0" lang="fr-BE" sz="1500" b="0" i="0" u="none" strike="noStrike" kern="1200" cap="none" spc="0" normalizeH="0" baseline="0" noProof="0" err="1">
                    <a:ln>
                      <a:noFill/>
                    </a:ln>
                    <a:solidFill>
                      <a:prstClr val="black"/>
                    </a:solidFill>
                    <a:effectLst/>
                    <a:uLnTx/>
                    <a:uFillTx/>
                    <a:latin typeface="Calibri" panose="020F0502020204030204"/>
                    <a:ea typeface="+mn-ea"/>
                    <a:cs typeface="+mn-cs"/>
                  </a:rPr>
                  <a:t>operations</a:t>
                </a:r>
                <a:endParaRPr kumimoji="0" lang="fr-BE" sz="1500" b="0" i="0" u="none" strike="noStrike" kern="1200" cap="none" spc="0" normalizeH="0" baseline="0" noProof="0">
                  <a:ln>
                    <a:noFill/>
                  </a:ln>
                  <a:solidFill>
                    <a:prstClr val="black"/>
                  </a:solidFill>
                  <a:effectLst/>
                  <a:uLnTx/>
                  <a:uFillTx/>
                  <a:latin typeface="Calibri" panose="020F0502020204030204"/>
                  <a:ea typeface="+mn-ea"/>
                  <a:cs typeface="+mn-cs"/>
                </a:endParaRPr>
              </a:p>
              <a:p>
                <a:pPr marL="176213" marR="0" lvl="0" indent="-176213" algn="l" defTabSz="914400" rtl="0" eaLnBrk="1" fontAlgn="auto" latinLnBrk="0" hangingPunct="1">
                  <a:lnSpc>
                    <a:spcPct val="100000"/>
                  </a:lnSpc>
                  <a:spcBef>
                    <a:spcPts val="800"/>
                  </a:spcBef>
                  <a:spcAft>
                    <a:spcPts val="0"/>
                  </a:spcAft>
                  <a:buClr>
                    <a:srgbClr val="8345FE"/>
                  </a:buClr>
                  <a:buSzTx/>
                  <a:buFont typeface="Wingdings" panose="05000000000000000000" pitchFamily="2" charset="2"/>
                  <a:buChar char="§"/>
                  <a:tabLst/>
                  <a:defRPr/>
                </a:pPr>
                <a:r>
                  <a:rPr kumimoji="0" lang="fr-BE" sz="1500" b="0" i="0" u="none" strike="noStrike" kern="1200" cap="none" spc="0" normalizeH="0" baseline="0" noProof="0" err="1">
                    <a:ln>
                      <a:noFill/>
                    </a:ln>
                    <a:solidFill>
                      <a:prstClr val="black"/>
                    </a:solidFill>
                    <a:effectLst/>
                    <a:uLnTx/>
                    <a:uFillTx/>
                    <a:latin typeface="Calibri" panose="020F0502020204030204"/>
                    <a:ea typeface="+mn-ea"/>
                    <a:cs typeface="+mn-cs"/>
                  </a:rPr>
                  <a:t>Implement</a:t>
                </a: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500" b="0" i="0" u="none" strike="noStrike" kern="1200" cap="none" spc="0" normalizeH="0" baseline="0" noProof="0" err="1">
                    <a:ln>
                      <a:noFill/>
                    </a:ln>
                    <a:solidFill>
                      <a:prstClr val="black"/>
                    </a:solidFill>
                    <a:effectLst/>
                    <a:uLnTx/>
                    <a:uFillTx/>
                    <a:latin typeface="Calibri" panose="020F0502020204030204"/>
                    <a:ea typeface="+mn-ea"/>
                    <a:cs typeface="+mn-cs"/>
                  </a:rPr>
                  <a:t>purchasing</a:t>
                </a: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 and </a:t>
                </a:r>
                <a:r>
                  <a:rPr kumimoji="0" lang="fr-BE" sz="1500" b="0" i="0" u="none" strike="noStrike" kern="1200" cap="none" spc="0" normalizeH="0" baseline="0" noProof="0" err="1">
                    <a:ln>
                      <a:noFill/>
                    </a:ln>
                    <a:solidFill>
                      <a:prstClr val="black"/>
                    </a:solidFill>
                    <a:effectLst/>
                    <a:uLnTx/>
                    <a:uFillTx/>
                    <a:latin typeface="Calibri" panose="020F0502020204030204"/>
                    <a:ea typeface="+mn-ea"/>
                    <a:cs typeface="+mn-cs"/>
                  </a:rPr>
                  <a:t>risk</a:t>
                </a: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 management </a:t>
                </a:r>
                <a:r>
                  <a:rPr kumimoji="0" lang="fr-BE" sz="1500" b="0" i="0" u="none" strike="noStrike" kern="1200" cap="none" spc="0" normalizeH="0" baseline="0" noProof="0" err="1">
                    <a:ln>
                      <a:noFill/>
                    </a:ln>
                    <a:solidFill>
                      <a:prstClr val="black"/>
                    </a:solidFill>
                    <a:effectLst/>
                    <a:uLnTx/>
                    <a:uFillTx/>
                    <a:latin typeface="Calibri" panose="020F0502020204030204"/>
                    <a:ea typeface="+mn-ea"/>
                    <a:cs typeface="+mn-cs"/>
                  </a:rPr>
                  <a:t>strategy</a:t>
                </a:r>
                <a:endParaRPr kumimoji="0" lang="fr-BE" sz="1500" b="0" i="0" u="none" strike="noStrike" kern="1200" cap="none" spc="0" normalizeH="0" baseline="0" noProof="0">
                  <a:ln>
                    <a:noFill/>
                  </a:ln>
                  <a:solidFill>
                    <a:prstClr val="black"/>
                  </a:solidFill>
                  <a:effectLst/>
                  <a:uLnTx/>
                  <a:uFillTx/>
                  <a:latin typeface="Calibri" panose="020F0502020204030204"/>
                  <a:ea typeface="+mn-ea"/>
                  <a:cs typeface="+mn-cs"/>
                </a:endParaRPr>
              </a:p>
              <a:p>
                <a:pPr marL="176213" marR="0" lvl="0" indent="-176213" algn="l" defTabSz="914400" rtl="0" eaLnBrk="1" fontAlgn="auto" latinLnBrk="0" hangingPunct="1">
                  <a:lnSpc>
                    <a:spcPct val="100000"/>
                  </a:lnSpc>
                  <a:spcBef>
                    <a:spcPts val="800"/>
                  </a:spcBef>
                  <a:spcAft>
                    <a:spcPts val="0"/>
                  </a:spcAft>
                  <a:buClr>
                    <a:srgbClr val="8345FE"/>
                  </a:buClr>
                  <a:buSzTx/>
                  <a:buFont typeface="Wingdings" panose="05000000000000000000" pitchFamily="2" charset="2"/>
                  <a:buChar char="§"/>
                  <a:tabLst/>
                  <a:defRPr/>
                </a:pPr>
                <a:r>
                  <a:rPr kumimoji="0" lang="nl-BE" sz="1500" b="0" i="0" u="none" strike="noStrike" kern="1200" cap="none" spc="0" normalizeH="0" baseline="0" noProof="0" err="1">
                    <a:ln>
                      <a:noFill/>
                    </a:ln>
                    <a:solidFill>
                      <a:prstClr val="black"/>
                    </a:solidFill>
                    <a:effectLst/>
                    <a:uLnTx/>
                    <a:uFillTx/>
                    <a:latin typeface="Calibri" panose="020F0502020204030204"/>
                    <a:ea typeface="+mn-ea"/>
                    <a:cs typeface="+mn-cs"/>
                  </a:rPr>
                  <a:t>Provide</a:t>
                </a:r>
                <a:r>
                  <a:rPr kumimoji="0" lang="nl-BE" sz="15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nl-BE" sz="1500" b="0" i="0" u="none" strike="noStrike" kern="1200" cap="none" spc="0" normalizeH="0" baseline="0" noProof="0" err="1">
                    <a:ln>
                      <a:noFill/>
                    </a:ln>
                    <a:solidFill>
                      <a:prstClr val="black"/>
                    </a:solidFill>
                    <a:effectLst/>
                    <a:uLnTx/>
                    <a:uFillTx/>
                    <a:latin typeface="Calibri" panose="020F0502020204030204"/>
                    <a:ea typeface="+mn-ea"/>
                    <a:cs typeface="+mn-cs"/>
                  </a:rPr>
                  <a:t>reporting</a:t>
                </a:r>
                <a:r>
                  <a:rPr kumimoji="0" lang="nl-BE" sz="1500" b="0" i="0" u="none" strike="noStrike" kern="1200" cap="none" spc="0" normalizeH="0" baseline="0" noProof="0">
                    <a:ln>
                      <a:noFill/>
                    </a:ln>
                    <a:solidFill>
                      <a:prstClr val="black"/>
                    </a:solidFill>
                    <a:effectLst/>
                    <a:uLnTx/>
                    <a:uFillTx/>
                    <a:latin typeface="Calibri" panose="020F0502020204030204"/>
                    <a:ea typeface="+mn-ea"/>
                    <a:cs typeface="+mn-cs"/>
                  </a:rPr>
                  <a:t>, control </a:t>
                </a:r>
                <a:r>
                  <a:rPr kumimoji="0" lang="nl-BE" sz="1500" b="0" i="0" u="none" strike="noStrike" kern="1200" cap="none" spc="0" normalizeH="0" baseline="0" noProof="0" err="1">
                    <a:ln>
                      <a:noFill/>
                    </a:ln>
                    <a:solidFill>
                      <a:prstClr val="black"/>
                    </a:solidFill>
                    <a:effectLst/>
                    <a:uLnTx/>
                    <a:uFillTx/>
                    <a:latin typeface="Calibri" panose="020F0502020204030204"/>
                    <a:ea typeface="+mn-ea"/>
                    <a:cs typeface="+mn-cs"/>
                  </a:rPr>
                  <a:t>invoices</a:t>
                </a:r>
                <a:r>
                  <a:rPr kumimoji="0" lang="nl-BE" sz="1500" b="0" i="0" u="none" strike="noStrike" kern="1200" cap="none" spc="0" normalizeH="0" baseline="0" noProof="0">
                    <a:ln>
                      <a:noFill/>
                    </a:ln>
                    <a:solidFill>
                      <a:prstClr val="black"/>
                    </a:solidFill>
                    <a:effectLst/>
                    <a:uLnTx/>
                    <a:uFillTx/>
                    <a:latin typeface="Calibri" panose="020F0502020204030204"/>
                    <a:ea typeface="+mn-ea"/>
                    <a:cs typeface="+mn-cs"/>
                  </a:rPr>
                  <a:t>, monitor budgets </a:t>
                </a:r>
                <a:r>
                  <a:rPr kumimoji="0" lang="nl-BE" sz="1500" b="0" i="0" u="none" strike="noStrike" kern="1200" cap="none" spc="0" normalizeH="0" baseline="0" noProof="0" err="1">
                    <a:ln>
                      <a:noFill/>
                    </a:ln>
                    <a:solidFill>
                      <a:prstClr val="black"/>
                    </a:solidFill>
                    <a:effectLst/>
                    <a:uLnTx/>
                    <a:uFillTx/>
                    <a:latin typeface="Calibri" panose="020F0502020204030204"/>
                    <a:ea typeface="+mn-ea"/>
                    <a:cs typeface="+mn-cs"/>
                  </a:rPr>
                  <a:t>and</a:t>
                </a:r>
                <a:r>
                  <a:rPr kumimoji="0" lang="nl-BE" sz="1500" b="0" i="0" u="none" strike="noStrike" kern="1200" cap="none" spc="0" normalizeH="0" baseline="0" noProof="0">
                    <a:ln>
                      <a:noFill/>
                    </a:ln>
                    <a:solidFill>
                      <a:prstClr val="black"/>
                    </a:solidFill>
                    <a:effectLst/>
                    <a:uLnTx/>
                    <a:uFillTx/>
                    <a:latin typeface="Calibri" panose="020F0502020204030204"/>
                    <a:ea typeface="+mn-ea"/>
                    <a:cs typeface="+mn-cs"/>
                  </a:rPr>
                  <a:t> track energy performance</a:t>
                </a:r>
              </a:p>
            </p:txBody>
          </p:sp>
          <p:pic>
            <p:nvPicPr>
              <p:cNvPr id="19" name="Graphic 18">
                <a:extLst>
                  <a:ext uri="{FF2B5EF4-FFF2-40B4-BE49-F238E27FC236}">
                    <a16:creationId xmlns:a16="http://schemas.microsoft.com/office/drawing/2014/main" id="{D735FA27-A49B-91F2-F886-D35F738764CD}"/>
                  </a:ext>
                </a:extLst>
              </p:cNvPr>
              <p:cNvPicPr>
                <a:picLocks noChangeAspect="1"/>
              </p:cNvPicPr>
              <p:nvPr/>
            </p:nvPicPr>
            <p:blipFill>
              <a:blip r:embed="rId12" cstate="print">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5179884" y="1095199"/>
                <a:ext cx="357912" cy="357912"/>
              </a:xfrm>
              <a:prstGeom prst="rect">
                <a:avLst/>
              </a:prstGeom>
            </p:spPr>
          </p:pic>
        </p:grpSp>
      </p:grpSp>
      <p:grpSp>
        <p:nvGrpSpPr>
          <p:cNvPr id="25" name="Group 24">
            <a:extLst>
              <a:ext uri="{FF2B5EF4-FFF2-40B4-BE49-F238E27FC236}">
                <a16:creationId xmlns:a16="http://schemas.microsoft.com/office/drawing/2014/main" id="{DF71D99D-DCE0-70BE-86BB-2B1B91E377E3}"/>
              </a:ext>
            </a:extLst>
          </p:cNvPr>
          <p:cNvGrpSpPr/>
          <p:nvPr/>
        </p:nvGrpSpPr>
        <p:grpSpPr>
          <a:xfrm>
            <a:off x="5132457" y="2938961"/>
            <a:ext cx="6678467" cy="2033377"/>
            <a:chOff x="5132457" y="2938961"/>
            <a:chExt cx="6678467" cy="2033377"/>
          </a:xfrm>
        </p:grpSpPr>
        <p:sp>
          <p:nvSpPr>
            <p:cNvPr id="14" name="Rectangle 24">
              <a:extLst>
                <a:ext uri="{FF2B5EF4-FFF2-40B4-BE49-F238E27FC236}">
                  <a16:creationId xmlns:a16="http://schemas.microsoft.com/office/drawing/2014/main" id="{390CCE11-DC27-B661-EBE8-AE1D46297C3A}"/>
                </a:ext>
              </a:extLst>
            </p:cNvPr>
            <p:cNvSpPr/>
            <p:nvPr/>
          </p:nvSpPr>
          <p:spPr>
            <a:xfrm>
              <a:off x="5642141" y="2938961"/>
              <a:ext cx="6046858" cy="390617"/>
            </a:xfrm>
            <a:prstGeom prst="rect">
              <a:avLst/>
            </a:prstGeom>
            <a:solidFill>
              <a:srgbClr val="8345F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BE" sz="1800" b="1" i="0" u="none" strike="noStrike" kern="1200" cap="none" spc="0" normalizeH="0" baseline="0" noProof="0">
                  <a:ln>
                    <a:noFill/>
                  </a:ln>
                  <a:solidFill>
                    <a:prstClr val="white"/>
                  </a:solidFill>
                  <a:effectLst/>
                  <a:uLnTx/>
                  <a:uFillTx/>
                  <a:latin typeface="Calibri" panose="020F0502020204030204"/>
                  <a:ea typeface="+mn-ea"/>
                  <a:cs typeface="+mn-cs"/>
                </a:rPr>
                <a:t>Projects &amp; Asset steering</a:t>
              </a:r>
            </a:p>
          </p:txBody>
        </p:sp>
        <p:sp>
          <p:nvSpPr>
            <p:cNvPr id="17" name="TextBox 33">
              <a:extLst>
                <a:ext uri="{FF2B5EF4-FFF2-40B4-BE49-F238E27FC236}">
                  <a16:creationId xmlns:a16="http://schemas.microsoft.com/office/drawing/2014/main" id="{08CEAE4E-6EC4-2B26-200C-CE20D1161A31}"/>
                </a:ext>
              </a:extLst>
            </p:cNvPr>
            <p:cNvSpPr txBox="1"/>
            <p:nvPr/>
          </p:nvSpPr>
          <p:spPr>
            <a:xfrm>
              <a:off x="5551343" y="3418066"/>
              <a:ext cx="6259581" cy="1554272"/>
            </a:xfrm>
            <a:prstGeom prst="rect">
              <a:avLst/>
            </a:prstGeom>
            <a:noFill/>
          </p:spPr>
          <p:txBody>
            <a:bodyPr wrap="square" rtlCol="0">
              <a:spAutoFit/>
            </a:bodyPr>
            <a:lstStyle/>
            <a:p>
              <a:pPr marL="176213" marR="0" lvl="0" indent="-176213" algn="l" defTabSz="914400" rtl="0" eaLnBrk="1" fontAlgn="auto" latinLnBrk="0" hangingPunct="1">
                <a:lnSpc>
                  <a:spcPct val="100000"/>
                </a:lnSpc>
                <a:spcBef>
                  <a:spcPts val="800"/>
                </a:spcBef>
                <a:spcAft>
                  <a:spcPts val="0"/>
                </a:spcAft>
                <a:buClr>
                  <a:srgbClr val="8345FE"/>
                </a:buClr>
                <a:buSzTx/>
                <a:buFont typeface="Wingdings" panose="05000000000000000000" pitchFamily="2" charset="2"/>
                <a:buChar char="§"/>
                <a:tabLst/>
                <a:defRPr/>
              </a:pPr>
              <a:r>
                <a:rPr kumimoji="0" lang="fr-BE" sz="1500" b="0" i="0" u="none" strike="noStrike" kern="1200" cap="none" spc="0" normalizeH="0" baseline="0" noProof="0" err="1">
                  <a:ln>
                    <a:noFill/>
                  </a:ln>
                  <a:solidFill>
                    <a:prstClr val="black"/>
                  </a:solidFill>
                  <a:effectLst/>
                  <a:uLnTx/>
                  <a:uFillTx/>
                  <a:latin typeface="Calibri" panose="020F0502020204030204"/>
                  <a:ea typeface="+mn-ea"/>
                  <a:cs typeface="+mn-cs"/>
                </a:rPr>
                <a:t>Technical</a:t>
              </a: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500" b="0" i="0" u="none" strike="noStrike" kern="1200" cap="none" spc="0" normalizeH="0" baseline="0" noProof="0" err="1">
                  <a:ln>
                    <a:noFill/>
                  </a:ln>
                  <a:solidFill>
                    <a:prstClr val="black"/>
                  </a:solidFill>
                  <a:effectLst/>
                  <a:uLnTx/>
                  <a:uFillTx/>
                  <a:latin typeface="Calibri" panose="020F0502020204030204"/>
                  <a:ea typeface="+mn-ea"/>
                  <a:cs typeface="+mn-cs"/>
                </a:rPr>
                <a:t>closed</a:t>
              </a: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 distribution </a:t>
              </a:r>
              <a:r>
                <a:rPr kumimoji="0" lang="fr-BE" sz="1500" b="0" i="0" u="none" strike="noStrike" kern="1200" cap="none" spc="0" normalizeH="0" baseline="0" noProof="0" err="1">
                  <a:ln>
                    <a:noFill/>
                  </a:ln>
                  <a:solidFill>
                    <a:prstClr val="black"/>
                  </a:solidFill>
                  <a:effectLst/>
                  <a:uLnTx/>
                  <a:uFillTx/>
                  <a:latin typeface="Calibri" panose="020F0502020204030204"/>
                  <a:ea typeface="+mn-ea"/>
                  <a:cs typeface="+mn-cs"/>
                </a:rPr>
                <a:t>systems</a:t>
              </a: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 (CDS), local </a:t>
              </a:r>
              <a:r>
                <a:rPr kumimoji="0" lang="fr-BE" sz="1500" b="0" i="0" u="none" strike="noStrike" kern="1200" cap="none" spc="0" normalizeH="0" baseline="0" noProof="0" err="1">
                  <a:ln>
                    <a:noFill/>
                  </a:ln>
                  <a:solidFill>
                    <a:prstClr val="black"/>
                  </a:solidFill>
                  <a:effectLst/>
                  <a:uLnTx/>
                  <a:uFillTx/>
                  <a:latin typeface="Calibri" panose="020F0502020204030204"/>
                  <a:ea typeface="+mn-ea"/>
                  <a:cs typeface="+mn-cs"/>
                </a:rPr>
                <a:t>energy</a:t>
              </a: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500" b="0" i="0" u="none" strike="noStrike" kern="1200" cap="none" spc="0" normalizeH="0" baseline="0" noProof="0" err="1">
                  <a:ln>
                    <a:noFill/>
                  </a:ln>
                  <a:solidFill>
                    <a:prstClr val="black"/>
                  </a:solidFill>
                  <a:effectLst/>
                  <a:uLnTx/>
                  <a:uFillTx/>
                  <a:latin typeface="Calibri" panose="020F0502020204030204"/>
                  <a:ea typeface="+mn-ea"/>
                  <a:cs typeface="+mn-cs"/>
                </a:rPr>
                <a:t>communities</a:t>
              </a:r>
              <a:endParaRPr kumimoji="0" lang="fr-BE" sz="1500" b="0" i="0" u="none" strike="noStrike" kern="1200" cap="none" spc="0" normalizeH="0" baseline="0" noProof="0">
                <a:ln>
                  <a:noFill/>
                </a:ln>
                <a:solidFill>
                  <a:prstClr val="black"/>
                </a:solidFill>
                <a:effectLst/>
                <a:uLnTx/>
                <a:uFillTx/>
                <a:latin typeface="Calibri" panose="020F0502020204030204"/>
                <a:ea typeface="+mn-ea"/>
                <a:cs typeface="+mn-cs"/>
              </a:endParaRPr>
            </a:p>
            <a:p>
              <a:pPr marL="176213" marR="0" lvl="0" indent="-176213" algn="l" defTabSz="914400" rtl="0" eaLnBrk="1" fontAlgn="auto" latinLnBrk="0" hangingPunct="1">
                <a:lnSpc>
                  <a:spcPct val="100000"/>
                </a:lnSpc>
                <a:spcBef>
                  <a:spcPts val="800"/>
                </a:spcBef>
                <a:spcAft>
                  <a:spcPts val="0"/>
                </a:spcAft>
                <a:buClr>
                  <a:srgbClr val="8345FE"/>
                </a:buClr>
                <a:buSzTx/>
                <a:buFont typeface="Wingdings" panose="05000000000000000000" pitchFamily="2" charset="2"/>
                <a:buChar char="§"/>
                <a:tabLst/>
                <a:defRPr/>
              </a:pPr>
              <a:r>
                <a:rPr kumimoji="0" lang="fr-BE" sz="1500" b="0" i="0" u="none" strike="noStrike" kern="1200" cap="none" spc="0" normalizeH="0" baseline="0" noProof="0" err="1">
                  <a:ln>
                    <a:noFill/>
                  </a:ln>
                  <a:solidFill>
                    <a:prstClr val="black"/>
                  </a:solidFill>
                  <a:effectLst/>
                  <a:uLnTx/>
                  <a:uFillTx/>
                  <a:latin typeface="Calibri" panose="020F0502020204030204"/>
                  <a:ea typeface="+mn-ea"/>
                  <a:cs typeface="+mn-cs"/>
                </a:rPr>
                <a:t>Onsite</a:t>
              </a: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500" b="0" i="0" u="none" strike="noStrike" kern="1200" cap="none" spc="0" normalizeH="0" baseline="0" noProof="0" err="1">
                  <a:ln>
                    <a:noFill/>
                  </a:ln>
                  <a:solidFill>
                    <a:prstClr val="black"/>
                  </a:solidFill>
                  <a:effectLst/>
                  <a:uLnTx/>
                  <a:uFillTx/>
                  <a:latin typeface="Calibri" panose="020F0502020204030204"/>
                  <a:ea typeface="+mn-ea"/>
                  <a:cs typeface="+mn-cs"/>
                </a:rPr>
                <a:t>renewable</a:t>
              </a: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500" b="0" i="0" u="none" strike="noStrike" kern="1200" cap="none" spc="0" normalizeH="0" baseline="0" noProof="0" err="1">
                  <a:ln>
                    <a:noFill/>
                  </a:ln>
                  <a:solidFill>
                    <a:prstClr val="black"/>
                  </a:solidFill>
                  <a:effectLst/>
                  <a:uLnTx/>
                  <a:uFillTx/>
                  <a:latin typeface="Calibri" panose="020F0502020204030204"/>
                  <a:ea typeface="+mn-ea"/>
                  <a:cs typeface="+mn-cs"/>
                </a:rPr>
                <a:t>energy</a:t>
              </a: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 production, </a:t>
              </a:r>
              <a:r>
                <a:rPr kumimoji="0" lang="fr-BE" sz="1500" b="0" i="0" u="none" strike="noStrike" kern="1200" cap="none" spc="0" normalizeH="0" baseline="0" noProof="0" err="1">
                  <a:ln>
                    <a:noFill/>
                  </a:ln>
                  <a:solidFill>
                    <a:prstClr val="black"/>
                  </a:solidFill>
                  <a:effectLst/>
                  <a:uLnTx/>
                  <a:uFillTx/>
                  <a:latin typeface="Calibri" panose="020F0502020204030204"/>
                  <a:ea typeface="+mn-ea"/>
                  <a:cs typeface="+mn-cs"/>
                </a:rPr>
                <a:t>energy</a:t>
              </a: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500" b="0" i="0" u="none" strike="noStrike" kern="1200" cap="none" spc="0" normalizeH="0" baseline="0" noProof="0" err="1">
                  <a:ln>
                    <a:noFill/>
                  </a:ln>
                  <a:solidFill>
                    <a:prstClr val="black"/>
                  </a:solidFill>
                  <a:effectLst/>
                  <a:uLnTx/>
                  <a:uFillTx/>
                  <a:latin typeface="Calibri" panose="020F0502020204030204"/>
                  <a:ea typeface="+mn-ea"/>
                  <a:cs typeface="+mn-cs"/>
                </a:rPr>
                <a:t>storage</a:t>
              </a: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 EV-</a:t>
              </a:r>
              <a:r>
                <a:rPr kumimoji="0" lang="fr-BE" sz="1500" b="0" i="0" u="none" strike="noStrike" kern="1200" cap="none" spc="0" normalizeH="0" baseline="0" noProof="0" err="1">
                  <a:ln>
                    <a:noFill/>
                  </a:ln>
                  <a:solidFill>
                    <a:prstClr val="black"/>
                  </a:solidFill>
                  <a:effectLst/>
                  <a:uLnTx/>
                  <a:uFillTx/>
                  <a:latin typeface="Calibri" panose="020F0502020204030204"/>
                  <a:ea typeface="+mn-ea"/>
                  <a:cs typeface="+mn-cs"/>
                </a:rPr>
                <a:t>mobility</a:t>
              </a:r>
              <a:endParaRPr kumimoji="0" lang="fr-BE" sz="1500" b="0" i="0" u="none" strike="noStrike" kern="1200" cap="none" spc="0" normalizeH="0" baseline="0" noProof="0">
                <a:ln>
                  <a:noFill/>
                </a:ln>
                <a:solidFill>
                  <a:prstClr val="black"/>
                </a:solidFill>
                <a:effectLst/>
                <a:uLnTx/>
                <a:uFillTx/>
                <a:latin typeface="Calibri" panose="020F0502020204030204"/>
                <a:ea typeface="+mn-ea"/>
                <a:cs typeface="+mn-cs"/>
              </a:endParaRPr>
            </a:p>
            <a:p>
              <a:pPr marL="176213" marR="0" lvl="0" indent="-176213" algn="l" defTabSz="914400" rtl="0" eaLnBrk="1" fontAlgn="auto" latinLnBrk="0" hangingPunct="1">
                <a:lnSpc>
                  <a:spcPct val="100000"/>
                </a:lnSpc>
                <a:spcBef>
                  <a:spcPts val="800"/>
                </a:spcBef>
                <a:spcAft>
                  <a:spcPts val="0"/>
                </a:spcAft>
                <a:buClr>
                  <a:srgbClr val="8345FE"/>
                </a:buClr>
                <a:buSzTx/>
                <a:buFont typeface="Wingdings" panose="05000000000000000000" pitchFamily="2" charset="2"/>
                <a:buChar char="§"/>
                <a:tabLst/>
                <a:defRPr/>
              </a:pP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Day-</a:t>
              </a:r>
              <a:r>
                <a:rPr kumimoji="0" lang="fr-BE" sz="1500" b="0" i="0" u="none" strike="noStrike" kern="1200" cap="none" spc="0" normalizeH="0" baseline="0" noProof="0" err="1">
                  <a:ln>
                    <a:noFill/>
                  </a:ln>
                  <a:solidFill>
                    <a:prstClr val="black"/>
                  </a:solidFill>
                  <a:effectLst/>
                  <a:uLnTx/>
                  <a:uFillTx/>
                  <a:latin typeface="Calibri" panose="020F0502020204030204"/>
                  <a:ea typeface="+mn-ea"/>
                  <a:cs typeface="+mn-cs"/>
                </a:rPr>
                <a:t>ahead</a:t>
              </a: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 and </a:t>
              </a:r>
              <a:r>
                <a:rPr kumimoji="0" lang="fr-BE" sz="1500" b="0" i="0" u="none" strike="noStrike" kern="1200" cap="none" spc="0" normalizeH="0" baseline="0" noProof="0" err="1">
                  <a:ln>
                    <a:noFill/>
                  </a:ln>
                  <a:solidFill>
                    <a:prstClr val="black"/>
                  </a:solidFill>
                  <a:effectLst/>
                  <a:uLnTx/>
                  <a:uFillTx/>
                  <a:latin typeface="Calibri" panose="020F0502020204030204"/>
                  <a:ea typeface="+mn-ea"/>
                  <a:cs typeface="+mn-cs"/>
                </a:rPr>
                <a:t>intraday</a:t>
              </a: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500" b="0" i="0" u="none" strike="noStrike" kern="1200" cap="none" spc="0" normalizeH="0" baseline="0" noProof="0" err="1">
                  <a:ln>
                    <a:noFill/>
                  </a:ln>
                  <a:solidFill>
                    <a:prstClr val="black"/>
                  </a:solidFill>
                  <a:effectLst/>
                  <a:uLnTx/>
                  <a:uFillTx/>
                  <a:latin typeface="Calibri" panose="020F0502020204030204"/>
                  <a:ea typeface="+mn-ea"/>
                  <a:cs typeface="+mn-cs"/>
                </a:rPr>
                <a:t>algorithm-based</a:t>
              </a: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500" b="0" i="0" u="none" strike="noStrike" kern="1200" cap="none" spc="0" normalizeH="0" baseline="0" noProof="0" err="1">
                  <a:ln>
                    <a:noFill/>
                  </a:ln>
                  <a:solidFill>
                    <a:prstClr val="black"/>
                  </a:solidFill>
                  <a:effectLst/>
                  <a:uLnTx/>
                  <a:uFillTx/>
                  <a:latin typeface="Calibri" panose="020F0502020204030204"/>
                  <a:ea typeface="+mn-ea"/>
                  <a:cs typeface="+mn-cs"/>
                </a:rPr>
                <a:t>optimization</a:t>
              </a: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 for </a:t>
              </a:r>
              <a:r>
                <a:rPr kumimoji="0" lang="fr-BE" sz="1500" b="0" i="0" u="none" strike="noStrike" kern="1200" cap="none" spc="0" normalizeH="0" baseline="0" noProof="0" err="1">
                  <a:ln>
                    <a:noFill/>
                  </a:ln>
                  <a:solidFill>
                    <a:prstClr val="black"/>
                  </a:solidFill>
                  <a:effectLst/>
                  <a:uLnTx/>
                  <a:uFillTx/>
                  <a:latin typeface="Calibri" panose="020F0502020204030204"/>
                  <a:ea typeface="+mn-ea"/>
                  <a:cs typeface="+mn-cs"/>
                </a:rPr>
                <a:t>energy</a:t>
              </a: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 assets </a:t>
              </a:r>
              <a:b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(e.g. </a:t>
              </a:r>
              <a:r>
                <a:rPr kumimoji="0" lang="fr-BE" sz="1500" b="0" i="0" u="none" strike="noStrike" kern="1200" cap="none" spc="0" normalizeH="0" baseline="0" noProof="0" err="1">
                  <a:ln>
                    <a:noFill/>
                  </a:ln>
                  <a:solidFill>
                    <a:prstClr val="black"/>
                  </a:solidFill>
                  <a:effectLst/>
                  <a:uLnTx/>
                  <a:uFillTx/>
                  <a:latin typeface="Calibri" panose="020F0502020204030204"/>
                  <a:ea typeface="+mn-ea"/>
                  <a:cs typeface="+mn-cs"/>
                </a:rPr>
                <a:t>cogeneration</a:t>
              </a: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 unit </a:t>
              </a:r>
              <a:r>
                <a:rPr kumimoji="0" lang="fr-BE" sz="1500" b="0" i="0" u="none" strike="noStrike" kern="1200" cap="none" spc="0" normalizeH="0" baseline="0" noProof="0" err="1">
                  <a:ln>
                    <a:noFill/>
                  </a:ln>
                  <a:solidFill>
                    <a:prstClr val="black"/>
                  </a:solidFill>
                  <a:effectLst/>
                  <a:uLnTx/>
                  <a:uFillTx/>
                  <a:latin typeface="Calibri" panose="020F0502020204030204"/>
                  <a:ea typeface="+mn-ea"/>
                  <a:cs typeface="+mn-cs"/>
                </a:rPr>
                <a:t>heat</a:t>
              </a: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a:t>
              </a:r>
              <a:r>
                <a:rPr kumimoji="0" lang="fr-BE" sz="1500" b="0" i="0" u="none" strike="noStrike" kern="1200" cap="none" spc="0" normalizeH="0" baseline="0" noProof="0" err="1">
                  <a:ln>
                    <a:noFill/>
                  </a:ln>
                  <a:solidFill>
                    <a:prstClr val="black"/>
                  </a:solidFill>
                  <a:effectLst/>
                  <a:uLnTx/>
                  <a:uFillTx/>
                  <a:latin typeface="Calibri" panose="020F0502020204030204"/>
                  <a:ea typeface="+mn-ea"/>
                  <a:cs typeface="+mn-cs"/>
                </a:rPr>
                <a:t>steam</a:t>
              </a: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 &amp; power)</a:t>
              </a:r>
            </a:p>
            <a:p>
              <a:pPr marL="0" marR="0" lvl="0" indent="0" algn="l" defTabSz="914400" rtl="0" eaLnBrk="1" fontAlgn="auto" latinLnBrk="0" hangingPunct="1">
                <a:lnSpc>
                  <a:spcPct val="100000"/>
                </a:lnSpc>
                <a:spcBef>
                  <a:spcPts val="800"/>
                </a:spcBef>
                <a:spcAft>
                  <a:spcPts val="0"/>
                </a:spcAft>
                <a:buClr>
                  <a:srgbClr val="8345FE"/>
                </a:buClr>
                <a:buSzTx/>
                <a:buFontTx/>
                <a:buNone/>
                <a:tabLst/>
                <a:defRPr/>
              </a:pPr>
              <a:endParaRPr kumimoji="0" lang="fr-BE" sz="15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20" name="Graphic 19">
              <a:extLst>
                <a:ext uri="{FF2B5EF4-FFF2-40B4-BE49-F238E27FC236}">
                  <a16:creationId xmlns:a16="http://schemas.microsoft.com/office/drawing/2014/main" id="{9B7D7D54-7E1B-CB04-C909-10433C015039}"/>
                </a:ext>
              </a:extLst>
            </p:cNvPr>
            <p:cNvPicPr>
              <a:picLocks noChangeAspect="1"/>
            </p:cNvPicPr>
            <p:nvPr/>
          </p:nvPicPr>
          <p:blipFill>
            <a:blip r:embed="rId14" cstate="print">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5132457" y="2954350"/>
              <a:ext cx="405339" cy="405339"/>
            </a:xfrm>
            <a:prstGeom prst="rect">
              <a:avLst/>
            </a:prstGeom>
          </p:spPr>
        </p:pic>
      </p:grpSp>
      <p:grpSp>
        <p:nvGrpSpPr>
          <p:cNvPr id="26" name="Group 25">
            <a:extLst>
              <a:ext uri="{FF2B5EF4-FFF2-40B4-BE49-F238E27FC236}">
                <a16:creationId xmlns:a16="http://schemas.microsoft.com/office/drawing/2014/main" id="{80E78C0B-6C47-AE77-B111-ADF039DC11AD}"/>
              </a:ext>
            </a:extLst>
          </p:cNvPr>
          <p:cNvGrpSpPr/>
          <p:nvPr/>
        </p:nvGrpSpPr>
        <p:grpSpPr>
          <a:xfrm>
            <a:off x="5089417" y="4759125"/>
            <a:ext cx="7060615" cy="1563671"/>
            <a:chOff x="5089417" y="4759125"/>
            <a:chExt cx="7060615" cy="1563671"/>
          </a:xfrm>
        </p:grpSpPr>
        <p:sp>
          <p:nvSpPr>
            <p:cNvPr id="21" name="Rectangle 24">
              <a:extLst>
                <a:ext uri="{FF2B5EF4-FFF2-40B4-BE49-F238E27FC236}">
                  <a16:creationId xmlns:a16="http://schemas.microsoft.com/office/drawing/2014/main" id="{4720B68C-0221-D10D-D166-4C8908452706}"/>
                </a:ext>
              </a:extLst>
            </p:cNvPr>
            <p:cNvSpPr/>
            <p:nvPr/>
          </p:nvSpPr>
          <p:spPr>
            <a:xfrm>
              <a:off x="5642141" y="4828949"/>
              <a:ext cx="6046858" cy="390617"/>
            </a:xfrm>
            <a:prstGeom prst="rect">
              <a:avLst/>
            </a:prstGeom>
            <a:solidFill>
              <a:srgbClr val="8345F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800" b="1" i="0" u="none" strike="noStrike" kern="1200" cap="none" spc="0" normalizeH="0" baseline="0" noProof="0" err="1">
                  <a:ln>
                    <a:noFill/>
                  </a:ln>
                  <a:solidFill>
                    <a:prstClr val="white"/>
                  </a:solidFill>
                  <a:effectLst/>
                  <a:uLnTx/>
                  <a:uFillTx/>
                  <a:latin typeface="Calibri" panose="020F0502020204030204"/>
                  <a:ea typeface="+mn-ea"/>
                  <a:cs typeface="+mn-cs"/>
                </a:rPr>
                <a:t>Pathway</a:t>
              </a:r>
              <a:r>
                <a:rPr kumimoji="0" lang="fr-BE" sz="1800" b="1" i="0" u="none" strike="noStrike" kern="1200" cap="none" spc="0" normalizeH="0" baseline="0" noProof="0">
                  <a:ln>
                    <a:noFill/>
                  </a:ln>
                  <a:solidFill>
                    <a:prstClr val="white"/>
                  </a:solidFill>
                  <a:effectLst/>
                  <a:uLnTx/>
                  <a:uFillTx/>
                  <a:latin typeface="Calibri" panose="020F0502020204030204"/>
                  <a:ea typeface="+mn-ea"/>
                  <a:cs typeface="+mn-cs"/>
                </a:rPr>
                <a:t> to a </a:t>
              </a:r>
              <a:r>
                <a:rPr kumimoji="0" lang="fr-BE" sz="1800" b="1" i="0" u="none" strike="noStrike" kern="1200" cap="none" spc="0" normalizeH="0" baseline="0" noProof="0" err="1">
                  <a:ln>
                    <a:noFill/>
                  </a:ln>
                  <a:solidFill>
                    <a:prstClr val="white"/>
                  </a:solidFill>
                  <a:effectLst/>
                  <a:uLnTx/>
                  <a:uFillTx/>
                  <a:latin typeface="Calibri" panose="020F0502020204030204"/>
                  <a:ea typeface="+mn-ea"/>
                  <a:cs typeface="+mn-cs"/>
                </a:rPr>
                <a:t>corporate</a:t>
              </a:r>
              <a:r>
                <a:rPr kumimoji="0" lang="fr-BE" sz="1800" b="1" i="0" u="none" strike="noStrike" kern="1200" cap="none" spc="0" normalizeH="0" baseline="0" noProof="0">
                  <a:ln>
                    <a:noFill/>
                  </a:ln>
                  <a:solidFill>
                    <a:prstClr val="white"/>
                  </a:solidFill>
                  <a:effectLst/>
                  <a:uLnTx/>
                  <a:uFillTx/>
                  <a:latin typeface="Calibri" panose="020F0502020204030204"/>
                  <a:ea typeface="+mn-ea"/>
                  <a:cs typeface="+mn-cs"/>
                </a:rPr>
                <a:t> </a:t>
              </a:r>
              <a:r>
                <a:rPr kumimoji="0" lang="fr-BE" sz="1800" b="1" i="0" u="none" strike="noStrike" kern="1200" cap="none" spc="0" normalizeH="0" baseline="0" noProof="0" err="1">
                  <a:ln>
                    <a:noFill/>
                  </a:ln>
                  <a:solidFill>
                    <a:prstClr val="white"/>
                  </a:solidFill>
                  <a:effectLst/>
                  <a:uLnTx/>
                  <a:uFillTx/>
                  <a:latin typeface="Calibri" panose="020F0502020204030204"/>
                  <a:ea typeface="+mn-ea"/>
                  <a:cs typeface="+mn-cs"/>
                </a:rPr>
                <a:t>climate</a:t>
              </a:r>
              <a:r>
                <a:rPr kumimoji="0" lang="fr-BE" sz="1800" b="1" i="0" u="none" strike="noStrike" kern="1200" cap="none" spc="0" normalizeH="0" baseline="0" noProof="0">
                  <a:ln>
                    <a:noFill/>
                  </a:ln>
                  <a:solidFill>
                    <a:prstClr val="white"/>
                  </a:solidFill>
                  <a:effectLst/>
                  <a:uLnTx/>
                  <a:uFillTx/>
                  <a:latin typeface="Calibri" panose="020F0502020204030204"/>
                  <a:ea typeface="+mn-ea"/>
                  <a:cs typeface="+mn-cs"/>
                </a:rPr>
                <a:t> </a:t>
              </a:r>
              <a:r>
                <a:rPr kumimoji="0" lang="fr-BE" sz="1800" b="1" i="0" u="none" strike="noStrike" kern="1200" cap="none" spc="0" normalizeH="0" baseline="0" noProof="0" err="1">
                  <a:ln>
                    <a:noFill/>
                  </a:ln>
                  <a:solidFill>
                    <a:prstClr val="white"/>
                  </a:solidFill>
                  <a:effectLst/>
                  <a:uLnTx/>
                  <a:uFillTx/>
                  <a:latin typeface="Calibri" panose="020F0502020204030204"/>
                  <a:ea typeface="+mn-ea"/>
                  <a:cs typeface="+mn-cs"/>
                </a:rPr>
                <a:t>strategy</a:t>
              </a:r>
              <a:endParaRPr kumimoji="0" lang="nl-BE" sz="1800" b="1"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2" name="Graphic 21" descr="Kaart met speld">
              <a:extLst>
                <a:ext uri="{FF2B5EF4-FFF2-40B4-BE49-F238E27FC236}">
                  <a16:creationId xmlns:a16="http://schemas.microsoft.com/office/drawing/2014/main" id="{1A6C8B7E-E360-3529-2338-B329FF73B27F}"/>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5089417" y="4759125"/>
              <a:ext cx="516028" cy="516028"/>
            </a:xfrm>
            <a:prstGeom prst="rect">
              <a:avLst/>
            </a:prstGeom>
          </p:spPr>
        </p:pic>
        <p:sp>
          <p:nvSpPr>
            <p:cNvPr id="23" name="TextBox 33">
              <a:extLst>
                <a:ext uri="{FF2B5EF4-FFF2-40B4-BE49-F238E27FC236}">
                  <a16:creationId xmlns:a16="http://schemas.microsoft.com/office/drawing/2014/main" id="{FD1367B1-0D4B-1D9F-EB2E-8ABC089A51FD}"/>
                </a:ext>
              </a:extLst>
            </p:cNvPr>
            <p:cNvSpPr txBox="1"/>
            <p:nvPr/>
          </p:nvSpPr>
          <p:spPr>
            <a:xfrm>
              <a:off x="5551343" y="5332781"/>
              <a:ext cx="6598689" cy="990015"/>
            </a:xfrm>
            <a:prstGeom prst="rect">
              <a:avLst/>
            </a:prstGeom>
            <a:noFill/>
          </p:spPr>
          <p:txBody>
            <a:bodyPr wrap="square" rtlCol="0">
              <a:spAutoFit/>
            </a:bodyPr>
            <a:lstStyle/>
            <a:p>
              <a:pPr marL="176213" marR="0" lvl="0" indent="-176213" algn="l" defTabSz="914400" rtl="0" eaLnBrk="1" fontAlgn="auto" latinLnBrk="0" hangingPunct="1">
                <a:lnSpc>
                  <a:spcPct val="100000"/>
                </a:lnSpc>
                <a:spcBef>
                  <a:spcPts val="800"/>
                </a:spcBef>
                <a:spcAft>
                  <a:spcPts val="0"/>
                </a:spcAft>
                <a:buClr>
                  <a:srgbClr val="8345FE"/>
                </a:buClr>
                <a:buSzTx/>
                <a:buFont typeface="Wingdings" panose="05000000000000000000" pitchFamily="2" charset="2"/>
                <a:buChar char="§"/>
                <a:tabLst/>
                <a:defRPr/>
              </a:pPr>
              <a:r>
                <a:rPr kumimoji="0" lang="fr-BE" sz="1500" b="0" i="0" u="none" strike="noStrike" kern="0" cap="none" spc="0" normalizeH="0" baseline="0" noProof="0" err="1">
                  <a:ln>
                    <a:noFill/>
                  </a:ln>
                  <a:solidFill>
                    <a:prstClr val="black"/>
                  </a:solidFill>
                  <a:effectLst/>
                  <a:uLnTx/>
                  <a:uFillTx/>
                  <a:latin typeface="Calibri" panose="020F0502020204030204"/>
                  <a:ea typeface="+mn-ea"/>
                  <a:cs typeface="+mn-cs"/>
                </a:rPr>
                <a:t>Initiate</a:t>
              </a:r>
              <a:r>
                <a:rPr kumimoji="0" lang="fr-BE" sz="1500" b="0" i="0" u="none" strike="noStrike" kern="0" cap="none" spc="0" normalizeH="0" baseline="0" noProof="0">
                  <a:ln>
                    <a:noFill/>
                  </a:ln>
                  <a:solidFill>
                    <a:prstClr val="black"/>
                  </a:solidFill>
                  <a:effectLst/>
                  <a:uLnTx/>
                  <a:uFillTx/>
                  <a:latin typeface="Calibri" panose="020F0502020204030204"/>
                  <a:ea typeface="+mn-ea"/>
                  <a:cs typeface="+mn-cs"/>
                </a:rPr>
                <a:t> </a:t>
              </a:r>
              <a:r>
                <a:rPr kumimoji="0" lang="fr-BE" sz="1500" b="0" i="0" u="none" strike="noStrike" kern="0" cap="none" spc="0" normalizeH="0" baseline="0" noProof="0" err="1">
                  <a:ln>
                    <a:noFill/>
                  </a:ln>
                  <a:solidFill>
                    <a:prstClr val="black"/>
                  </a:solidFill>
                  <a:effectLst/>
                  <a:uLnTx/>
                  <a:uFillTx/>
                  <a:latin typeface="Calibri" panose="020F0502020204030204"/>
                  <a:ea typeface="+mn-ea"/>
                  <a:cs typeface="+mn-cs"/>
                </a:rPr>
                <a:t>carbon</a:t>
              </a:r>
              <a:r>
                <a:rPr kumimoji="0" lang="fr-BE" sz="1500" b="0" i="0" u="none" strike="noStrike" kern="0" cap="none" spc="0" normalizeH="0" baseline="0" noProof="0">
                  <a:ln>
                    <a:noFill/>
                  </a:ln>
                  <a:solidFill>
                    <a:prstClr val="black"/>
                  </a:solidFill>
                  <a:effectLst/>
                  <a:uLnTx/>
                  <a:uFillTx/>
                  <a:latin typeface="Calibri" panose="020F0502020204030204"/>
                  <a:ea typeface="+mn-ea"/>
                  <a:cs typeface="+mn-cs"/>
                </a:rPr>
                <a:t> </a:t>
              </a:r>
              <a:r>
                <a:rPr kumimoji="0" lang="fr-BE" sz="1500" b="0" i="0" u="none" strike="noStrike" kern="0" cap="none" spc="0" normalizeH="0" baseline="0" noProof="0" err="1">
                  <a:ln>
                    <a:noFill/>
                  </a:ln>
                  <a:solidFill>
                    <a:prstClr val="black"/>
                  </a:solidFill>
                  <a:effectLst/>
                  <a:uLnTx/>
                  <a:uFillTx/>
                  <a:latin typeface="Calibri" panose="020F0502020204030204"/>
                  <a:ea typeface="+mn-ea"/>
                  <a:cs typeface="+mn-cs"/>
                </a:rPr>
                <a:t>accounting</a:t>
              </a:r>
              <a:r>
                <a:rPr kumimoji="0" lang="fr-BE" sz="1500" b="0" i="0" u="none" strike="noStrike" kern="0" cap="none" spc="0" normalizeH="0" baseline="0" noProof="0">
                  <a:ln>
                    <a:noFill/>
                  </a:ln>
                  <a:solidFill>
                    <a:prstClr val="black"/>
                  </a:solidFill>
                  <a:effectLst/>
                  <a:uLnTx/>
                  <a:uFillTx/>
                  <a:latin typeface="Calibri" panose="020F0502020204030204"/>
                  <a:ea typeface="+mn-ea"/>
                  <a:cs typeface="+mn-cs"/>
                </a:rPr>
                <a:t> &amp; set </a:t>
              </a:r>
              <a:r>
                <a:rPr kumimoji="0" lang="fr-BE" sz="1500" b="0" i="0" u="none" strike="noStrike" kern="0" cap="none" spc="0" normalizeH="0" baseline="0" noProof="0" err="1">
                  <a:ln>
                    <a:noFill/>
                  </a:ln>
                  <a:solidFill>
                    <a:prstClr val="black"/>
                  </a:solidFill>
                  <a:effectLst/>
                  <a:uLnTx/>
                  <a:uFillTx/>
                  <a:latin typeface="Calibri" panose="020F0502020204030204"/>
                  <a:ea typeface="+mn-ea"/>
                  <a:cs typeface="+mn-cs"/>
                </a:rPr>
                <a:t>mid</a:t>
              </a:r>
              <a:r>
                <a:rPr kumimoji="0" lang="fr-BE" sz="1500" b="0" i="0" u="none" strike="noStrike" kern="0" cap="none" spc="0" normalizeH="0" baseline="0" noProof="0">
                  <a:ln>
                    <a:noFill/>
                  </a:ln>
                  <a:solidFill>
                    <a:prstClr val="black"/>
                  </a:solidFill>
                  <a:effectLst/>
                  <a:uLnTx/>
                  <a:uFillTx/>
                  <a:latin typeface="Calibri" panose="020F0502020204030204"/>
                  <a:ea typeface="+mn-ea"/>
                  <a:cs typeface="+mn-cs"/>
                </a:rPr>
                <a:t>/long </a:t>
              </a:r>
              <a:r>
                <a:rPr kumimoji="0" lang="fr-BE" sz="1500" b="0" i="0" u="none" strike="noStrike" kern="0" cap="none" spc="0" normalizeH="0" baseline="0" noProof="0" err="1">
                  <a:ln>
                    <a:noFill/>
                  </a:ln>
                  <a:solidFill>
                    <a:prstClr val="black"/>
                  </a:solidFill>
                  <a:effectLst/>
                  <a:uLnTx/>
                  <a:uFillTx/>
                  <a:latin typeface="Calibri" panose="020F0502020204030204"/>
                  <a:ea typeface="+mn-ea"/>
                  <a:cs typeface="+mn-cs"/>
                </a:rPr>
                <a:t>term</a:t>
              </a:r>
              <a:r>
                <a:rPr kumimoji="0" lang="fr-BE" sz="1500" b="0" i="0" u="none" strike="noStrike" kern="0" cap="none" spc="0" normalizeH="0" baseline="0" noProof="0">
                  <a:ln>
                    <a:noFill/>
                  </a:ln>
                  <a:solidFill>
                    <a:prstClr val="black"/>
                  </a:solidFill>
                  <a:effectLst/>
                  <a:uLnTx/>
                  <a:uFillTx/>
                  <a:latin typeface="Calibri" panose="020F0502020204030204"/>
                  <a:ea typeface="+mn-ea"/>
                  <a:cs typeface="+mn-cs"/>
                </a:rPr>
                <a:t> </a:t>
              </a:r>
              <a:r>
                <a:rPr kumimoji="0" lang="fr-BE" sz="1500" b="0" i="0" u="none" strike="noStrike" kern="0" cap="none" spc="0" normalizeH="0" baseline="0" noProof="0" err="1">
                  <a:ln>
                    <a:noFill/>
                  </a:ln>
                  <a:solidFill>
                    <a:prstClr val="black"/>
                  </a:solidFill>
                  <a:effectLst/>
                  <a:uLnTx/>
                  <a:uFillTx/>
                  <a:latin typeface="Calibri" panose="020F0502020204030204"/>
                  <a:ea typeface="+mn-ea"/>
                  <a:cs typeface="+mn-cs"/>
                </a:rPr>
                <a:t>climate</a:t>
              </a:r>
              <a:r>
                <a:rPr kumimoji="0" lang="fr-BE" sz="1500" b="0" i="0" u="none" strike="noStrike" kern="0" cap="none" spc="0" normalizeH="0" baseline="0" noProof="0">
                  <a:ln>
                    <a:noFill/>
                  </a:ln>
                  <a:solidFill>
                    <a:prstClr val="black"/>
                  </a:solidFill>
                  <a:effectLst/>
                  <a:uLnTx/>
                  <a:uFillTx/>
                  <a:latin typeface="Calibri" panose="020F0502020204030204"/>
                  <a:ea typeface="+mn-ea"/>
                  <a:cs typeface="+mn-cs"/>
                </a:rPr>
                <a:t> </a:t>
              </a:r>
              <a:r>
                <a:rPr kumimoji="0" lang="fr-BE" sz="1500" b="0" i="0" u="none" strike="noStrike" kern="0" cap="none" spc="0" normalizeH="0" baseline="0" noProof="0" err="1">
                  <a:ln>
                    <a:noFill/>
                  </a:ln>
                  <a:solidFill>
                    <a:prstClr val="black"/>
                  </a:solidFill>
                  <a:effectLst/>
                  <a:uLnTx/>
                  <a:uFillTx/>
                  <a:latin typeface="Calibri" panose="020F0502020204030204"/>
                  <a:ea typeface="+mn-ea"/>
                  <a:cs typeface="+mn-cs"/>
                </a:rPr>
                <a:t>strategy</a:t>
              </a:r>
              <a:r>
                <a:rPr kumimoji="0" lang="fr-BE" sz="1500" b="0" i="0" u="none" strike="noStrike" kern="0" cap="none" spc="0" normalizeH="0" baseline="0" noProof="0">
                  <a:ln>
                    <a:noFill/>
                  </a:ln>
                  <a:solidFill>
                    <a:prstClr val="black"/>
                  </a:solidFill>
                  <a:effectLst/>
                  <a:uLnTx/>
                  <a:uFillTx/>
                  <a:latin typeface="Calibri" panose="020F0502020204030204"/>
                  <a:ea typeface="+mn-ea"/>
                  <a:cs typeface="+mn-cs"/>
                </a:rPr>
                <a:t> goals</a:t>
              </a:r>
            </a:p>
            <a:p>
              <a:pPr marL="176213" marR="0" lvl="0" indent="-176213" algn="l" defTabSz="914400" rtl="0" eaLnBrk="1" fontAlgn="auto" latinLnBrk="0" hangingPunct="1">
                <a:lnSpc>
                  <a:spcPct val="100000"/>
                </a:lnSpc>
                <a:spcBef>
                  <a:spcPts val="800"/>
                </a:spcBef>
                <a:spcAft>
                  <a:spcPts val="0"/>
                </a:spcAft>
                <a:buClr>
                  <a:srgbClr val="8345FE"/>
                </a:buClr>
                <a:buSzTx/>
                <a:buFont typeface="Wingdings" panose="05000000000000000000" pitchFamily="2" charset="2"/>
                <a:buChar char="§"/>
                <a:tabLst/>
                <a:defRPr/>
              </a:pPr>
              <a:r>
                <a:rPr kumimoji="0" lang="en-US" sz="1500" b="0" i="0" u="none" strike="noStrike" kern="0" cap="none" spc="0" normalizeH="0" baseline="0" noProof="0">
                  <a:ln>
                    <a:noFill/>
                  </a:ln>
                  <a:solidFill>
                    <a:prstClr val="black"/>
                  </a:solidFill>
                  <a:effectLst/>
                  <a:uLnTx/>
                  <a:uFillTx/>
                  <a:latin typeface="Calibri" panose="020F0502020204030204"/>
                  <a:ea typeface="+mn-ea"/>
                  <a:cs typeface="+mn-cs"/>
                </a:rPr>
                <a:t>Assess &amp; implement carbon reduction actions to reach goals</a:t>
              </a:r>
            </a:p>
            <a:p>
              <a:pPr marL="176213" marR="0" lvl="0" indent="-176213" algn="l" defTabSz="914400" rtl="0" eaLnBrk="1" fontAlgn="auto" latinLnBrk="0" hangingPunct="1">
                <a:lnSpc>
                  <a:spcPct val="100000"/>
                </a:lnSpc>
                <a:spcBef>
                  <a:spcPts val="800"/>
                </a:spcBef>
                <a:spcAft>
                  <a:spcPts val="0"/>
                </a:spcAft>
                <a:buClr>
                  <a:srgbClr val="8345FE"/>
                </a:buClr>
                <a:buSzTx/>
                <a:buFont typeface="Wingdings" panose="05000000000000000000" pitchFamily="2" charset="2"/>
                <a:buChar char="§"/>
                <a:tabLst/>
                <a:defRPr/>
              </a:pPr>
              <a:r>
                <a:rPr kumimoji="0" lang="en-US" sz="1500" b="0" i="0" u="none" strike="noStrike" kern="0" cap="none" spc="0" normalizeH="0" baseline="0" noProof="0">
                  <a:ln>
                    <a:noFill/>
                  </a:ln>
                  <a:solidFill>
                    <a:prstClr val="black"/>
                  </a:solidFill>
                  <a:effectLst/>
                  <a:uLnTx/>
                  <a:uFillTx/>
                  <a:latin typeface="Calibri" panose="020F0502020204030204"/>
                  <a:ea typeface="+mn-ea"/>
                  <a:cs typeface="+mn-cs"/>
                </a:rPr>
                <a:t>Purchase renewable power (guarantees of origin, on-site, large off-site PPA)</a:t>
              </a:r>
            </a:p>
          </p:txBody>
        </p:sp>
      </p:grpSp>
    </p:spTree>
    <p:extLst>
      <p:ext uri="{BB962C8B-B14F-4D97-AF65-F5344CB8AC3E}">
        <p14:creationId xmlns:p14="http://schemas.microsoft.com/office/powerpoint/2010/main" val="583441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8B5A7D20-A3EE-03B6-30FD-881032AD846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5" imgH="426" progId="TCLayout.ActiveDocument.1">
                  <p:embed/>
                </p:oleObj>
              </mc:Choice>
              <mc:Fallback>
                <p:oleObj name="think-cell Slide" r:id="rId3" imgW="425" imgH="426" progId="TCLayout.ActiveDocument.1">
                  <p:embed/>
                  <p:pic>
                    <p:nvPicPr>
                      <p:cNvPr id="8" name="Object 7" hidden="1">
                        <a:extLst>
                          <a:ext uri="{FF2B5EF4-FFF2-40B4-BE49-F238E27FC236}">
                            <a16:creationId xmlns:a16="http://schemas.microsoft.com/office/drawing/2014/main" id="{8B5A7D20-A3EE-03B6-30FD-881032AD846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CC6F977F-F7D7-467C-8242-4737EFE73CC5}"/>
              </a:ext>
            </a:extLst>
          </p:cNvPr>
          <p:cNvSpPr>
            <a:spLocks noGrp="1"/>
          </p:cNvSpPr>
          <p:nvPr>
            <p:ph type="title"/>
          </p:nvPr>
        </p:nvSpPr>
        <p:spPr/>
        <p:txBody>
          <a:bodyPr vert="horz">
            <a:normAutofit/>
          </a:bodyPr>
          <a:lstStyle/>
          <a:p>
            <a:r>
              <a:rPr lang="fr-BE"/>
              <a:t>Norwegian pipeline gas flows to Europe</a:t>
            </a:r>
            <a:endParaRPr lang="en-BE"/>
          </a:p>
        </p:txBody>
      </p:sp>
      <p:sp>
        <p:nvSpPr>
          <p:cNvPr id="4" name="Rectangle: Rounded Corners 3">
            <a:extLst>
              <a:ext uri="{FF2B5EF4-FFF2-40B4-BE49-F238E27FC236}">
                <a16:creationId xmlns:a16="http://schemas.microsoft.com/office/drawing/2014/main" id="{2614C032-3DC2-49D4-AB91-7A642D8E2B63}"/>
              </a:ext>
            </a:extLst>
          </p:cNvPr>
          <p:cNvSpPr/>
          <p:nvPr/>
        </p:nvSpPr>
        <p:spPr>
          <a:xfrm>
            <a:off x="8531238" y="1492681"/>
            <a:ext cx="3292461" cy="2190319"/>
          </a:xfrm>
          <a:prstGeom prst="roundRect">
            <a:avLst>
              <a:gd name="adj" fmla="val 507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5AFE86ED-1563-4952-90F9-07BA196E37FA}"/>
              </a:ext>
            </a:extLst>
          </p:cNvPr>
          <p:cNvSpPr txBox="1"/>
          <p:nvPr/>
        </p:nvSpPr>
        <p:spPr>
          <a:xfrm>
            <a:off x="8611287" y="1543744"/>
            <a:ext cx="3156994" cy="204671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300"/>
              </a:spcAft>
              <a:buClrTx/>
              <a:buSzTx/>
              <a:buFontTx/>
              <a:buNone/>
              <a:tabLst/>
              <a:defRPr/>
            </a:pPr>
            <a:r>
              <a:rPr kumimoji="0" lang="fr-BE" sz="1300" b="1" i="0" u="none" strike="noStrike" kern="1200" cap="none" spc="0" normalizeH="0" baseline="0" noProof="0">
                <a:ln>
                  <a:noFill/>
                </a:ln>
                <a:solidFill>
                  <a:prstClr val="black"/>
                </a:solidFill>
                <a:effectLst/>
                <a:uLnTx/>
                <a:uFillTx/>
                <a:latin typeface="Calibri" panose="020F0502020204030204"/>
                <a:ea typeface="+mn-ea"/>
                <a:cs typeface="+mn-cs"/>
              </a:rPr>
              <a:t>Conclusions:</a:t>
            </a:r>
          </a:p>
          <a:p>
            <a:pPr marL="177800" marR="0" lvl="0" indent="-177800" algn="l" defTabSz="914400" rtl="0" eaLnBrk="1" fontAlgn="auto" latinLnBrk="0" hangingPunct="1">
              <a:lnSpc>
                <a:spcPct val="100000"/>
              </a:lnSpc>
              <a:spcBef>
                <a:spcPts val="0"/>
              </a:spcBef>
              <a:spcAft>
                <a:spcPts val="300"/>
              </a:spcAft>
              <a:buClr>
                <a:srgbClr val="8345FE"/>
              </a:buClr>
              <a:buSzTx/>
              <a:buFont typeface="Wingdings" panose="05000000000000000000" pitchFamily="2" charset="2"/>
              <a:buChar char="§"/>
              <a:tabLst/>
              <a:defRPr/>
            </a:pP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October</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flows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were</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just</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below</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last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year’s</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levels</a:t>
            </a:r>
            <a:endParaRPr kumimoji="0" lang="fr-BE" sz="1300" b="0" i="0" u="none" strike="noStrike" kern="1200" cap="none" spc="0" normalizeH="0" baseline="0" noProof="0">
              <a:ln>
                <a:noFill/>
              </a:ln>
              <a:solidFill>
                <a:prstClr val="black"/>
              </a:solidFill>
              <a:effectLst/>
              <a:uLnTx/>
              <a:uFillTx/>
              <a:latin typeface="Calibri" panose="020F0502020204030204"/>
              <a:ea typeface="+mn-ea"/>
              <a:cs typeface="+mn-cs"/>
            </a:endParaRPr>
          </a:p>
          <a:p>
            <a:pPr marL="177800" marR="0" lvl="0" indent="-177800" algn="l" defTabSz="914400" rtl="0" eaLnBrk="1" fontAlgn="auto" latinLnBrk="0" hangingPunct="1">
              <a:lnSpc>
                <a:spcPct val="100000"/>
              </a:lnSpc>
              <a:spcBef>
                <a:spcPts val="0"/>
              </a:spcBef>
              <a:spcAft>
                <a:spcPts val="300"/>
              </a:spcAft>
              <a:buClr>
                <a:srgbClr val="8345FE"/>
              </a:buClr>
              <a:buSzTx/>
              <a:buFont typeface="Wingdings" panose="05000000000000000000" pitchFamily="2" charset="2"/>
              <a:buChar char="§"/>
              <a:tabLst/>
              <a:defRPr/>
            </a:pP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Moderate</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impact by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seasonal</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maintenance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activities</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which</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did</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not face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significant</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delays</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or issues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this</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year</a:t>
            </a:r>
            <a:endParaRPr kumimoji="0" lang="fr-BE" sz="1300" b="0" i="0" u="none" strike="noStrike" kern="1200" cap="none" spc="0" normalizeH="0" baseline="0" noProof="0">
              <a:ln>
                <a:noFill/>
              </a:ln>
              <a:solidFill>
                <a:prstClr val="black"/>
              </a:solidFill>
              <a:effectLst/>
              <a:uLnTx/>
              <a:uFillTx/>
              <a:latin typeface="Calibri" panose="020F0502020204030204"/>
              <a:ea typeface="+mn-ea"/>
              <a:cs typeface="+mn-cs"/>
            </a:endParaRPr>
          </a:p>
          <a:p>
            <a:pPr marL="177800" marR="0" lvl="0" indent="-177800" algn="l" defTabSz="914400" rtl="0" eaLnBrk="1" fontAlgn="auto" latinLnBrk="0" hangingPunct="1">
              <a:lnSpc>
                <a:spcPct val="100000"/>
              </a:lnSpc>
              <a:spcBef>
                <a:spcPts val="0"/>
              </a:spcBef>
              <a:spcAft>
                <a:spcPts val="300"/>
              </a:spcAft>
              <a:buClr>
                <a:srgbClr val="8345FE"/>
              </a:buClr>
              <a:buSzTx/>
              <a:buFont typeface="Wingdings" panose="05000000000000000000" pitchFamily="2" charset="2"/>
              <a:buChar char="§"/>
              <a:tabLst/>
              <a:defRPr/>
            </a:pP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2025 YTD flows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from</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Norway</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are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roughly</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3 BCM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lower</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than</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last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year</a:t>
            </a:r>
            <a:endParaRPr kumimoji="0" lang="fr-BE" sz="1300" b="0" i="0" u="none" strike="noStrike" kern="1200" cap="none" spc="0" normalizeH="0" baseline="0" noProof="0">
              <a:ln>
                <a:noFill/>
              </a:ln>
              <a:solidFill>
                <a:prstClr val="black"/>
              </a:solidFill>
              <a:effectLst/>
              <a:uLnTx/>
              <a:uFillTx/>
              <a:latin typeface="Calibri" panose="020F0502020204030204"/>
              <a:ea typeface="+mn-ea"/>
              <a:cs typeface="+mn-cs"/>
            </a:endParaRPr>
          </a:p>
          <a:p>
            <a:pPr marL="177800" marR="0" lvl="0" indent="-177800" algn="l" defTabSz="914400" rtl="0" eaLnBrk="1" fontAlgn="auto" latinLnBrk="0" hangingPunct="1">
              <a:lnSpc>
                <a:spcPct val="100000"/>
              </a:lnSpc>
              <a:spcBef>
                <a:spcPts val="0"/>
              </a:spcBef>
              <a:spcAft>
                <a:spcPts val="300"/>
              </a:spcAft>
              <a:buClr>
                <a:srgbClr val="8345FE"/>
              </a:buClr>
              <a:buSzTx/>
              <a:buFont typeface="Wingdings" panose="05000000000000000000" pitchFamily="2" charset="2"/>
              <a:buChar char="§"/>
              <a:tabLst/>
              <a:defRPr/>
            </a:pP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Norwegian</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flows in 2024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were</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109 BCM</a:t>
            </a:r>
          </a:p>
        </p:txBody>
      </p:sp>
      <p:sp>
        <p:nvSpPr>
          <p:cNvPr id="6" name="TextBox 5">
            <a:extLst>
              <a:ext uri="{FF2B5EF4-FFF2-40B4-BE49-F238E27FC236}">
                <a16:creationId xmlns:a16="http://schemas.microsoft.com/office/drawing/2014/main" id="{32D22573-A5E7-4A74-BC2F-D348652FF09D}"/>
              </a:ext>
            </a:extLst>
          </p:cNvPr>
          <p:cNvSpPr txBox="1"/>
          <p:nvPr/>
        </p:nvSpPr>
        <p:spPr>
          <a:xfrm>
            <a:off x="224145" y="758809"/>
            <a:ext cx="4240713"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a:ln>
                  <a:noFill/>
                </a:ln>
                <a:solidFill>
                  <a:prstClr val="white">
                    <a:lumMod val="50000"/>
                  </a:prstClr>
                </a:solidFill>
                <a:effectLst/>
                <a:uLnTx/>
                <a:uFillTx/>
                <a:latin typeface="Calibri" panose="020F0502020204030204"/>
                <a:ea typeface="+mn-ea"/>
                <a:cs typeface="+mn-cs"/>
              </a:rPr>
              <a:t>BCM/Month; Monthly flows from Norway to Europe</a:t>
            </a:r>
            <a:endParaRPr kumimoji="0" lang="nl-BE" sz="1500" b="0" i="0" u="none" strike="noStrike" kern="1200" cap="none" spc="0" normalizeH="0" baseline="0" noProof="0">
              <a:ln>
                <a:noFill/>
              </a:ln>
              <a:solidFill>
                <a:prstClr val="white">
                  <a:lumMod val="50000"/>
                </a:prstClr>
              </a:solidFill>
              <a:effectLst/>
              <a:uLnTx/>
              <a:uFillTx/>
              <a:latin typeface="Calibri" panose="020F0502020204030204"/>
              <a:ea typeface="+mn-ea"/>
              <a:cs typeface="+mn-cs"/>
            </a:endParaRPr>
          </a:p>
        </p:txBody>
      </p:sp>
      <p:graphicFrame>
        <p:nvGraphicFramePr>
          <p:cNvPr id="7" name="Chart 6">
            <a:extLst>
              <a:ext uri="{FF2B5EF4-FFF2-40B4-BE49-F238E27FC236}">
                <a16:creationId xmlns:a16="http://schemas.microsoft.com/office/drawing/2014/main" id="{751222F3-4A57-DA0E-4E10-B19FE9E9CB5B}"/>
              </a:ext>
            </a:extLst>
          </p:cNvPr>
          <p:cNvGraphicFramePr/>
          <p:nvPr/>
        </p:nvGraphicFramePr>
        <p:xfrm>
          <a:off x="224145" y="1289049"/>
          <a:ext cx="7737191" cy="5418667"/>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123230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EC4108-2036-4C15-8D8F-162EF9ADBD5F}"/>
              </a:ext>
            </a:extLst>
          </p:cNvPr>
          <p:cNvSpPr>
            <a:spLocks noGrp="1"/>
          </p:cNvSpPr>
          <p:nvPr>
            <p:ph type="title"/>
          </p:nvPr>
        </p:nvSpPr>
        <p:spPr/>
        <p:txBody>
          <a:bodyPr>
            <a:normAutofit/>
          </a:bodyPr>
          <a:lstStyle/>
          <a:p>
            <a:r>
              <a:rPr lang="fr-BE"/>
              <a:t>Global LNG </a:t>
            </a:r>
            <a:r>
              <a:rPr lang="fr-BE" err="1"/>
              <a:t>gas</a:t>
            </a:r>
            <a:r>
              <a:rPr lang="fr-BE"/>
              <a:t> </a:t>
            </a:r>
            <a:r>
              <a:rPr lang="fr-BE" err="1"/>
              <a:t>supply</a:t>
            </a:r>
            <a:r>
              <a:rPr lang="fr-BE"/>
              <a:t> </a:t>
            </a:r>
            <a:r>
              <a:rPr lang="fr-BE" err="1"/>
              <a:t>is</a:t>
            </a:r>
            <a:r>
              <a:rPr lang="fr-BE"/>
              <a:t> </a:t>
            </a:r>
            <a:r>
              <a:rPr lang="fr-BE" err="1"/>
              <a:t>reaching</a:t>
            </a:r>
            <a:r>
              <a:rPr lang="fr-BE"/>
              <a:t> record high </a:t>
            </a:r>
            <a:r>
              <a:rPr lang="fr-BE" err="1"/>
              <a:t>levels</a:t>
            </a:r>
            <a:endParaRPr lang="en-BE"/>
          </a:p>
        </p:txBody>
      </p:sp>
      <p:sp>
        <p:nvSpPr>
          <p:cNvPr id="4" name="TextBox 3">
            <a:extLst>
              <a:ext uri="{FF2B5EF4-FFF2-40B4-BE49-F238E27FC236}">
                <a16:creationId xmlns:a16="http://schemas.microsoft.com/office/drawing/2014/main" id="{672710A3-B55A-4511-84F1-3B74E6BB9545}"/>
              </a:ext>
            </a:extLst>
          </p:cNvPr>
          <p:cNvSpPr txBox="1"/>
          <p:nvPr/>
        </p:nvSpPr>
        <p:spPr>
          <a:xfrm>
            <a:off x="224145" y="758809"/>
            <a:ext cx="2882328"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a:ln>
                  <a:noFill/>
                </a:ln>
                <a:solidFill>
                  <a:prstClr val="white">
                    <a:lumMod val="50000"/>
                  </a:prstClr>
                </a:solidFill>
                <a:effectLst/>
                <a:uLnTx/>
                <a:uFillTx/>
                <a:latin typeface="Calibri" panose="020F0502020204030204"/>
                <a:ea typeface="+mn-ea"/>
                <a:cs typeface="+mn-cs"/>
              </a:rPr>
              <a:t>BCM; Monthly LNG supply globally</a:t>
            </a:r>
            <a:endParaRPr kumimoji="0" lang="nl-BE" sz="1500" b="0" i="0" u="none" strike="noStrike" kern="1200" cap="none" spc="0" normalizeH="0" baseline="0" noProof="0">
              <a:ln>
                <a:noFill/>
              </a:ln>
              <a:solidFill>
                <a:prstClr val="white">
                  <a:lumMod val="50000"/>
                </a:prstClr>
              </a:solidFill>
              <a:effectLst/>
              <a:uLnTx/>
              <a:uFillTx/>
              <a:latin typeface="Calibri" panose="020F0502020204030204"/>
              <a:ea typeface="+mn-ea"/>
              <a:cs typeface="+mn-cs"/>
            </a:endParaRPr>
          </a:p>
        </p:txBody>
      </p:sp>
      <p:graphicFrame>
        <p:nvGraphicFramePr>
          <p:cNvPr id="5" name="Chart 4">
            <a:extLst>
              <a:ext uri="{FF2B5EF4-FFF2-40B4-BE49-F238E27FC236}">
                <a16:creationId xmlns:a16="http://schemas.microsoft.com/office/drawing/2014/main" id="{8775A9FD-0671-DA06-C4E4-7EC175D6642E}"/>
              </a:ext>
            </a:extLst>
          </p:cNvPr>
          <p:cNvGraphicFramePr/>
          <p:nvPr/>
        </p:nvGraphicFramePr>
        <p:xfrm>
          <a:off x="224145" y="1289049"/>
          <a:ext cx="7737191" cy="5418667"/>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Rounded Corners 2">
            <a:extLst>
              <a:ext uri="{FF2B5EF4-FFF2-40B4-BE49-F238E27FC236}">
                <a16:creationId xmlns:a16="http://schemas.microsoft.com/office/drawing/2014/main" id="{57622014-56E7-71E1-41CB-65B65CE560B2}"/>
              </a:ext>
            </a:extLst>
          </p:cNvPr>
          <p:cNvSpPr/>
          <p:nvPr/>
        </p:nvSpPr>
        <p:spPr>
          <a:xfrm>
            <a:off x="8494295" y="1479410"/>
            <a:ext cx="3443649" cy="2015630"/>
          </a:xfrm>
          <a:prstGeom prst="roundRect">
            <a:avLst>
              <a:gd name="adj" fmla="val 507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7FE65FA7-1C22-AE38-6B49-3B00F1A9DBF2}"/>
              </a:ext>
            </a:extLst>
          </p:cNvPr>
          <p:cNvSpPr txBox="1"/>
          <p:nvPr/>
        </p:nvSpPr>
        <p:spPr>
          <a:xfrm>
            <a:off x="8581375" y="1587916"/>
            <a:ext cx="3356569" cy="18081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300"/>
              </a:spcAft>
              <a:buClrTx/>
              <a:buSzTx/>
              <a:buFontTx/>
              <a:buNone/>
              <a:tabLst/>
              <a:defRPr/>
            </a:pPr>
            <a:r>
              <a:rPr kumimoji="0" lang="fr-BE" sz="1300" b="1" i="0" u="none" strike="noStrike" kern="1200" cap="none" spc="0" normalizeH="0" baseline="0" noProof="0">
                <a:ln>
                  <a:noFill/>
                </a:ln>
                <a:solidFill>
                  <a:prstClr val="black"/>
                </a:solidFill>
                <a:effectLst/>
                <a:uLnTx/>
                <a:uFillTx/>
                <a:latin typeface="Calibri" panose="020F0502020204030204"/>
                <a:ea typeface="+mn-ea"/>
                <a:cs typeface="+mn-cs"/>
              </a:rPr>
              <a:t>Conclusions:</a:t>
            </a:r>
            <a:endParaRPr kumimoji="0" lang="fr-BE" sz="1300" b="0" i="0" u="none" strike="noStrike" kern="1200" cap="none" spc="0" normalizeH="0" baseline="0" noProof="0">
              <a:ln>
                <a:noFill/>
              </a:ln>
              <a:solidFill>
                <a:prstClr val="black"/>
              </a:solidFill>
              <a:effectLst/>
              <a:uLnTx/>
              <a:uFillTx/>
              <a:latin typeface="Calibri" panose="020F0502020204030204"/>
              <a:ea typeface="+mn-ea"/>
              <a:cs typeface="+mn-cs"/>
            </a:endParaRPr>
          </a:p>
          <a:p>
            <a:pPr marL="177800" marR="0" lvl="0" indent="-177800" algn="l" defTabSz="914400" rtl="0" eaLnBrk="1" fontAlgn="auto" latinLnBrk="0" hangingPunct="1">
              <a:lnSpc>
                <a:spcPct val="100000"/>
              </a:lnSpc>
              <a:spcBef>
                <a:spcPts val="0"/>
              </a:spcBef>
              <a:spcAft>
                <a:spcPts val="300"/>
              </a:spcAft>
              <a:buClr>
                <a:srgbClr val="8345FE"/>
              </a:buClr>
              <a:buSzTx/>
              <a:buFont typeface="Wingdings" panose="05000000000000000000" pitchFamily="2" charset="2"/>
              <a:buChar char="§"/>
              <a:tabLst/>
              <a:defRPr/>
            </a:pP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YTD 2025 global LNG flows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increased</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by about 20 BCM vs 2024 (+4%)</a:t>
            </a:r>
          </a:p>
          <a:p>
            <a:pPr marL="177800" marR="0" lvl="0" indent="-177800" algn="l" defTabSz="914400" rtl="0" eaLnBrk="1" fontAlgn="auto" latinLnBrk="0" hangingPunct="1">
              <a:lnSpc>
                <a:spcPct val="100000"/>
              </a:lnSpc>
              <a:spcBef>
                <a:spcPts val="0"/>
              </a:spcBef>
              <a:spcAft>
                <a:spcPts val="300"/>
              </a:spcAft>
              <a:buClr>
                <a:srgbClr val="8345FE"/>
              </a:buClr>
              <a:buSzTx/>
              <a:buFont typeface="Wingdings" panose="05000000000000000000" pitchFamily="2" charset="2"/>
              <a:buChar char="§"/>
              <a:tabLst/>
              <a:defRPr/>
            </a:pP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Mainly</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driven</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by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additional</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LNG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from</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the United States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where</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new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projects</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have been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commissioned</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(e.g. Plaquemines LNG)</a:t>
            </a:r>
          </a:p>
          <a:p>
            <a:pPr marL="177800" marR="0" lvl="0" indent="-177800" algn="l" defTabSz="914400" rtl="0" eaLnBrk="1" fontAlgn="auto" latinLnBrk="0" hangingPunct="1">
              <a:lnSpc>
                <a:spcPct val="100000"/>
              </a:lnSpc>
              <a:spcBef>
                <a:spcPts val="0"/>
              </a:spcBef>
              <a:spcAft>
                <a:spcPts val="300"/>
              </a:spcAft>
              <a:buClr>
                <a:srgbClr val="8345FE"/>
              </a:buClr>
              <a:buSzTx/>
              <a:buFont typeface="Wingdings" panose="05000000000000000000" pitchFamily="2" charset="2"/>
              <a:buChar char="§"/>
              <a:tabLst/>
              <a:defRPr/>
            </a:pP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October</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flows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from</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Nigeria and Algeria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were</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also</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well</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above</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las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month’s</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level</a:t>
            </a:r>
            <a:endParaRPr kumimoji="0" lang="fr-BE"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386658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806B614E-B560-D6C3-28F7-A95A532FE37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7" imgH="348" progId="TCLayout.ActiveDocument.1">
                  <p:embed/>
                </p:oleObj>
              </mc:Choice>
              <mc:Fallback>
                <p:oleObj name="think-cell Slide" r:id="rId4" imgW="347" imgH="348" progId="TCLayout.ActiveDocument.1">
                  <p:embed/>
                  <p:pic>
                    <p:nvPicPr>
                      <p:cNvPr id="4" name="Object 3" hidden="1">
                        <a:extLst>
                          <a:ext uri="{FF2B5EF4-FFF2-40B4-BE49-F238E27FC236}">
                            <a16:creationId xmlns:a16="http://schemas.microsoft.com/office/drawing/2014/main" id="{806B614E-B560-D6C3-28F7-A95A532FE37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C7BDBA9-8958-4746-8B6D-CE90851EC63B}"/>
              </a:ext>
            </a:extLst>
          </p:cNvPr>
          <p:cNvSpPr>
            <a:spLocks noGrp="1"/>
          </p:cNvSpPr>
          <p:nvPr>
            <p:ph type="title"/>
          </p:nvPr>
        </p:nvSpPr>
        <p:spPr/>
        <p:txBody>
          <a:bodyPr vert="horz">
            <a:normAutofit/>
          </a:bodyPr>
          <a:lstStyle/>
          <a:p>
            <a:r>
              <a:rPr lang="fr-BE"/>
              <a:t>        European LNG import levels in recent years</a:t>
            </a:r>
            <a:endParaRPr lang="en-BE"/>
          </a:p>
        </p:txBody>
      </p:sp>
      <p:sp>
        <p:nvSpPr>
          <p:cNvPr id="6" name="TextBox 5">
            <a:extLst>
              <a:ext uri="{FF2B5EF4-FFF2-40B4-BE49-F238E27FC236}">
                <a16:creationId xmlns:a16="http://schemas.microsoft.com/office/drawing/2014/main" id="{7A368129-23DF-478B-A040-AD0AC5203255}"/>
              </a:ext>
            </a:extLst>
          </p:cNvPr>
          <p:cNvSpPr txBox="1"/>
          <p:nvPr/>
        </p:nvSpPr>
        <p:spPr>
          <a:xfrm>
            <a:off x="201284" y="715891"/>
            <a:ext cx="9578820" cy="3231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rPr>
              <a:t>BCM per week of natural gas; EU and UK; Send-out volumes of European LNG terminals on weekly basis; Data from ALSI</a:t>
            </a:r>
            <a:endParaRPr kumimoji="0" lang="en-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endParaRPr>
          </a:p>
        </p:txBody>
      </p:sp>
      <p:pic>
        <p:nvPicPr>
          <p:cNvPr id="7" name="Picture 6" descr="A picture containing holding, ball, blue&#10;&#10;Description automatically generated">
            <a:extLst>
              <a:ext uri="{FF2B5EF4-FFF2-40B4-BE49-F238E27FC236}">
                <a16:creationId xmlns:a16="http://schemas.microsoft.com/office/drawing/2014/main" id="{81DB65E9-C172-40ED-AB6B-BE2EA7CB84B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3731" y="56618"/>
            <a:ext cx="816000" cy="612000"/>
          </a:xfrm>
          <a:prstGeom prst="rect">
            <a:avLst/>
          </a:prstGeom>
        </p:spPr>
      </p:pic>
      <p:sp>
        <p:nvSpPr>
          <p:cNvPr id="8" name="TextBox 7">
            <a:extLst>
              <a:ext uri="{FF2B5EF4-FFF2-40B4-BE49-F238E27FC236}">
                <a16:creationId xmlns:a16="http://schemas.microsoft.com/office/drawing/2014/main" id="{A20A5D5C-801C-4C76-A5DD-1668B7E34E34}"/>
              </a:ext>
            </a:extLst>
          </p:cNvPr>
          <p:cNvSpPr txBox="1"/>
          <p:nvPr/>
        </p:nvSpPr>
        <p:spPr>
          <a:xfrm>
            <a:off x="0" y="6565612"/>
            <a:ext cx="2513124" cy="29238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Source: Gas infrastructure Europe </a:t>
            </a:r>
            <a:endParaRPr kumimoji="0" lang="en-BE"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Rectangle: Rounded Corners 8">
            <a:extLst>
              <a:ext uri="{FF2B5EF4-FFF2-40B4-BE49-F238E27FC236}">
                <a16:creationId xmlns:a16="http://schemas.microsoft.com/office/drawing/2014/main" id="{FD600B90-56FA-5445-A06F-60359C1069D1}"/>
              </a:ext>
            </a:extLst>
          </p:cNvPr>
          <p:cNvSpPr/>
          <p:nvPr/>
        </p:nvSpPr>
        <p:spPr>
          <a:xfrm>
            <a:off x="8494295" y="1479409"/>
            <a:ext cx="3516819" cy="2263649"/>
          </a:xfrm>
          <a:prstGeom prst="roundRect">
            <a:avLst>
              <a:gd name="adj" fmla="val 507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538F1FFE-0030-EBCB-C7D7-5EB1D6405E39}"/>
              </a:ext>
            </a:extLst>
          </p:cNvPr>
          <p:cNvSpPr txBox="1"/>
          <p:nvPr/>
        </p:nvSpPr>
        <p:spPr>
          <a:xfrm>
            <a:off x="8611286" y="1587916"/>
            <a:ext cx="3263095" cy="200824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300"/>
              </a:spcAft>
              <a:buClrTx/>
              <a:buSzTx/>
              <a:buFontTx/>
              <a:buNone/>
              <a:tabLst/>
              <a:defRPr/>
            </a:pPr>
            <a:r>
              <a:rPr kumimoji="0" lang="fr-BE" sz="1300" b="1" i="0" u="none" strike="noStrike" kern="1200" cap="none" spc="0" normalizeH="0" baseline="0" noProof="0">
                <a:ln>
                  <a:noFill/>
                </a:ln>
                <a:solidFill>
                  <a:prstClr val="black"/>
                </a:solidFill>
                <a:effectLst/>
                <a:uLnTx/>
                <a:uFillTx/>
                <a:latin typeface="Calibri" panose="020F0502020204030204"/>
                <a:ea typeface="+mn-ea"/>
                <a:cs typeface="+mn-cs"/>
              </a:rPr>
              <a:t>Conclusions:</a:t>
            </a:r>
          </a:p>
          <a:p>
            <a:pPr marL="177800" marR="0" lvl="0" indent="-177800" algn="l" defTabSz="914400" rtl="0" eaLnBrk="1" fontAlgn="auto" latinLnBrk="0" hangingPunct="1">
              <a:lnSpc>
                <a:spcPct val="100000"/>
              </a:lnSpc>
              <a:spcBef>
                <a:spcPts val="0"/>
              </a:spcBef>
              <a:spcAft>
                <a:spcPts val="300"/>
              </a:spcAft>
              <a:buClr>
                <a:srgbClr val="8345FE"/>
              </a:buClr>
              <a:buSzTx/>
              <a:buFont typeface="Wingdings" panose="05000000000000000000" pitchFamily="2" charset="2"/>
              <a:buChar char="§"/>
              <a:tabLst/>
              <a:defRPr/>
            </a:pP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October</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2025 LNG imports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increased</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further</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compared</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to last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month</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and last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year</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Flows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were</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1,6 BCM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higher</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than</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in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September</a:t>
            </a:r>
            <a:endParaRPr kumimoji="0" lang="fr-BE" sz="1300" b="0" i="0" u="none" strike="noStrike" kern="1200" cap="none" spc="0" normalizeH="0" baseline="0" noProof="0">
              <a:ln>
                <a:noFill/>
              </a:ln>
              <a:solidFill>
                <a:prstClr val="black"/>
              </a:solidFill>
              <a:effectLst/>
              <a:uLnTx/>
              <a:uFillTx/>
              <a:latin typeface="Calibri" panose="020F0502020204030204"/>
              <a:ea typeface="+mn-ea"/>
              <a:cs typeface="+mn-cs"/>
            </a:endParaRPr>
          </a:p>
          <a:p>
            <a:pPr marL="177800" marR="0" lvl="0" indent="-177800" algn="l" defTabSz="914400" rtl="0" eaLnBrk="1" fontAlgn="auto" latinLnBrk="0" hangingPunct="1">
              <a:lnSpc>
                <a:spcPct val="100000"/>
              </a:lnSpc>
              <a:spcBef>
                <a:spcPts val="0"/>
              </a:spcBef>
              <a:spcAft>
                <a:spcPts val="300"/>
              </a:spcAft>
              <a:buClr>
                <a:srgbClr val="8345FE"/>
              </a:buClr>
              <a:buSzTx/>
              <a:buFont typeface="Wingdings" panose="05000000000000000000" pitchFamily="2" charset="2"/>
              <a:buChar char="§"/>
              <a:tabLst/>
              <a:defRPr/>
            </a:pP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Imports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totaled</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12,7 BCM in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September</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this</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is</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4,0 BCM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higher</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than</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in 2024 (+44%) </a:t>
            </a:r>
          </a:p>
          <a:p>
            <a:pPr marL="177800" marR="0" lvl="0" indent="-177800" algn="l" defTabSz="914400" rtl="0" eaLnBrk="1" fontAlgn="auto" latinLnBrk="0" hangingPunct="1">
              <a:lnSpc>
                <a:spcPct val="100000"/>
              </a:lnSpc>
              <a:spcBef>
                <a:spcPts val="0"/>
              </a:spcBef>
              <a:spcAft>
                <a:spcPts val="300"/>
              </a:spcAft>
              <a:buClr>
                <a:srgbClr val="8345FE"/>
              </a:buClr>
              <a:buSzTx/>
              <a:buFont typeface="Wingdings" panose="05000000000000000000" pitchFamily="2" charset="2"/>
              <a:buChar char="§"/>
              <a:tabLst/>
              <a:defRPr/>
            </a:pP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LNG import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levels</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in Jan-</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Oct</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2025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were</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29%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above</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2024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levels</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(+27 BCM)</a:t>
            </a:r>
          </a:p>
        </p:txBody>
      </p:sp>
      <p:graphicFrame>
        <p:nvGraphicFramePr>
          <p:cNvPr id="11" name="Chart 10">
            <a:extLst>
              <a:ext uri="{FF2B5EF4-FFF2-40B4-BE49-F238E27FC236}">
                <a16:creationId xmlns:a16="http://schemas.microsoft.com/office/drawing/2014/main" id="{FC97D4D4-E7A6-3902-52B1-0C5E56034C26}"/>
              </a:ext>
            </a:extLst>
          </p:cNvPr>
          <p:cNvGraphicFramePr/>
          <p:nvPr/>
        </p:nvGraphicFramePr>
        <p:xfrm>
          <a:off x="224145" y="1289049"/>
          <a:ext cx="7737191" cy="5418667"/>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2299425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688CD-8BCA-40BF-8F68-7AC8A76B872F}"/>
              </a:ext>
            </a:extLst>
          </p:cNvPr>
          <p:cNvSpPr>
            <a:spLocks noGrp="1"/>
          </p:cNvSpPr>
          <p:nvPr>
            <p:ph type="title"/>
          </p:nvPr>
        </p:nvSpPr>
        <p:spPr/>
        <p:txBody>
          <a:bodyPr>
            <a:normAutofit/>
          </a:bodyPr>
          <a:lstStyle/>
          <a:p>
            <a:r>
              <a:rPr lang="fr-BE" err="1"/>
              <a:t>Annualized</a:t>
            </a:r>
            <a:r>
              <a:rPr lang="fr-BE"/>
              <a:t> LNG import volumes on </a:t>
            </a:r>
            <a:r>
              <a:rPr lang="fr-BE" err="1"/>
              <a:t>monthly</a:t>
            </a:r>
            <a:r>
              <a:rPr lang="fr-BE"/>
              <a:t> basis by country</a:t>
            </a:r>
            <a:endParaRPr lang="en-BE"/>
          </a:p>
        </p:txBody>
      </p:sp>
      <p:graphicFrame>
        <p:nvGraphicFramePr>
          <p:cNvPr id="5" name="Chart 4">
            <a:extLst>
              <a:ext uri="{FF2B5EF4-FFF2-40B4-BE49-F238E27FC236}">
                <a16:creationId xmlns:a16="http://schemas.microsoft.com/office/drawing/2014/main" id="{71145970-9A4F-4AD7-AA43-57C4514ADED7}"/>
              </a:ext>
            </a:extLst>
          </p:cNvPr>
          <p:cNvGraphicFramePr/>
          <p:nvPr/>
        </p:nvGraphicFramePr>
        <p:xfrm>
          <a:off x="224144" y="1249376"/>
          <a:ext cx="9522263" cy="5160136"/>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5AC75436-889D-4618-97A1-4814B1843A7F}"/>
              </a:ext>
            </a:extLst>
          </p:cNvPr>
          <p:cNvSpPr txBox="1"/>
          <p:nvPr/>
        </p:nvSpPr>
        <p:spPr>
          <a:xfrm>
            <a:off x="224145" y="735196"/>
            <a:ext cx="9979848"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rPr>
              <a:t>BCM </a:t>
            </a:r>
            <a:r>
              <a:rPr kumimoji="0" lang="fr-BE" sz="1500" b="0" i="0" u="none" strike="noStrike" kern="1200" cap="none" spc="0" normalizeH="0" baseline="0" noProof="0" err="1">
                <a:ln>
                  <a:noFill/>
                </a:ln>
                <a:solidFill>
                  <a:prstClr val="white">
                    <a:lumMod val="65000"/>
                  </a:prstClr>
                </a:solidFill>
                <a:effectLst/>
                <a:uLnTx/>
                <a:uFillTx/>
                <a:latin typeface="Calibri" panose="020F0502020204030204"/>
                <a:ea typeface="+mn-ea"/>
                <a:cs typeface="+mn-cs"/>
              </a:rPr>
              <a:t>annualized</a:t>
            </a:r>
            <a:r>
              <a:rPr kumimoji="0" lang="fr-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rPr>
              <a:t> LNG import volumes on </a:t>
            </a:r>
            <a:r>
              <a:rPr kumimoji="0" lang="fr-BE" sz="1500" b="0" i="0" u="none" strike="noStrike" kern="1200" cap="none" spc="0" normalizeH="0" baseline="0" noProof="0" err="1">
                <a:ln>
                  <a:noFill/>
                </a:ln>
                <a:solidFill>
                  <a:prstClr val="white">
                    <a:lumMod val="65000"/>
                  </a:prstClr>
                </a:solidFill>
                <a:effectLst/>
                <a:uLnTx/>
                <a:uFillTx/>
                <a:latin typeface="Calibri" panose="020F0502020204030204"/>
                <a:ea typeface="+mn-ea"/>
                <a:cs typeface="+mn-cs"/>
              </a:rPr>
              <a:t>monthly</a:t>
            </a:r>
            <a:r>
              <a:rPr kumimoji="0" lang="fr-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rPr>
              <a:t> basis; </a:t>
            </a:r>
            <a:r>
              <a:rPr kumimoji="0" lang="fr-BE" sz="1500" b="0" i="0" u="none" strike="noStrike" kern="1200" cap="none" spc="0" normalizeH="0" baseline="0" noProof="0" err="1">
                <a:ln>
                  <a:noFill/>
                </a:ln>
                <a:solidFill>
                  <a:prstClr val="white">
                    <a:lumMod val="65000"/>
                  </a:prstClr>
                </a:solidFill>
                <a:effectLst/>
                <a:uLnTx/>
                <a:uFillTx/>
                <a:latin typeface="Calibri" panose="020F0502020204030204"/>
                <a:ea typeface="+mn-ea"/>
                <a:cs typeface="+mn-cs"/>
              </a:rPr>
              <a:t>Each</a:t>
            </a:r>
            <a:r>
              <a:rPr kumimoji="0" lang="fr-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rPr>
              <a:t> </a:t>
            </a:r>
            <a:r>
              <a:rPr kumimoji="0" lang="fr-BE" sz="1500" b="0" i="0" u="none" strike="noStrike" kern="1200" cap="none" spc="0" normalizeH="0" baseline="0" noProof="0" err="1">
                <a:ln>
                  <a:noFill/>
                </a:ln>
                <a:solidFill>
                  <a:prstClr val="white">
                    <a:lumMod val="65000"/>
                  </a:prstClr>
                </a:solidFill>
                <a:effectLst/>
                <a:uLnTx/>
                <a:uFillTx/>
                <a:latin typeface="Calibri" panose="020F0502020204030204"/>
                <a:ea typeface="+mn-ea"/>
                <a:cs typeface="+mn-cs"/>
              </a:rPr>
              <a:t>month</a:t>
            </a:r>
            <a:r>
              <a:rPr kumimoji="0" lang="fr-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rPr>
              <a:t> mentions the </a:t>
            </a:r>
            <a:r>
              <a:rPr kumimoji="0" lang="fr-BE" sz="1500" b="0" i="0" u="none" strike="noStrike" kern="1200" cap="none" spc="0" normalizeH="0" baseline="0" noProof="0" err="1">
                <a:ln>
                  <a:noFill/>
                </a:ln>
                <a:solidFill>
                  <a:prstClr val="white">
                    <a:lumMod val="65000"/>
                  </a:prstClr>
                </a:solidFill>
                <a:effectLst/>
                <a:uLnTx/>
                <a:uFillTx/>
                <a:latin typeface="Calibri" panose="020F0502020204030204"/>
                <a:ea typeface="+mn-ea"/>
                <a:cs typeface="+mn-cs"/>
              </a:rPr>
              <a:t>sum</a:t>
            </a:r>
            <a:r>
              <a:rPr kumimoji="0" lang="fr-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rPr>
              <a:t> of the </a:t>
            </a:r>
            <a:r>
              <a:rPr kumimoji="0" lang="fr-BE" sz="1500" b="0" i="0" u="none" strike="noStrike" kern="1200" cap="none" spc="0" normalizeH="0" baseline="0" noProof="0" err="1">
                <a:ln>
                  <a:noFill/>
                </a:ln>
                <a:solidFill>
                  <a:prstClr val="white">
                    <a:lumMod val="65000"/>
                  </a:prstClr>
                </a:solidFill>
                <a:effectLst/>
                <a:uLnTx/>
                <a:uFillTx/>
                <a:latin typeface="Calibri" panose="020F0502020204030204"/>
                <a:ea typeface="+mn-ea"/>
                <a:cs typeface="+mn-cs"/>
              </a:rPr>
              <a:t>previous</a:t>
            </a:r>
            <a:r>
              <a:rPr kumimoji="0" lang="fr-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rPr>
              <a:t> 12 </a:t>
            </a:r>
            <a:r>
              <a:rPr kumimoji="0" lang="fr-BE" sz="1500" b="0" i="0" u="none" strike="noStrike" kern="1200" cap="none" spc="0" normalizeH="0" baseline="0" noProof="0" err="1">
                <a:ln>
                  <a:noFill/>
                </a:ln>
                <a:solidFill>
                  <a:prstClr val="white">
                    <a:lumMod val="65000"/>
                  </a:prstClr>
                </a:solidFill>
                <a:effectLst/>
                <a:uLnTx/>
                <a:uFillTx/>
                <a:latin typeface="Calibri" panose="020F0502020204030204"/>
                <a:ea typeface="+mn-ea"/>
                <a:cs typeface="+mn-cs"/>
              </a:rPr>
              <a:t>months</a:t>
            </a:r>
            <a:r>
              <a:rPr kumimoji="0" lang="fr-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rPr>
              <a:t> LNG imports</a:t>
            </a:r>
            <a:endParaRPr kumimoji="0" lang="en-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652D61D-3AB1-4EE3-8ACB-E56A0B142E74}"/>
              </a:ext>
            </a:extLst>
          </p:cNvPr>
          <p:cNvSpPr/>
          <p:nvPr/>
        </p:nvSpPr>
        <p:spPr>
          <a:xfrm>
            <a:off x="9382006" y="1183926"/>
            <a:ext cx="384603" cy="4255817"/>
          </a:xfrm>
          <a:prstGeom prst="rect">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EC00A053-B6BE-4DB4-AFFF-3144D17B835A}"/>
              </a:ext>
            </a:extLst>
          </p:cNvPr>
          <p:cNvSpPr txBox="1"/>
          <p:nvPr/>
        </p:nvSpPr>
        <p:spPr>
          <a:xfrm>
            <a:off x="9853118" y="1141078"/>
            <a:ext cx="2338882" cy="135421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300"/>
              </a:spcAft>
              <a:buClrTx/>
              <a:buSzTx/>
              <a:buFontTx/>
              <a:buNone/>
              <a:tabLst/>
              <a:defRPr/>
            </a:pPr>
            <a:r>
              <a:rPr kumimoji="0" lang="fr-BE" sz="1100" b="1" i="0" u="none" strike="noStrike" kern="1200" cap="none" spc="0" normalizeH="0" baseline="0" noProof="0">
                <a:ln>
                  <a:noFill/>
                </a:ln>
                <a:solidFill>
                  <a:prstClr val="black"/>
                </a:solidFill>
                <a:effectLst/>
                <a:uLnTx/>
                <a:uFillTx/>
                <a:latin typeface="Calibri" panose="020F0502020204030204"/>
                <a:ea typeface="+mn-ea"/>
                <a:cs typeface="+mn-cs"/>
              </a:rPr>
              <a:t>Conclusions:</a:t>
            </a:r>
          </a:p>
          <a:p>
            <a:pPr marL="177800" marR="0" lvl="0" indent="-177800" algn="l" defTabSz="914400" rtl="0" eaLnBrk="1" fontAlgn="auto" latinLnBrk="0" hangingPunct="1">
              <a:lnSpc>
                <a:spcPct val="100000"/>
              </a:lnSpc>
              <a:spcBef>
                <a:spcPts val="0"/>
              </a:spcBef>
              <a:spcAft>
                <a:spcPts val="300"/>
              </a:spcAft>
              <a:buClr>
                <a:srgbClr val="8345FE"/>
              </a:buClr>
              <a:buSzTx/>
              <a:buFont typeface="Wingdings" panose="05000000000000000000" pitchFamily="2" charset="2"/>
              <a:buChar char="§"/>
              <a:tabLst/>
              <a:defRPr/>
            </a:pPr>
            <a:r>
              <a:rPr kumimoji="0" lang="fr-BE" sz="1100" b="0" i="0" u="none" strike="noStrike" kern="1200" cap="none" spc="0" normalizeH="0" baseline="0" noProof="0">
                <a:ln>
                  <a:noFill/>
                </a:ln>
                <a:solidFill>
                  <a:prstClr val="black"/>
                </a:solidFill>
                <a:effectLst/>
                <a:uLnTx/>
                <a:uFillTx/>
                <a:latin typeface="Calibri" panose="020F0502020204030204"/>
                <a:ea typeface="+mn-ea"/>
                <a:cs typeface="+mn-cs"/>
              </a:rPr>
              <a:t>China </a:t>
            </a:r>
            <a:r>
              <a:rPr kumimoji="0" lang="fr-BE" sz="1100" b="0" i="0" u="none" strike="noStrike" kern="1200" cap="none" spc="0" normalizeH="0" baseline="0" noProof="0" err="1">
                <a:ln>
                  <a:noFill/>
                </a:ln>
                <a:solidFill>
                  <a:prstClr val="black"/>
                </a:solidFill>
                <a:effectLst/>
                <a:uLnTx/>
                <a:uFillTx/>
                <a:latin typeface="Calibri" panose="020F0502020204030204"/>
                <a:ea typeface="+mn-ea"/>
                <a:cs typeface="+mn-cs"/>
              </a:rPr>
              <a:t>is</a:t>
            </a:r>
            <a:r>
              <a:rPr kumimoji="0" lang="fr-BE" sz="11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100" b="0" i="0" u="none" strike="noStrike" kern="1200" cap="none" spc="0" normalizeH="0" baseline="0" noProof="0" err="1">
                <a:ln>
                  <a:noFill/>
                </a:ln>
                <a:solidFill>
                  <a:prstClr val="black"/>
                </a:solidFill>
                <a:effectLst/>
                <a:uLnTx/>
                <a:uFillTx/>
                <a:latin typeface="Calibri" panose="020F0502020204030204"/>
                <a:ea typeface="+mn-ea"/>
                <a:cs typeface="+mn-cs"/>
              </a:rPr>
              <a:t>still</a:t>
            </a:r>
            <a:r>
              <a:rPr kumimoji="0" lang="fr-BE" sz="1100" b="0" i="0" u="none" strike="noStrike" kern="1200" cap="none" spc="0" normalizeH="0" baseline="0" noProof="0">
                <a:ln>
                  <a:noFill/>
                </a:ln>
                <a:solidFill>
                  <a:prstClr val="black"/>
                </a:solidFill>
                <a:effectLst/>
                <a:uLnTx/>
                <a:uFillTx/>
                <a:latin typeface="Calibri" panose="020F0502020204030204"/>
                <a:ea typeface="+mn-ea"/>
                <a:cs typeface="+mn-cs"/>
              </a:rPr>
              <a:t> the </a:t>
            </a:r>
            <a:r>
              <a:rPr kumimoji="0" lang="fr-BE" sz="1100" b="0" i="0" u="none" strike="noStrike" kern="1200" cap="none" spc="0" normalizeH="0" baseline="0" noProof="0" err="1">
                <a:ln>
                  <a:noFill/>
                </a:ln>
                <a:solidFill>
                  <a:prstClr val="black"/>
                </a:solidFill>
                <a:effectLst/>
                <a:uLnTx/>
                <a:uFillTx/>
                <a:latin typeface="Calibri" panose="020F0502020204030204"/>
                <a:ea typeface="+mn-ea"/>
                <a:cs typeface="+mn-cs"/>
              </a:rPr>
              <a:t>world’s</a:t>
            </a:r>
            <a:r>
              <a:rPr kumimoji="0" lang="fr-BE" sz="11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100" b="0" i="0" u="none" strike="noStrike" kern="1200" cap="none" spc="0" normalizeH="0" baseline="0" noProof="0" err="1">
                <a:ln>
                  <a:noFill/>
                </a:ln>
                <a:solidFill>
                  <a:prstClr val="black"/>
                </a:solidFill>
                <a:effectLst/>
                <a:uLnTx/>
                <a:uFillTx/>
                <a:latin typeface="Calibri" panose="020F0502020204030204"/>
                <a:ea typeface="+mn-ea"/>
                <a:cs typeface="+mn-cs"/>
              </a:rPr>
              <a:t>largest</a:t>
            </a:r>
            <a:r>
              <a:rPr kumimoji="0" lang="fr-BE" sz="1100" b="0" i="0" u="none" strike="noStrike" kern="1200" cap="none" spc="0" normalizeH="0" baseline="0" noProof="0">
                <a:ln>
                  <a:noFill/>
                </a:ln>
                <a:solidFill>
                  <a:prstClr val="black"/>
                </a:solidFill>
                <a:effectLst/>
                <a:uLnTx/>
                <a:uFillTx/>
                <a:latin typeface="Calibri" panose="020F0502020204030204"/>
                <a:ea typeface="+mn-ea"/>
                <a:cs typeface="+mn-cs"/>
              </a:rPr>
              <a:t> LNG importer, </a:t>
            </a:r>
            <a:r>
              <a:rPr kumimoji="0" lang="fr-BE" sz="1100" b="0" i="0" u="none" strike="noStrike" kern="1200" cap="none" spc="0" normalizeH="0" baseline="0" noProof="0" err="1">
                <a:ln>
                  <a:noFill/>
                </a:ln>
                <a:solidFill>
                  <a:prstClr val="black"/>
                </a:solidFill>
                <a:effectLst/>
                <a:uLnTx/>
                <a:uFillTx/>
                <a:latin typeface="Calibri" panose="020F0502020204030204"/>
                <a:ea typeface="+mn-ea"/>
                <a:cs typeface="+mn-cs"/>
              </a:rPr>
              <a:t>though</a:t>
            </a:r>
            <a:r>
              <a:rPr kumimoji="0" lang="fr-BE" sz="1100" b="0" i="0" u="none" strike="noStrike" kern="1200" cap="none" spc="0" normalizeH="0" baseline="0" noProof="0">
                <a:ln>
                  <a:noFill/>
                </a:ln>
                <a:solidFill>
                  <a:prstClr val="black"/>
                </a:solidFill>
                <a:effectLst/>
                <a:uLnTx/>
                <a:uFillTx/>
                <a:latin typeface="Calibri" panose="020F0502020204030204"/>
                <a:ea typeface="+mn-ea"/>
                <a:cs typeface="+mn-cs"/>
              </a:rPr>
              <a:t> the gap </a:t>
            </a:r>
            <a:r>
              <a:rPr kumimoji="0" lang="fr-BE" sz="1100" b="0" i="0" u="none" strike="noStrike" kern="1200" cap="none" spc="0" normalizeH="0" baseline="0" noProof="0" err="1">
                <a:ln>
                  <a:noFill/>
                </a:ln>
                <a:solidFill>
                  <a:prstClr val="black"/>
                </a:solidFill>
                <a:effectLst/>
                <a:uLnTx/>
                <a:uFillTx/>
                <a:latin typeface="Calibri" panose="020F0502020204030204"/>
                <a:ea typeface="+mn-ea"/>
                <a:cs typeface="+mn-cs"/>
              </a:rPr>
              <a:t>with</a:t>
            </a:r>
            <a:r>
              <a:rPr kumimoji="0" lang="fr-BE" sz="1100" b="0" i="0" u="none" strike="noStrike" kern="1200" cap="none" spc="0" normalizeH="0" baseline="0" noProof="0">
                <a:ln>
                  <a:noFill/>
                </a:ln>
                <a:solidFill>
                  <a:prstClr val="black"/>
                </a:solidFill>
                <a:effectLst/>
                <a:uLnTx/>
                <a:uFillTx/>
                <a:latin typeface="Calibri" panose="020F0502020204030204"/>
                <a:ea typeface="+mn-ea"/>
                <a:cs typeface="+mn-cs"/>
              </a:rPr>
              <a:t> Japan </a:t>
            </a:r>
            <a:r>
              <a:rPr kumimoji="0" lang="fr-BE" sz="1100" b="0" i="0" u="none" strike="noStrike" kern="1200" cap="none" spc="0" normalizeH="0" baseline="0" noProof="0" err="1">
                <a:ln>
                  <a:noFill/>
                </a:ln>
                <a:solidFill>
                  <a:prstClr val="black"/>
                </a:solidFill>
                <a:effectLst/>
                <a:uLnTx/>
                <a:uFillTx/>
                <a:latin typeface="Calibri" panose="020F0502020204030204"/>
                <a:ea typeface="+mn-ea"/>
                <a:cs typeface="+mn-cs"/>
              </a:rPr>
              <a:t>is</a:t>
            </a:r>
            <a:r>
              <a:rPr kumimoji="0" lang="fr-BE" sz="11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100" b="0" i="0" u="none" strike="noStrike" kern="1200" cap="none" spc="0" normalizeH="0" baseline="0" noProof="0" err="1">
                <a:ln>
                  <a:noFill/>
                </a:ln>
                <a:solidFill>
                  <a:prstClr val="black"/>
                </a:solidFill>
                <a:effectLst/>
                <a:uLnTx/>
                <a:uFillTx/>
                <a:latin typeface="Calibri" panose="020F0502020204030204"/>
                <a:ea typeface="+mn-ea"/>
                <a:cs typeface="+mn-cs"/>
              </a:rPr>
              <a:t>getting</a:t>
            </a:r>
            <a:r>
              <a:rPr kumimoji="0" lang="fr-BE" sz="11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100" b="0" i="0" u="none" strike="noStrike" kern="1200" cap="none" spc="0" normalizeH="0" baseline="0" noProof="0" err="1">
                <a:ln>
                  <a:noFill/>
                </a:ln>
                <a:solidFill>
                  <a:prstClr val="black"/>
                </a:solidFill>
                <a:effectLst/>
                <a:uLnTx/>
                <a:uFillTx/>
                <a:latin typeface="Calibri" panose="020F0502020204030204"/>
                <a:ea typeface="+mn-ea"/>
                <a:cs typeface="+mn-cs"/>
              </a:rPr>
              <a:t>smaller</a:t>
            </a:r>
            <a:endParaRPr kumimoji="0" lang="fr-BE" sz="1100" b="0" i="0" u="none" strike="noStrike" kern="1200" cap="none" spc="0" normalizeH="0" baseline="0" noProof="0">
              <a:ln>
                <a:noFill/>
              </a:ln>
              <a:solidFill>
                <a:prstClr val="black"/>
              </a:solidFill>
              <a:effectLst/>
              <a:uLnTx/>
              <a:uFillTx/>
              <a:latin typeface="Calibri" panose="020F0502020204030204"/>
              <a:ea typeface="+mn-ea"/>
              <a:cs typeface="+mn-cs"/>
            </a:endParaRPr>
          </a:p>
          <a:p>
            <a:pPr marL="177800" marR="0" lvl="0" indent="-177800" algn="l" defTabSz="914400" rtl="0" eaLnBrk="1" fontAlgn="auto" latinLnBrk="0" hangingPunct="1">
              <a:lnSpc>
                <a:spcPct val="100000"/>
              </a:lnSpc>
              <a:spcBef>
                <a:spcPts val="0"/>
              </a:spcBef>
              <a:spcAft>
                <a:spcPts val="300"/>
              </a:spcAft>
              <a:buClr>
                <a:srgbClr val="8345FE"/>
              </a:buClr>
              <a:buSzTx/>
              <a:buFont typeface="Wingdings" panose="05000000000000000000" pitchFamily="2" charset="2"/>
              <a:buChar char="§"/>
              <a:tabLst/>
              <a:defRPr/>
            </a:pPr>
            <a:r>
              <a:rPr kumimoji="0" lang="fr-BE" sz="1100" b="0" i="0" u="none" strike="noStrike" kern="1200" cap="none" spc="0" normalizeH="0" baseline="0" noProof="0" err="1">
                <a:ln>
                  <a:noFill/>
                </a:ln>
                <a:solidFill>
                  <a:prstClr val="black"/>
                </a:solidFill>
                <a:effectLst/>
                <a:uLnTx/>
                <a:uFillTx/>
                <a:latin typeface="Calibri" panose="020F0502020204030204"/>
                <a:ea typeface="+mn-ea"/>
                <a:cs typeface="+mn-cs"/>
              </a:rPr>
              <a:t>Chinese</a:t>
            </a:r>
            <a:r>
              <a:rPr kumimoji="0" lang="fr-BE" sz="11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100" b="0" i="0" u="none" strike="noStrike" kern="1200" cap="none" spc="0" normalizeH="0" baseline="0" noProof="0" err="1">
                <a:ln>
                  <a:noFill/>
                </a:ln>
                <a:solidFill>
                  <a:prstClr val="black"/>
                </a:solidFill>
                <a:effectLst/>
                <a:uLnTx/>
                <a:uFillTx/>
                <a:latin typeface="Calibri" panose="020F0502020204030204"/>
                <a:ea typeface="+mn-ea"/>
                <a:cs typeface="+mn-cs"/>
              </a:rPr>
              <a:t>demand</a:t>
            </a:r>
            <a:r>
              <a:rPr kumimoji="0" lang="fr-BE" sz="11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100" b="0" i="0" u="none" strike="noStrike" kern="1200" cap="none" spc="0" normalizeH="0" baseline="0" noProof="0" err="1">
                <a:ln>
                  <a:noFill/>
                </a:ln>
                <a:solidFill>
                  <a:prstClr val="black"/>
                </a:solidFill>
                <a:effectLst/>
                <a:uLnTx/>
                <a:uFillTx/>
                <a:latin typeface="Calibri" panose="020F0502020204030204"/>
                <a:ea typeface="+mn-ea"/>
                <a:cs typeface="+mn-cs"/>
              </a:rPr>
              <a:t>is</a:t>
            </a:r>
            <a:r>
              <a:rPr kumimoji="0" lang="fr-BE" sz="11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100" b="0" i="0" u="none" strike="noStrike" kern="1200" cap="none" spc="0" normalizeH="0" baseline="0" noProof="0" err="1">
                <a:ln>
                  <a:noFill/>
                </a:ln>
                <a:solidFill>
                  <a:prstClr val="black"/>
                </a:solidFill>
                <a:effectLst/>
                <a:uLnTx/>
                <a:uFillTx/>
                <a:latin typeface="Calibri" panose="020F0502020204030204"/>
                <a:ea typeface="+mn-ea"/>
                <a:cs typeface="+mn-cs"/>
              </a:rPr>
              <a:t>now</a:t>
            </a:r>
            <a:r>
              <a:rPr kumimoji="0" lang="fr-BE" sz="11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100" b="0" i="0" u="none" strike="noStrike" kern="1200" cap="none" spc="0" normalizeH="0" baseline="0" noProof="0" err="1">
                <a:ln>
                  <a:noFill/>
                </a:ln>
                <a:solidFill>
                  <a:prstClr val="black"/>
                </a:solidFill>
                <a:effectLst/>
                <a:uLnTx/>
                <a:uFillTx/>
                <a:latin typeface="Calibri" panose="020F0502020204030204"/>
                <a:ea typeface="+mn-ea"/>
                <a:cs typeface="+mn-cs"/>
              </a:rPr>
              <a:t>showing</a:t>
            </a:r>
            <a:r>
              <a:rPr kumimoji="0" lang="fr-BE" sz="1100" b="0" i="0" u="none" strike="noStrike" kern="1200" cap="none" spc="0" normalizeH="0" baseline="0" noProof="0">
                <a:ln>
                  <a:noFill/>
                </a:ln>
                <a:solidFill>
                  <a:prstClr val="black"/>
                </a:solidFill>
                <a:effectLst/>
                <a:uLnTx/>
                <a:uFillTx/>
                <a:latin typeface="Calibri" panose="020F0502020204030204"/>
                <a:ea typeface="+mn-ea"/>
                <a:cs typeface="+mn-cs"/>
              </a:rPr>
              <a:t> a </a:t>
            </a:r>
            <a:r>
              <a:rPr kumimoji="0" lang="fr-BE" sz="1100" b="0" i="0" u="none" strike="noStrike" kern="1200" cap="none" spc="0" normalizeH="0" baseline="0" noProof="0" err="1">
                <a:ln>
                  <a:noFill/>
                </a:ln>
                <a:solidFill>
                  <a:prstClr val="black"/>
                </a:solidFill>
                <a:effectLst/>
                <a:uLnTx/>
                <a:uFillTx/>
                <a:latin typeface="Calibri" panose="020F0502020204030204"/>
                <a:ea typeface="+mn-ea"/>
                <a:cs typeface="+mn-cs"/>
              </a:rPr>
              <a:t>declining</a:t>
            </a:r>
            <a:r>
              <a:rPr kumimoji="0" lang="fr-BE" sz="1100" b="0" i="0" u="none" strike="noStrike" kern="1200" cap="none" spc="0" normalizeH="0" baseline="0" noProof="0">
                <a:ln>
                  <a:noFill/>
                </a:ln>
                <a:solidFill>
                  <a:prstClr val="black"/>
                </a:solidFill>
                <a:effectLst/>
                <a:uLnTx/>
                <a:uFillTx/>
                <a:latin typeface="Calibri" panose="020F0502020204030204"/>
                <a:ea typeface="+mn-ea"/>
                <a:cs typeface="+mn-cs"/>
              </a:rPr>
              <a:t> trend </a:t>
            </a:r>
            <a:r>
              <a:rPr kumimoji="0" lang="fr-BE" sz="1100" b="0" i="0" u="none" strike="noStrike" kern="1200" cap="none" spc="0" normalizeH="0" baseline="0" noProof="0" err="1">
                <a:ln>
                  <a:noFill/>
                </a:ln>
                <a:solidFill>
                  <a:prstClr val="black"/>
                </a:solidFill>
                <a:effectLst/>
                <a:uLnTx/>
                <a:uFillTx/>
                <a:latin typeface="Calibri" panose="020F0502020204030204"/>
                <a:ea typeface="+mn-ea"/>
                <a:cs typeface="+mn-cs"/>
              </a:rPr>
              <a:t>after</a:t>
            </a:r>
            <a:r>
              <a:rPr kumimoji="0" lang="fr-BE" sz="11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100" b="0" i="0" u="none" strike="noStrike" kern="1200" cap="none" spc="0" normalizeH="0" baseline="0" noProof="0" err="1">
                <a:ln>
                  <a:noFill/>
                </a:ln>
                <a:solidFill>
                  <a:prstClr val="black"/>
                </a:solidFill>
                <a:effectLst/>
                <a:uLnTx/>
                <a:uFillTx/>
                <a:latin typeface="Calibri" panose="020F0502020204030204"/>
                <a:ea typeface="+mn-ea"/>
                <a:cs typeface="+mn-cs"/>
              </a:rPr>
              <a:t>two</a:t>
            </a:r>
            <a:r>
              <a:rPr kumimoji="0" lang="fr-BE" sz="11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100" b="0" i="0" u="none" strike="noStrike" kern="1200" cap="none" spc="0" normalizeH="0" baseline="0" noProof="0" err="1">
                <a:ln>
                  <a:noFill/>
                </a:ln>
                <a:solidFill>
                  <a:prstClr val="black"/>
                </a:solidFill>
                <a:effectLst/>
                <a:uLnTx/>
                <a:uFillTx/>
                <a:latin typeface="Calibri" panose="020F0502020204030204"/>
                <a:ea typeface="+mn-ea"/>
                <a:cs typeface="+mn-cs"/>
              </a:rPr>
              <a:t>years</a:t>
            </a:r>
            <a:r>
              <a:rPr kumimoji="0" lang="fr-BE" sz="1100" b="0" i="0" u="none" strike="noStrike" kern="1200" cap="none" spc="0" normalizeH="0" baseline="0" noProof="0">
                <a:ln>
                  <a:noFill/>
                </a:ln>
                <a:solidFill>
                  <a:prstClr val="black"/>
                </a:solidFill>
                <a:effectLst/>
                <a:uLnTx/>
                <a:uFillTx/>
                <a:latin typeface="Calibri" panose="020F0502020204030204"/>
                <a:ea typeface="+mn-ea"/>
                <a:cs typeface="+mn-cs"/>
              </a:rPr>
              <a:t> of </a:t>
            </a:r>
            <a:r>
              <a:rPr kumimoji="0" lang="fr-BE" sz="1100" b="0" i="0" u="none" strike="noStrike" kern="1200" cap="none" spc="0" normalizeH="0" baseline="0" noProof="0" err="1">
                <a:ln>
                  <a:noFill/>
                </a:ln>
                <a:solidFill>
                  <a:prstClr val="black"/>
                </a:solidFill>
                <a:effectLst/>
                <a:uLnTx/>
                <a:uFillTx/>
                <a:latin typeface="Calibri" panose="020F0502020204030204"/>
                <a:ea typeface="+mn-ea"/>
                <a:cs typeface="+mn-cs"/>
              </a:rPr>
              <a:t>increasing</a:t>
            </a:r>
            <a:r>
              <a:rPr kumimoji="0" lang="fr-BE" sz="1100" b="0" i="0" u="none" strike="noStrike" kern="1200" cap="none" spc="0" normalizeH="0" baseline="0" noProof="0">
                <a:ln>
                  <a:noFill/>
                </a:ln>
                <a:solidFill>
                  <a:prstClr val="black"/>
                </a:solidFill>
                <a:effectLst/>
                <a:uLnTx/>
                <a:uFillTx/>
                <a:latin typeface="Calibri" panose="020F0502020204030204"/>
                <a:ea typeface="+mn-ea"/>
                <a:cs typeface="+mn-cs"/>
              </a:rPr>
              <a:t> LNG imports</a:t>
            </a:r>
          </a:p>
        </p:txBody>
      </p:sp>
      <p:sp>
        <p:nvSpPr>
          <p:cNvPr id="10" name="TextBox 9">
            <a:extLst>
              <a:ext uri="{FF2B5EF4-FFF2-40B4-BE49-F238E27FC236}">
                <a16:creationId xmlns:a16="http://schemas.microsoft.com/office/drawing/2014/main" id="{E762A214-3D87-471B-9E18-7A16901B14BF}"/>
              </a:ext>
            </a:extLst>
          </p:cNvPr>
          <p:cNvSpPr txBox="1"/>
          <p:nvPr/>
        </p:nvSpPr>
        <p:spPr>
          <a:xfrm>
            <a:off x="-9645" y="6565612"/>
            <a:ext cx="5466305" cy="29238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Source: Customs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departments</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of China, Japan, South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Korea</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India</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and Taiwan </a:t>
            </a:r>
            <a:endParaRPr kumimoji="0" lang="en-BE"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922707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4CD7EE96-DFF5-35ED-58FE-CA6CA9FF28A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7" imgH="348" progId="TCLayout.ActiveDocument.1">
                  <p:embed/>
                </p:oleObj>
              </mc:Choice>
              <mc:Fallback>
                <p:oleObj name="think-cell Slide" r:id="rId4" imgW="347" imgH="348" progId="TCLayout.ActiveDocument.1">
                  <p:embed/>
                  <p:pic>
                    <p:nvPicPr>
                      <p:cNvPr id="14" name="think-cell data - do not delete" hidden="1">
                        <a:extLst>
                          <a:ext uri="{FF2B5EF4-FFF2-40B4-BE49-F238E27FC236}">
                            <a16:creationId xmlns:a16="http://schemas.microsoft.com/office/drawing/2014/main" id="{4CD7EE96-DFF5-35ED-58FE-CA6CA9FF28A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CF451958-7248-A5BF-5170-5E5914AD63A6}"/>
              </a:ext>
            </a:extLst>
          </p:cNvPr>
          <p:cNvSpPr>
            <a:spLocks noGrp="1"/>
          </p:cNvSpPr>
          <p:nvPr>
            <p:ph type="title"/>
          </p:nvPr>
        </p:nvSpPr>
        <p:spPr/>
        <p:txBody>
          <a:bodyPr vert="horz"/>
          <a:lstStyle/>
          <a:p>
            <a:r>
              <a:rPr lang="fr-BE" err="1"/>
              <a:t>Supply</a:t>
            </a:r>
            <a:r>
              <a:rPr lang="fr-BE"/>
              <a:t> mix of </a:t>
            </a:r>
            <a:r>
              <a:rPr lang="fr-BE" err="1"/>
              <a:t>Chinese</a:t>
            </a:r>
            <a:r>
              <a:rPr lang="fr-BE"/>
              <a:t> </a:t>
            </a:r>
            <a:r>
              <a:rPr lang="fr-BE" err="1"/>
              <a:t>natural</a:t>
            </a:r>
            <a:r>
              <a:rPr lang="fr-BE"/>
              <a:t> </a:t>
            </a:r>
            <a:r>
              <a:rPr lang="fr-BE" err="1"/>
              <a:t>gas</a:t>
            </a:r>
            <a:endParaRPr lang="en-BE"/>
          </a:p>
        </p:txBody>
      </p:sp>
      <p:graphicFrame>
        <p:nvGraphicFramePr>
          <p:cNvPr id="5" name="Chart 4">
            <a:extLst>
              <a:ext uri="{FF2B5EF4-FFF2-40B4-BE49-F238E27FC236}">
                <a16:creationId xmlns:a16="http://schemas.microsoft.com/office/drawing/2014/main" id="{0690F083-D17F-C191-4A80-1068D7D4F110}"/>
              </a:ext>
            </a:extLst>
          </p:cNvPr>
          <p:cNvGraphicFramePr/>
          <p:nvPr>
            <p:extLst>
              <p:ext uri="{D42A27DB-BD31-4B8C-83A1-F6EECF244321}">
                <p14:modId xmlns:p14="http://schemas.microsoft.com/office/powerpoint/2010/main" val="495916911"/>
              </p:ext>
            </p:extLst>
          </p:nvPr>
        </p:nvGraphicFramePr>
        <p:xfrm>
          <a:off x="329402" y="1193267"/>
          <a:ext cx="11265190" cy="5280196"/>
        </p:xfrm>
        <a:graphic>
          <a:graphicData uri="http://schemas.openxmlformats.org/drawingml/2006/chart">
            <c:chart xmlns:c="http://schemas.openxmlformats.org/drawingml/2006/chart" xmlns:r="http://schemas.openxmlformats.org/officeDocument/2006/relationships" r:id="rId6"/>
          </a:graphicData>
        </a:graphic>
      </p:graphicFrame>
      <p:sp>
        <p:nvSpPr>
          <p:cNvPr id="20" name="TextBox 19">
            <a:extLst>
              <a:ext uri="{FF2B5EF4-FFF2-40B4-BE49-F238E27FC236}">
                <a16:creationId xmlns:a16="http://schemas.microsoft.com/office/drawing/2014/main" id="{6FDE7F41-D1EC-71E9-7DF2-38FCC4B1B7FD}"/>
              </a:ext>
            </a:extLst>
          </p:cNvPr>
          <p:cNvSpPr txBox="1"/>
          <p:nvPr/>
        </p:nvSpPr>
        <p:spPr>
          <a:xfrm>
            <a:off x="167860" y="741598"/>
            <a:ext cx="6440289" cy="323165"/>
          </a:xfrm>
          <a:prstGeom prst="rect">
            <a:avLst/>
          </a:prstGeom>
          <a:noFill/>
        </p:spPr>
        <p:txBody>
          <a:bodyPr wrap="none" rtlCol="0">
            <a:spAutoFit/>
          </a:bodyPr>
          <a:lstStyle/>
          <a:p>
            <a:r>
              <a:rPr lang="en-GB" sz="1500">
                <a:solidFill>
                  <a:schemeClr val="bg1">
                    <a:lumMod val="50000"/>
                  </a:schemeClr>
                </a:solidFill>
              </a:rPr>
              <a:t>BCM/y; Rolling annualized volume trends of gas production and supply for China</a:t>
            </a:r>
          </a:p>
        </p:txBody>
      </p:sp>
      <p:sp>
        <p:nvSpPr>
          <p:cNvPr id="11" name="TextBox 10">
            <a:extLst>
              <a:ext uri="{FF2B5EF4-FFF2-40B4-BE49-F238E27FC236}">
                <a16:creationId xmlns:a16="http://schemas.microsoft.com/office/drawing/2014/main" id="{C87094D1-5F03-F75B-D849-C16DE7BB1087}"/>
              </a:ext>
            </a:extLst>
          </p:cNvPr>
          <p:cNvSpPr txBox="1"/>
          <p:nvPr/>
        </p:nvSpPr>
        <p:spPr>
          <a:xfrm>
            <a:off x="0" y="6601968"/>
            <a:ext cx="4556055" cy="261610"/>
          </a:xfrm>
          <a:prstGeom prst="rect">
            <a:avLst/>
          </a:prstGeom>
          <a:noFill/>
        </p:spPr>
        <p:txBody>
          <a:bodyPr wrap="none" rtlCol="0">
            <a:spAutoFit/>
          </a:bodyPr>
          <a:lstStyle/>
          <a:p>
            <a:r>
              <a:rPr lang="fr-BE" sz="1100"/>
              <a:t>Source: Chinese customs, Chinese statistical office, Energy Institute, Refinitiv</a:t>
            </a:r>
            <a:endParaRPr lang="en-BE" sz="1100"/>
          </a:p>
        </p:txBody>
      </p:sp>
      <p:sp>
        <p:nvSpPr>
          <p:cNvPr id="15" name="Rectangle 14">
            <a:extLst>
              <a:ext uri="{FF2B5EF4-FFF2-40B4-BE49-F238E27FC236}">
                <a16:creationId xmlns:a16="http://schemas.microsoft.com/office/drawing/2014/main" id="{529FD276-6C97-C3B0-45B0-726FD43A8FA3}"/>
              </a:ext>
            </a:extLst>
          </p:cNvPr>
          <p:cNvSpPr/>
          <p:nvPr/>
        </p:nvSpPr>
        <p:spPr>
          <a:xfrm>
            <a:off x="11725275" y="2133600"/>
            <a:ext cx="237907" cy="16192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E3145BAB-FC89-8819-6718-EB0CE0981A89}"/>
              </a:ext>
            </a:extLst>
          </p:cNvPr>
          <p:cNvSpPr/>
          <p:nvPr/>
        </p:nvSpPr>
        <p:spPr>
          <a:xfrm>
            <a:off x="11725275" y="3646709"/>
            <a:ext cx="237907" cy="16192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102251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9275820-45C2-7297-9C47-E6B640962459}"/>
              </a:ext>
            </a:extLst>
          </p:cNvPr>
          <p:cNvSpPr/>
          <p:nvPr/>
        </p:nvSpPr>
        <p:spPr>
          <a:xfrm>
            <a:off x="571512" y="2238867"/>
            <a:ext cx="5486388" cy="609599"/>
          </a:xfrm>
          <a:prstGeom prst="rect">
            <a:avLst/>
          </a:prstGeom>
          <a:solidFill>
            <a:srgbClr val="003C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 name="TextBox 2">
            <a:extLst>
              <a:ext uri="{FF2B5EF4-FFF2-40B4-BE49-F238E27FC236}">
                <a16:creationId xmlns:a16="http://schemas.microsoft.com/office/drawing/2014/main" id="{499CECE8-4BBC-E218-2A1C-A617E142DA9F}"/>
              </a:ext>
            </a:extLst>
          </p:cNvPr>
          <p:cNvSpPr txBox="1"/>
          <p:nvPr/>
        </p:nvSpPr>
        <p:spPr>
          <a:xfrm>
            <a:off x="784246" y="1788705"/>
            <a:ext cx="3538213" cy="2162130"/>
          </a:xfrm>
          <a:prstGeom prst="rect">
            <a:avLst/>
          </a:prstGeom>
          <a:noFill/>
        </p:spPr>
        <p:txBody>
          <a:bodyPr wrap="none" rtlCol="0">
            <a:spAutoFit/>
          </a:bodyPr>
          <a:lstStyle/>
          <a:p>
            <a:pPr marL="285750" indent="-285750">
              <a:spcAft>
                <a:spcPts val="2500"/>
              </a:spcAft>
              <a:buClr>
                <a:srgbClr val="003C61"/>
              </a:buClr>
              <a:buFont typeface="Wingdings" panose="05000000000000000000" pitchFamily="2" charset="2"/>
              <a:buChar char="§"/>
            </a:pPr>
            <a:r>
              <a:rPr lang="en-US" b="1" dirty="0">
                <a:solidFill>
                  <a:srgbClr val="003C61"/>
                </a:solidFill>
              </a:rPr>
              <a:t>Recent trends in the Gas market</a:t>
            </a:r>
          </a:p>
          <a:p>
            <a:pPr marL="285750" indent="-285750">
              <a:spcAft>
                <a:spcPts val="2500"/>
              </a:spcAft>
              <a:buClr>
                <a:schemeClr val="bg1"/>
              </a:buClr>
              <a:buFont typeface="Wingdings" panose="05000000000000000000" pitchFamily="2" charset="2"/>
              <a:buChar char="§"/>
            </a:pPr>
            <a:r>
              <a:rPr lang="en-US" b="1" dirty="0">
                <a:solidFill>
                  <a:schemeClr val="bg1"/>
                </a:solidFill>
              </a:rPr>
              <a:t>Heading into winter 2025/2026</a:t>
            </a:r>
          </a:p>
          <a:p>
            <a:pPr marL="285750" indent="-285750">
              <a:spcAft>
                <a:spcPts val="2500"/>
              </a:spcAft>
              <a:buClr>
                <a:srgbClr val="003C61"/>
              </a:buClr>
              <a:buFont typeface="Wingdings" panose="05000000000000000000" pitchFamily="2" charset="2"/>
              <a:buChar char="§"/>
            </a:pPr>
            <a:r>
              <a:rPr lang="en-US" b="1" dirty="0">
                <a:solidFill>
                  <a:srgbClr val="003C61"/>
                </a:solidFill>
              </a:rPr>
              <a:t>Long term outlook</a:t>
            </a:r>
          </a:p>
          <a:p>
            <a:pPr marL="285750" indent="-285750">
              <a:spcAft>
                <a:spcPts val="2500"/>
              </a:spcAft>
              <a:buClr>
                <a:srgbClr val="003C61"/>
              </a:buClr>
              <a:buFont typeface="Wingdings" panose="05000000000000000000" pitchFamily="2" charset="2"/>
              <a:buChar char="§"/>
            </a:pPr>
            <a:r>
              <a:rPr lang="en-US" b="1" dirty="0">
                <a:solidFill>
                  <a:srgbClr val="003C61"/>
                </a:solidFill>
              </a:rPr>
              <a:t>ETS 1 &amp; 2</a:t>
            </a:r>
          </a:p>
        </p:txBody>
      </p:sp>
    </p:spTree>
    <p:extLst>
      <p:ext uri="{BB962C8B-B14F-4D97-AF65-F5344CB8AC3E}">
        <p14:creationId xmlns:p14="http://schemas.microsoft.com/office/powerpoint/2010/main" val="26786125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95E10247-522F-EEDF-2A74-3DA8DEF9B83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9" name="think-cell data - do not delete" hidden="1">
                        <a:extLst>
                          <a:ext uri="{FF2B5EF4-FFF2-40B4-BE49-F238E27FC236}">
                            <a16:creationId xmlns:a16="http://schemas.microsoft.com/office/drawing/2014/main" id="{95E10247-522F-EEDF-2A74-3DA8DEF9B83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A673CBFE-2226-43EB-ABA9-C65FD7C6A36B}"/>
              </a:ext>
            </a:extLst>
          </p:cNvPr>
          <p:cNvSpPr>
            <a:spLocks noGrp="1"/>
          </p:cNvSpPr>
          <p:nvPr>
            <p:ph type="title"/>
          </p:nvPr>
        </p:nvSpPr>
        <p:spPr/>
        <p:txBody>
          <a:bodyPr vert="horz">
            <a:normAutofit/>
          </a:bodyPr>
          <a:lstStyle/>
          <a:p>
            <a:r>
              <a:rPr lang="en-US"/>
              <a:t>Weekly nuclear availabilities for 2026</a:t>
            </a:r>
            <a:endParaRPr lang="nl-NL"/>
          </a:p>
        </p:txBody>
      </p:sp>
      <p:graphicFrame>
        <p:nvGraphicFramePr>
          <p:cNvPr id="8" name="Grafiek 4">
            <a:extLst>
              <a:ext uri="{FF2B5EF4-FFF2-40B4-BE49-F238E27FC236}">
                <a16:creationId xmlns:a16="http://schemas.microsoft.com/office/drawing/2014/main" id="{19CF2160-E19C-4DF7-8177-AD31B591548A}"/>
              </a:ext>
            </a:extLst>
          </p:cNvPr>
          <p:cNvGraphicFramePr/>
          <p:nvPr/>
        </p:nvGraphicFramePr>
        <p:xfrm>
          <a:off x="349916" y="1580322"/>
          <a:ext cx="11131062" cy="5262910"/>
        </p:xfrm>
        <a:graphic>
          <a:graphicData uri="http://schemas.openxmlformats.org/drawingml/2006/chart">
            <c:chart xmlns:c="http://schemas.openxmlformats.org/drawingml/2006/chart" xmlns:r="http://schemas.openxmlformats.org/officeDocument/2006/relationships" r:id="rId5"/>
          </a:graphicData>
        </a:graphic>
      </p:graphicFrame>
      <p:sp>
        <p:nvSpPr>
          <p:cNvPr id="5" name="Tekstvak 8">
            <a:extLst>
              <a:ext uri="{FF2B5EF4-FFF2-40B4-BE49-F238E27FC236}">
                <a16:creationId xmlns:a16="http://schemas.microsoft.com/office/drawing/2014/main" id="{DBCEA901-AC75-44A4-88B6-27C886BD92C1}"/>
              </a:ext>
            </a:extLst>
          </p:cNvPr>
          <p:cNvSpPr txBox="1"/>
          <p:nvPr/>
        </p:nvSpPr>
        <p:spPr>
          <a:xfrm>
            <a:off x="160472" y="737521"/>
            <a:ext cx="10351491" cy="523220"/>
          </a:xfrm>
          <a:prstGeom prst="rect">
            <a:avLst/>
          </a:prstGeom>
          <a:noFill/>
        </p:spPr>
        <p:txBody>
          <a:bodyPr wrap="square" rtlCol="0">
            <a:spAutoFit/>
          </a:bodyPr>
          <a:lstStyle>
            <a:defPPr>
              <a:defRPr lang="nl-BE"/>
            </a:defPPr>
            <a:lvl1pPr>
              <a:defRPr sz="1400">
                <a:solidFill>
                  <a:srgbClr val="7D7D7D"/>
                </a:solidFill>
                <a:latin typeface="Calibri" panose="020F0502020204030204"/>
              </a:defRPr>
            </a:lvl1pPr>
          </a:lstStyle>
          <a:p>
            <a:r>
              <a:rPr lang="en-US"/>
              <a:t>MW available nuclear capacity; Remit production outages as of 1 Sep 2025 (can be updated with additional outages later on)</a:t>
            </a:r>
          </a:p>
          <a:p>
            <a:r>
              <a:rPr lang="en-US"/>
              <a:t>Taking into account current nuclear decommissioning law of Belgium, also for lifetime extension units Doel 4 and </a:t>
            </a:r>
            <a:r>
              <a:rPr lang="en-US" err="1"/>
              <a:t>Tihange</a:t>
            </a:r>
            <a:r>
              <a:rPr lang="en-US"/>
              <a:t> 3</a:t>
            </a:r>
          </a:p>
        </p:txBody>
      </p:sp>
      <p:sp>
        <p:nvSpPr>
          <p:cNvPr id="7" name="Tekstvak 9">
            <a:extLst>
              <a:ext uri="{FF2B5EF4-FFF2-40B4-BE49-F238E27FC236}">
                <a16:creationId xmlns:a16="http://schemas.microsoft.com/office/drawing/2014/main" id="{04CF54AD-24E1-E72E-597F-3975E3190BB2}"/>
              </a:ext>
            </a:extLst>
          </p:cNvPr>
          <p:cNvSpPr txBox="1"/>
          <p:nvPr/>
        </p:nvSpPr>
        <p:spPr>
          <a:xfrm>
            <a:off x="0" y="6608263"/>
            <a:ext cx="2265364" cy="246221"/>
          </a:xfrm>
          <a:prstGeom prst="rect">
            <a:avLst/>
          </a:prstGeom>
          <a:noFill/>
        </p:spPr>
        <p:txBody>
          <a:bodyPr wrap="none" rtlCol="0">
            <a:spAutoFit/>
          </a:bodyPr>
          <a:lstStyle/>
          <a:p>
            <a:r>
              <a:rPr lang="en-US" sz="1000"/>
              <a:t>Source: Elia, Remit, Belgian government</a:t>
            </a:r>
            <a:endParaRPr lang="nl-NL" sz="1000"/>
          </a:p>
        </p:txBody>
      </p:sp>
    </p:spTree>
    <p:extLst>
      <p:ext uri="{BB962C8B-B14F-4D97-AF65-F5344CB8AC3E}">
        <p14:creationId xmlns:p14="http://schemas.microsoft.com/office/powerpoint/2010/main" val="37706066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507BE5D1-6CAA-4269-3794-FD7DEE3A018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4" name="think-cell data - do not delete" hidden="1">
                        <a:extLst>
                          <a:ext uri="{FF2B5EF4-FFF2-40B4-BE49-F238E27FC236}">
                            <a16:creationId xmlns:a16="http://schemas.microsoft.com/office/drawing/2014/main" id="{507BE5D1-6CAA-4269-3794-FD7DEE3A018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A4F276CA-1AFC-5DD3-FE4B-0B17613591DF}"/>
              </a:ext>
            </a:extLst>
          </p:cNvPr>
          <p:cNvSpPr>
            <a:spLocks noGrp="1"/>
          </p:cNvSpPr>
          <p:nvPr>
            <p:ph type="title"/>
          </p:nvPr>
        </p:nvSpPr>
        <p:spPr/>
        <p:txBody>
          <a:bodyPr vert="horz"/>
          <a:lstStyle/>
          <a:p>
            <a:r>
              <a:rPr lang="fr-BE"/>
              <a:t>Storage </a:t>
            </a:r>
            <a:r>
              <a:rPr lang="fr-BE" err="1"/>
              <a:t>levels</a:t>
            </a:r>
            <a:r>
              <a:rPr lang="fr-BE"/>
              <a:t> in Asia and the United States</a:t>
            </a:r>
            <a:endParaRPr lang="en-BE"/>
          </a:p>
        </p:txBody>
      </p:sp>
      <p:sp>
        <p:nvSpPr>
          <p:cNvPr id="6" name="TextBox 5">
            <a:extLst>
              <a:ext uri="{FF2B5EF4-FFF2-40B4-BE49-F238E27FC236}">
                <a16:creationId xmlns:a16="http://schemas.microsoft.com/office/drawing/2014/main" id="{54DC74FE-F416-5E55-0EF4-CDC622CCD597}"/>
              </a:ext>
            </a:extLst>
          </p:cNvPr>
          <p:cNvSpPr txBox="1"/>
          <p:nvPr/>
        </p:nvSpPr>
        <p:spPr>
          <a:xfrm>
            <a:off x="1" y="6591630"/>
            <a:ext cx="3714478"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100" b="0" i="0" u="none" strike="noStrike" kern="1200" cap="none" spc="0" normalizeH="0" baseline="0" noProof="0">
                <a:ln>
                  <a:noFill/>
                </a:ln>
                <a:solidFill>
                  <a:prstClr val="black"/>
                </a:solidFill>
                <a:effectLst/>
                <a:uLnTx/>
                <a:uFillTx/>
                <a:latin typeface="Calibri" panose="020F0502020204030204"/>
                <a:ea typeface="+mn-ea"/>
                <a:cs typeface="+mn-cs"/>
              </a:rPr>
              <a:t>Source: </a:t>
            </a:r>
            <a:r>
              <a:rPr kumimoji="0" lang="en-US" sz="1100" b="0" i="0" u="none" strike="noStrike" kern="1200" cap="none" spc="0" normalizeH="0" baseline="0" noProof="0">
                <a:ln>
                  <a:noFill/>
                </a:ln>
                <a:solidFill>
                  <a:prstClr val="black"/>
                </a:solidFill>
                <a:effectLst/>
                <a:uLnTx/>
                <a:uFillTx/>
                <a:latin typeface="Calibri" panose="020F0502020204030204"/>
                <a:ea typeface="+mn-ea"/>
                <a:cs typeface="+mn-cs"/>
              </a:rPr>
              <a:t>GECF Secretariat based on data from LSEG and US EIA</a:t>
            </a:r>
            <a:endParaRPr kumimoji="0" lang="en-BE"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92186B51-5539-5C89-E632-FD13B51CC181}"/>
              </a:ext>
            </a:extLst>
          </p:cNvPr>
          <p:cNvSpPr/>
          <p:nvPr/>
        </p:nvSpPr>
        <p:spPr>
          <a:xfrm>
            <a:off x="221426" y="1175027"/>
            <a:ext cx="5327330" cy="335722"/>
          </a:xfrm>
          <a:prstGeom prst="rect">
            <a:avLst/>
          </a:prstGeom>
          <a:solidFill>
            <a:srgbClr val="8445FF"/>
          </a:solidFill>
          <a:ln w="19050">
            <a:solidFill>
              <a:srgbClr val="8445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prstClr val="white"/>
                </a:solidFill>
                <a:effectLst/>
                <a:uLnTx/>
                <a:uFillTx/>
                <a:latin typeface="Calibri" panose="020F0502020204030204"/>
                <a:ea typeface="+mn-ea"/>
                <a:cs typeface="+mn-cs"/>
              </a:rPr>
              <a:t>Storage levels in Japan and South Korea</a:t>
            </a:r>
            <a:endParaRPr kumimoji="0" lang="en-BE" sz="16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E865721B-0E0E-4E58-38CF-98A8575A553E}"/>
              </a:ext>
            </a:extLst>
          </p:cNvPr>
          <p:cNvSpPr/>
          <p:nvPr/>
        </p:nvSpPr>
        <p:spPr>
          <a:xfrm>
            <a:off x="5805009" y="1175027"/>
            <a:ext cx="5327330" cy="335722"/>
          </a:xfrm>
          <a:prstGeom prst="rect">
            <a:avLst/>
          </a:prstGeom>
          <a:solidFill>
            <a:srgbClr val="8445FF"/>
          </a:solidFill>
          <a:ln w="19050">
            <a:solidFill>
              <a:srgbClr val="8445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prstClr val="white"/>
                </a:solidFill>
                <a:effectLst/>
                <a:uLnTx/>
                <a:uFillTx/>
                <a:latin typeface="Calibri" panose="020F0502020204030204"/>
                <a:ea typeface="+mn-ea"/>
                <a:cs typeface="+mn-cs"/>
              </a:rPr>
              <a:t>Storage levels in the United States</a:t>
            </a:r>
            <a:endParaRPr kumimoji="0" lang="en-BE" sz="16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36DE1BEB-5781-11D2-EC72-BA9E41153892}"/>
              </a:ext>
            </a:extLst>
          </p:cNvPr>
          <p:cNvSpPr/>
          <p:nvPr/>
        </p:nvSpPr>
        <p:spPr>
          <a:xfrm>
            <a:off x="221426" y="1510084"/>
            <a:ext cx="5327330" cy="4736107"/>
          </a:xfrm>
          <a:prstGeom prst="rect">
            <a:avLst/>
          </a:prstGeom>
          <a:noFill/>
          <a:ln w="19050">
            <a:solidFill>
              <a:srgbClr val="8445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7C2646B2-1793-B5AE-FC6D-AEB8E9F697DE}"/>
              </a:ext>
            </a:extLst>
          </p:cNvPr>
          <p:cNvSpPr/>
          <p:nvPr/>
        </p:nvSpPr>
        <p:spPr>
          <a:xfrm>
            <a:off x="5805009" y="1510084"/>
            <a:ext cx="5327330" cy="4736107"/>
          </a:xfrm>
          <a:prstGeom prst="rect">
            <a:avLst/>
          </a:prstGeom>
          <a:noFill/>
          <a:ln w="19050">
            <a:solidFill>
              <a:srgbClr val="8445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E58CC5C0-0302-069B-F305-D81D81C11E88}"/>
              </a:ext>
            </a:extLst>
          </p:cNvPr>
          <p:cNvPicPr>
            <a:picLocks noChangeAspect="1"/>
          </p:cNvPicPr>
          <p:nvPr/>
        </p:nvPicPr>
        <p:blipFill>
          <a:blip r:embed="rId5"/>
          <a:stretch>
            <a:fillRect/>
          </a:stretch>
        </p:blipFill>
        <p:spPr>
          <a:xfrm>
            <a:off x="378782" y="1704885"/>
            <a:ext cx="5031492" cy="4302290"/>
          </a:xfrm>
          <a:prstGeom prst="rect">
            <a:avLst/>
          </a:prstGeom>
        </p:spPr>
      </p:pic>
      <p:pic>
        <p:nvPicPr>
          <p:cNvPr id="9" name="Picture 8">
            <a:extLst>
              <a:ext uri="{FF2B5EF4-FFF2-40B4-BE49-F238E27FC236}">
                <a16:creationId xmlns:a16="http://schemas.microsoft.com/office/drawing/2014/main" id="{3F64ED24-3B6C-CD8E-49BD-1A81AA8548EF}"/>
              </a:ext>
            </a:extLst>
          </p:cNvPr>
          <p:cNvPicPr>
            <a:picLocks noChangeAspect="1"/>
          </p:cNvPicPr>
          <p:nvPr/>
        </p:nvPicPr>
        <p:blipFill>
          <a:blip r:embed="rId6"/>
          <a:stretch>
            <a:fillRect/>
          </a:stretch>
        </p:blipFill>
        <p:spPr>
          <a:xfrm>
            <a:off x="5857776" y="1576484"/>
            <a:ext cx="4901379" cy="4430691"/>
          </a:xfrm>
          <a:prstGeom prst="rect">
            <a:avLst/>
          </a:prstGeom>
        </p:spPr>
      </p:pic>
    </p:spTree>
    <p:extLst>
      <p:ext uri="{BB962C8B-B14F-4D97-AF65-F5344CB8AC3E}">
        <p14:creationId xmlns:p14="http://schemas.microsoft.com/office/powerpoint/2010/main" val="38302756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ct 12" hidden="1">
            <a:extLst>
              <a:ext uri="{FF2B5EF4-FFF2-40B4-BE49-F238E27FC236}">
                <a16:creationId xmlns:a16="http://schemas.microsoft.com/office/drawing/2014/main" id="{DABE650B-20A7-81B5-5685-50CE27DB4C7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13" name="Object 12" hidden="1">
                        <a:extLst>
                          <a:ext uri="{FF2B5EF4-FFF2-40B4-BE49-F238E27FC236}">
                            <a16:creationId xmlns:a16="http://schemas.microsoft.com/office/drawing/2014/main" id="{DABE650B-20A7-81B5-5685-50CE27DB4C7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E9D6A14F-601C-7EAE-14B7-56AB70818A45}"/>
              </a:ext>
            </a:extLst>
          </p:cNvPr>
          <p:cNvSpPr>
            <a:spLocks noGrp="1"/>
          </p:cNvSpPr>
          <p:nvPr>
            <p:ph type="title"/>
          </p:nvPr>
        </p:nvSpPr>
        <p:spPr/>
        <p:txBody>
          <a:bodyPr vert="horz">
            <a:normAutofit/>
          </a:bodyPr>
          <a:lstStyle/>
          <a:p>
            <a:r>
              <a:rPr lang="fr-BE" err="1"/>
              <a:t>European</a:t>
            </a:r>
            <a:r>
              <a:rPr lang="fr-BE"/>
              <a:t> </a:t>
            </a:r>
            <a:r>
              <a:rPr lang="fr-BE" err="1"/>
              <a:t>gas</a:t>
            </a:r>
            <a:r>
              <a:rPr lang="fr-BE"/>
              <a:t> </a:t>
            </a:r>
            <a:r>
              <a:rPr lang="fr-BE" err="1"/>
              <a:t>storage</a:t>
            </a:r>
            <a:r>
              <a:rPr lang="fr-BE"/>
              <a:t> rates </a:t>
            </a:r>
            <a:r>
              <a:rPr lang="fr-BE" err="1"/>
              <a:t>with</a:t>
            </a:r>
            <a:r>
              <a:rPr lang="fr-BE"/>
              <a:t> EU </a:t>
            </a:r>
            <a:r>
              <a:rPr lang="fr-BE" err="1"/>
              <a:t>targets</a:t>
            </a:r>
            <a:endParaRPr lang="en-BE"/>
          </a:p>
        </p:txBody>
      </p:sp>
      <p:sp>
        <p:nvSpPr>
          <p:cNvPr id="7" name="TextBox 6">
            <a:extLst>
              <a:ext uri="{FF2B5EF4-FFF2-40B4-BE49-F238E27FC236}">
                <a16:creationId xmlns:a16="http://schemas.microsoft.com/office/drawing/2014/main" id="{CE10A06B-E57B-93AA-0EE8-E0EC73D60FDE}"/>
              </a:ext>
            </a:extLst>
          </p:cNvPr>
          <p:cNvSpPr txBox="1"/>
          <p:nvPr/>
        </p:nvSpPr>
        <p:spPr>
          <a:xfrm>
            <a:off x="224145" y="758809"/>
            <a:ext cx="4967322"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a:ln>
                  <a:noFill/>
                </a:ln>
                <a:solidFill>
                  <a:prstClr val="white">
                    <a:lumMod val="50000"/>
                  </a:prstClr>
                </a:solidFill>
                <a:effectLst/>
                <a:uLnTx/>
                <a:uFillTx/>
                <a:latin typeface="Calibri" panose="020F0502020204030204"/>
                <a:ea typeface="+mn-ea"/>
                <a:cs typeface="+mn-cs"/>
              </a:rPr>
              <a:t>%; Storage filled up as % of maximum storage level in Europe</a:t>
            </a:r>
            <a:endParaRPr kumimoji="0" lang="nl-BE" sz="1500" b="0" i="0" u="none" strike="noStrike" kern="1200" cap="none" spc="0" normalizeH="0" baseline="0" noProof="0">
              <a:ln>
                <a:noFill/>
              </a:ln>
              <a:solidFill>
                <a:prstClr val="white">
                  <a:lumMod val="50000"/>
                </a:prstClr>
              </a:solidFill>
              <a:effectLst/>
              <a:uLnTx/>
              <a:uFillTx/>
              <a:latin typeface="Calibri" panose="020F0502020204030204"/>
              <a:ea typeface="+mn-ea"/>
              <a:cs typeface="+mn-cs"/>
            </a:endParaRPr>
          </a:p>
        </p:txBody>
      </p:sp>
      <p:graphicFrame>
        <p:nvGraphicFramePr>
          <p:cNvPr id="11" name="Chart 10">
            <a:extLst>
              <a:ext uri="{FF2B5EF4-FFF2-40B4-BE49-F238E27FC236}">
                <a16:creationId xmlns:a16="http://schemas.microsoft.com/office/drawing/2014/main" id="{83E02DFB-E483-35BE-5353-74B051287293}"/>
              </a:ext>
            </a:extLst>
          </p:cNvPr>
          <p:cNvGraphicFramePr/>
          <p:nvPr/>
        </p:nvGraphicFramePr>
        <p:xfrm>
          <a:off x="121564" y="1266282"/>
          <a:ext cx="8775694" cy="5418667"/>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3259089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ct 12" hidden="1">
            <a:extLst>
              <a:ext uri="{FF2B5EF4-FFF2-40B4-BE49-F238E27FC236}">
                <a16:creationId xmlns:a16="http://schemas.microsoft.com/office/drawing/2014/main" id="{DABE650B-20A7-81B5-5685-50CE27DB4C7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13" name="Object 12" hidden="1">
                        <a:extLst>
                          <a:ext uri="{FF2B5EF4-FFF2-40B4-BE49-F238E27FC236}">
                            <a16:creationId xmlns:a16="http://schemas.microsoft.com/office/drawing/2014/main" id="{DABE650B-20A7-81B5-5685-50CE27DB4C7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12" name="Chart 11">
            <a:extLst>
              <a:ext uri="{FF2B5EF4-FFF2-40B4-BE49-F238E27FC236}">
                <a16:creationId xmlns:a16="http://schemas.microsoft.com/office/drawing/2014/main" id="{9FBA5C39-81F7-B6DD-7FE6-347900881E61}"/>
              </a:ext>
            </a:extLst>
          </p:cNvPr>
          <p:cNvGraphicFramePr/>
          <p:nvPr/>
        </p:nvGraphicFramePr>
        <p:xfrm>
          <a:off x="121564" y="1266282"/>
          <a:ext cx="8775694" cy="5418667"/>
        </p:xfrm>
        <a:graphic>
          <a:graphicData uri="http://schemas.openxmlformats.org/drawingml/2006/chart">
            <c:chart xmlns:c="http://schemas.openxmlformats.org/drawingml/2006/chart" xmlns:r="http://schemas.openxmlformats.org/officeDocument/2006/relationships" r:id="rId5"/>
          </a:graphicData>
        </a:graphic>
      </p:graphicFrame>
      <p:sp>
        <p:nvSpPr>
          <p:cNvPr id="2" name="Title 1">
            <a:extLst>
              <a:ext uri="{FF2B5EF4-FFF2-40B4-BE49-F238E27FC236}">
                <a16:creationId xmlns:a16="http://schemas.microsoft.com/office/drawing/2014/main" id="{E9D6A14F-601C-7EAE-14B7-56AB70818A45}"/>
              </a:ext>
            </a:extLst>
          </p:cNvPr>
          <p:cNvSpPr>
            <a:spLocks noGrp="1"/>
          </p:cNvSpPr>
          <p:nvPr>
            <p:ph type="title"/>
          </p:nvPr>
        </p:nvSpPr>
        <p:spPr/>
        <p:txBody>
          <a:bodyPr vert="horz">
            <a:normAutofit/>
          </a:bodyPr>
          <a:lstStyle/>
          <a:p>
            <a:r>
              <a:rPr lang="fr-BE"/>
              <a:t>European gas storage rates with EU targets</a:t>
            </a:r>
            <a:endParaRPr lang="en-BE"/>
          </a:p>
        </p:txBody>
      </p:sp>
      <p:sp>
        <p:nvSpPr>
          <p:cNvPr id="7" name="TextBox 6">
            <a:extLst>
              <a:ext uri="{FF2B5EF4-FFF2-40B4-BE49-F238E27FC236}">
                <a16:creationId xmlns:a16="http://schemas.microsoft.com/office/drawing/2014/main" id="{CE10A06B-E57B-93AA-0EE8-E0EC73D60FDE}"/>
              </a:ext>
            </a:extLst>
          </p:cNvPr>
          <p:cNvSpPr txBox="1"/>
          <p:nvPr/>
        </p:nvSpPr>
        <p:spPr>
          <a:xfrm>
            <a:off x="224145" y="758809"/>
            <a:ext cx="4967322"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a:ln>
                  <a:noFill/>
                </a:ln>
                <a:solidFill>
                  <a:prstClr val="white">
                    <a:lumMod val="50000"/>
                  </a:prstClr>
                </a:solidFill>
                <a:effectLst/>
                <a:uLnTx/>
                <a:uFillTx/>
                <a:latin typeface="Calibri" panose="020F0502020204030204"/>
                <a:ea typeface="+mn-ea"/>
                <a:cs typeface="+mn-cs"/>
              </a:rPr>
              <a:t>%; Storage filled up as % of maximum storage level in Europe</a:t>
            </a:r>
            <a:endParaRPr kumimoji="0" lang="nl-BE" sz="1500" b="0" i="0" u="none" strike="noStrike" kern="1200" cap="none" spc="0" normalizeH="0" baseline="0" noProof="0">
              <a:ln>
                <a:noFill/>
              </a:ln>
              <a:solidFill>
                <a:prstClr val="white">
                  <a:lumMod val="50000"/>
                </a:prstClr>
              </a:solidFill>
              <a:effectLst/>
              <a:uLnTx/>
              <a:uFillTx/>
              <a:latin typeface="Calibri" panose="020F0502020204030204"/>
              <a:ea typeface="+mn-ea"/>
              <a:cs typeface="+mn-cs"/>
            </a:endParaRPr>
          </a:p>
        </p:txBody>
      </p:sp>
      <p:sp>
        <p:nvSpPr>
          <p:cNvPr id="3" name="Rechthoek 6">
            <a:extLst>
              <a:ext uri="{FF2B5EF4-FFF2-40B4-BE49-F238E27FC236}">
                <a16:creationId xmlns:a16="http://schemas.microsoft.com/office/drawing/2014/main" id="{4567AD86-05DF-998C-B9B8-8009800E9947}"/>
              </a:ext>
            </a:extLst>
          </p:cNvPr>
          <p:cNvSpPr/>
          <p:nvPr/>
        </p:nvSpPr>
        <p:spPr>
          <a:xfrm>
            <a:off x="1148847" y="3782725"/>
            <a:ext cx="457195" cy="239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BE" sz="1100" b="0" i="0" u="none" strike="noStrike" kern="1200" cap="none" spc="0" normalizeH="0" baseline="0" noProof="0">
                <a:ln>
                  <a:noFill/>
                </a:ln>
                <a:solidFill>
                  <a:prstClr val="white"/>
                </a:solidFill>
                <a:effectLst/>
                <a:uLnTx/>
                <a:uFillTx/>
                <a:latin typeface="Calibri" panose="020F0502020204030204"/>
                <a:ea typeface="+mn-ea"/>
                <a:cs typeface="+mn-cs"/>
              </a:rPr>
              <a:t>45%</a:t>
            </a:r>
          </a:p>
        </p:txBody>
      </p:sp>
      <p:sp>
        <p:nvSpPr>
          <p:cNvPr id="4" name="Rechthoek 7">
            <a:extLst>
              <a:ext uri="{FF2B5EF4-FFF2-40B4-BE49-F238E27FC236}">
                <a16:creationId xmlns:a16="http://schemas.microsoft.com/office/drawing/2014/main" id="{CE16CE91-AA27-3CF1-5EE0-FAEFAEF44975}"/>
              </a:ext>
            </a:extLst>
          </p:cNvPr>
          <p:cNvSpPr/>
          <p:nvPr/>
        </p:nvSpPr>
        <p:spPr>
          <a:xfrm>
            <a:off x="3085114" y="4541641"/>
            <a:ext cx="457195" cy="23993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BE" sz="1100" b="0" i="0" u="none" strike="noStrike" kern="1200" cap="none" spc="0" normalizeH="0" baseline="0" noProof="0">
                <a:ln>
                  <a:noFill/>
                </a:ln>
                <a:solidFill>
                  <a:prstClr val="white"/>
                </a:solidFill>
                <a:effectLst/>
                <a:uLnTx/>
                <a:uFillTx/>
                <a:latin typeface="Calibri" panose="020F0502020204030204"/>
                <a:ea typeface="+mn-ea"/>
                <a:cs typeface="+mn-cs"/>
              </a:rPr>
              <a:t>30%</a:t>
            </a:r>
          </a:p>
        </p:txBody>
      </p:sp>
      <p:sp>
        <p:nvSpPr>
          <p:cNvPr id="5" name="Rechthoek 8">
            <a:extLst>
              <a:ext uri="{FF2B5EF4-FFF2-40B4-BE49-F238E27FC236}">
                <a16:creationId xmlns:a16="http://schemas.microsoft.com/office/drawing/2014/main" id="{888D66A8-3A6F-DF93-AF82-79BC169590B9}"/>
              </a:ext>
            </a:extLst>
          </p:cNvPr>
          <p:cNvSpPr/>
          <p:nvPr/>
        </p:nvSpPr>
        <p:spPr>
          <a:xfrm>
            <a:off x="4459219" y="3545169"/>
            <a:ext cx="457195" cy="239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BE" sz="1100" b="0" i="0" u="none" strike="noStrike" kern="1200" cap="none" spc="0" normalizeH="0" baseline="0" noProof="0">
                <a:ln>
                  <a:noFill/>
                </a:ln>
                <a:solidFill>
                  <a:prstClr val="white"/>
                </a:solidFill>
                <a:effectLst/>
                <a:uLnTx/>
                <a:uFillTx/>
                <a:latin typeface="Calibri" panose="020F0502020204030204"/>
                <a:ea typeface="+mn-ea"/>
                <a:cs typeface="+mn-cs"/>
              </a:rPr>
              <a:t>50%</a:t>
            </a:r>
          </a:p>
        </p:txBody>
      </p:sp>
      <p:sp>
        <p:nvSpPr>
          <p:cNvPr id="6" name="Rechthoek 9">
            <a:extLst>
              <a:ext uri="{FF2B5EF4-FFF2-40B4-BE49-F238E27FC236}">
                <a16:creationId xmlns:a16="http://schemas.microsoft.com/office/drawing/2014/main" id="{F2B7204D-F22D-6CC8-FAB4-2EC2B92C7C8C}"/>
              </a:ext>
            </a:extLst>
          </p:cNvPr>
          <p:cNvSpPr/>
          <p:nvPr/>
        </p:nvSpPr>
        <p:spPr>
          <a:xfrm>
            <a:off x="5798826" y="2678496"/>
            <a:ext cx="457195" cy="2399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BE" sz="1100" b="0" i="0" u="none" strike="noStrike" kern="1200" cap="none" spc="0" normalizeH="0" baseline="0" noProof="0">
                <a:ln>
                  <a:noFill/>
                </a:ln>
                <a:solidFill>
                  <a:prstClr val="white"/>
                </a:solidFill>
                <a:effectLst/>
                <a:uLnTx/>
                <a:uFillTx/>
                <a:latin typeface="Calibri" panose="020F0502020204030204"/>
                <a:ea typeface="+mn-ea"/>
                <a:cs typeface="+mn-cs"/>
              </a:rPr>
              <a:t>70%</a:t>
            </a:r>
          </a:p>
        </p:txBody>
      </p:sp>
      <p:sp>
        <p:nvSpPr>
          <p:cNvPr id="8" name="Rechthoek 10">
            <a:extLst>
              <a:ext uri="{FF2B5EF4-FFF2-40B4-BE49-F238E27FC236}">
                <a16:creationId xmlns:a16="http://schemas.microsoft.com/office/drawing/2014/main" id="{47113ADF-AAF5-402E-D151-C81DB4ECA54E}"/>
              </a:ext>
            </a:extLst>
          </p:cNvPr>
          <p:cNvSpPr/>
          <p:nvPr/>
        </p:nvSpPr>
        <p:spPr>
          <a:xfrm>
            <a:off x="6481985" y="1669797"/>
            <a:ext cx="1580972" cy="239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rIns="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BE" sz="1100" b="0" i="0" u="none" strike="noStrike" kern="1200" cap="none" spc="0" normalizeH="0" baseline="0" noProof="0">
                <a:ln>
                  <a:noFill/>
                </a:ln>
                <a:solidFill>
                  <a:prstClr val="white"/>
                </a:solidFill>
                <a:effectLst/>
                <a:uLnTx/>
                <a:uFillTx/>
                <a:latin typeface="Calibri" panose="020F0502020204030204"/>
                <a:ea typeface="+mn-ea"/>
                <a:cs typeface="+mn-cs"/>
              </a:rPr>
              <a:t>90% (anytime in Oct-Nov)</a:t>
            </a:r>
          </a:p>
        </p:txBody>
      </p:sp>
      <p:sp>
        <p:nvSpPr>
          <p:cNvPr id="9" name="TextBox 4">
            <a:extLst>
              <a:ext uri="{FF2B5EF4-FFF2-40B4-BE49-F238E27FC236}">
                <a16:creationId xmlns:a16="http://schemas.microsoft.com/office/drawing/2014/main" id="{0C0FCD57-5283-8F84-3404-97A019AB2FB9}"/>
              </a:ext>
            </a:extLst>
          </p:cNvPr>
          <p:cNvSpPr txBox="1"/>
          <p:nvPr/>
        </p:nvSpPr>
        <p:spPr>
          <a:xfrm>
            <a:off x="8689976" y="1277017"/>
            <a:ext cx="3380459" cy="462947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fr-BE" sz="1300" b="1" i="0" u="none" strike="noStrike" kern="1200" cap="none" spc="0" normalizeH="0" baseline="0" noProof="0" err="1">
                <a:ln>
                  <a:noFill/>
                </a:ln>
                <a:solidFill>
                  <a:prstClr val="black"/>
                </a:solidFill>
                <a:effectLst/>
                <a:uLnTx/>
                <a:uFillTx/>
                <a:latin typeface="Calibri" panose="020F0502020204030204"/>
                <a:ea typeface="+mn-ea"/>
                <a:cs typeface="+mn-cs"/>
              </a:rPr>
              <a:t>Filling</a:t>
            </a:r>
            <a:r>
              <a:rPr kumimoji="0" lang="fr-BE" sz="1300" b="1"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1" i="0" u="none" strike="noStrike" kern="1200" cap="none" spc="0" normalizeH="0" baseline="0" noProof="0" err="1">
                <a:ln>
                  <a:noFill/>
                </a:ln>
                <a:solidFill>
                  <a:prstClr val="black"/>
                </a:solidFill>
                <a:effectLst/>
                <a:uLnTx/>
                <a:uFillTx/>
                <a:latin typeface="Calibri" panose="020F0502020204030204"/>
                <a:ea typeface="+mn-ea"/>
                <a:cs typeface="+mn-cs"/>
              </a:rPr>
              <a:t>trajectory</a:t>
            </a:r>
            <a:r>
              <a:rPr kumimoji="0" lang="fr-BE" sz="1300" b="1" i="0" u="none" strike="noStrike" kern="1200" cap="none" spc="0" normalizeH="0" baseline="0" noProof="0">
                <a:ln>
                  <a:noFill/>
                </a:ln>
                <a:solidFill>
                  <a:prstClr val="black"/>
                </a:solidFill>
                <a:effectLst/>
                <a:uLnTx/>
                <a:uFillTx/>
                <a:latin typeface="Calibri" panose="020F0502020204030204"/>
                <a:ea typeface="+mn-ea"/>
                <a:cs typeface="+mn-cs"/>
              </a:rPr>
              <a:t> minimum </a:t>
            </a:r>
            <a:r>
              <a:rPr kumimoji="0" lang="fr-BE" sz="1300" b="1" i="0" u="none" strike="noStrike" kern="1200" cap="none" spc="0" normalizeH="0" baseline="0" noProof="0" err="1">
                <a:ln>
                  <a:noFill/>
                </a:ln>
                <a:solidFill>
                  <a:prstClr val="black"/>
                </a:solidFill>
                <a:effectLst/>
                <a:uLnTx/>
                <a:uFillTx/>
                <a:latin typeface="Calibri" panose="020F0502020204030204"/>
                <a:ea typeface="+mn-ea"/>
                <a:cs typeface="+mn-cs"/>
              </a:rPr>
              <a:t>target</a:t>
            </a:r>
            <a:r>
              <a:rPr kumimoji="0" lang="fr-BE" sz="1300" b="1" i="0" u="none" strike="noStrike" kern="1200" cap="none" spc="0" normalizeH="0" baseline="0" noProof="0">
                <a:ln>
                  <a:noFill/>
                </a:ln>
                <a:solidFill>
                  <a:prstClr val="black"/>
                </a:solidFill>
                <a:effectLst/>
                <a:uLnTx/>
                <a:uFillTx/>
                <a:latin typeface="Calibri" panose="020F0502020204030204"/>
                <a:ea typeface="+mn-ea"/>
                <a:cs typeface="+mn-cs"/>
              </a:rPr>
              <a:t> by</a:t>
            </a:r>
          </a:p>
          <a:p>
            <a:pPr marL="0" marR="0" lvl="0" indent="0" algn="ctr" defTabSz="914400" rtl="0" eaLnBrk="1" fontAlgn="auto" latinLnBrk="0" hangingPunct="1">
              <a:lnSpc>
                <a:spcPct val="100000"/>
              </a:lnSpc>
              <a:spcBef>
                <a:spcPts val="0"/>
              </a:spcBef>
              <a:spcAft>
                <a:spcPts val="300"/>
              </a:spcAft>
              <a:buClrTx/>
              <a:buSzTx/>
              <a:buFontTx/>
              <a:buNone/>
              <a:tabLst/>
              <a:defRPr/>
            </a:pPr>
            <a:endParaRPr kumimoji="0" lang="fr-BE" sz="1300" b="1"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300"/>
              </a:spcAft>
              <a:buClr>
                <a:srgbClr val="00ADEF"/>
              </a:buClr>
              <a:buSzTx/>
              <a:buFontTx/>
              <a:buNone/>
              <a:tabLst/>
              <a:defRPr/>
            </a:pP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01/02/2025: 45% </a:t>
            </a:r>
          </a:p>
          <a:p>
            <a:pPr marL="0" marR="0" lvl="0" indent="0" algn="l" defTabSz="914400" rtl="0" eaLnBrk="1" fontAlgn="auto" latinLnBrk="0" hangingPunct="1">
              <a:lnSpc>
                <a:spcPct val="100000"/>
              </a:lnSpc>
              <a:spcBef>
                <a:spcPts val="0"/>
              </a:spcBef>
              <a:spcAft>
                <a:spcPts val="300"/>
              </a:spcAft>
              <a:buClr>
                <a:srgbClr val="00ADEF"/>
              </a:buClr>
              <a:buSzTx/>
              <a:buFontTx/>
              <a:buNone/>
              <a:tabLst/>
              <a:defRPr/>
            </a:pP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01/05/2025: 30%</a:t>
            </a:r>
          </a:p>
          <a:p>
            <a:pPr marL="0" marR="0" lvl="0" indent="0" algn="l" defTabSz="914400" rtl="0" eaLnBrk="1" fontAlgn="auto" latinLnBrk="0" hangingPunct="1">
              <a:lnSpc>
                <a:spcPct val="100000"/>
              </a:lnSpc>
              <a:spcBef>
                <a:spcPts val="0"/>
              </a:spcBef>
              <a:spcAft>
                <a:spcPts val="300"/>
              </a:spcAft>
              <a:buClr>
                <a:srgbClr val="00ADEF"/>
              </a:buClr>
              <a:buSzTx/>
              <a:buFontTx/>
              <a:buNone/>
              <a:tabLst/>
              <a:defRPr/>
            </a:pP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01/07/2025: 50%</a:t>
            </a:r>
          </a:p>
          <a:p>
            <a:pPr marL="0" marR="0" lvl="0" indent="0" algn="l" defTabSz="914400" rtl="0" eaLnBrk="1" fontAlgn="auto" latinLnBrk="0" hangingPunct="1">
              <a:lnSpc>
                <a:spcPct val="100000"/>
              </a:lnSpc>
              <a:spcBef>
                <a:spcPts val="0"/>
              </a:spcBef>
              <a:spcAft>
                <a:spcPts val="300"/>
              </a:spcAft>
              <a:buClr>
                <a:srgbClr val="00ADEF"/>
              </a:buClr>
              <a:buSzTx/>
              <a:buFontTx/>
              <a:buNone/>
              <a:tabLst/>
              <a:defRPr/>
            </a:pP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01/09/2025: 70%*</a:t>
            </a:r>
          </a:p>
          <a:p>
            <a:pPr marL="179388" marR="0" lvl="1" indent="-179388" algn="l" defTabSz="914400" rtl="0" eaLnBrk="1" fontAlgn="auto" latinLnBrk="0" hangingPunct="1">
              <a:lnSpc>
                <a:spcPct val="100000"/>
              </a:lnSpc>
              <a:spcBef>
                <a:spcPts val="0"/>
              </a:spcBef>
              <a:spcAft>
                <a:spcPts val="500"/>
              </a:spcAft>
              <a:buClr>
                <a:srgbClr val="8445FF"/>
              </a:buClr>
              <a:buSzTx/>
              <a:buFontTx/>
              <a:buNone/>
              <a:tabLst/>
              <a:defRPr/>
            </a:pPr>
            <a:endParaRPr kumimoji="0" lang="en-US" sz="1400" b="0" i="0" u="none" strike="noStrike" kern="1200" cap="none" spc="0" normalizeH="0" baseline="0" noProof="0">
              <a:ln>
                <a:noFill/>
              </a:ln>
              <a:solidFill>
                <a:prstClr val="black"/>
              </a:solidFill>
              <a:effectLst/>
              <a:uLnTx/>
              <a:uFillTx/>
              <a:latin typeface="Calibri" panose="020F0502020204030204"/>
              <a:ea typeface="+mn-ea"/>
              <a:cs typeface="+mn-cs"/>
            </a:endParaRPr>
          </a:p>
          <a:p>
            <a:pPr marL="179388" marR="0" lvl="1" indent="-179388" algn="l" defTabSz="914400" rtl="0" eaLnBrk="1" fontAlgn="auto" latinLnBrk="0" hangingPunct="1">
              <a:lnSpc>
                <a:spcPct val="100000"/>
              </a:lnSpc>
              <a:spcBef>
                <a:spcPts val="0"/>
              </a:spcBef>
              <a:spcAft>
                <a:spcPts val="500"/>
              </a:spcAft>
              <a:buClr>
                <a:srgbClr val="8445FF"/>
              </a:buClr>
              <a:buSzTx/>
              <a:buFontTx/>
              <a:buNone/>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Target at 80%-90% between 1</a:t>
            </a:r>
            <a:r>
              <a:rPr kumimoji="0" lang="en-US" sz="1400" b="0" i="0" u="none" strike="noStrike" kern="1200" cap="none" spc="0" normalizeH="0" baseline="30000" noProof="0">
                <a:ln>
                  <a:noFill/>
                </a:ln>
                <a:solidFill>
                  <a:prstClr val="black"/>
                </a:solidFill>
                <a:effectLst/>
                <a:uLnTx/>
                <a:uFillTx/>
                <a:latin typeface="Calibri" panose="020F0502020204030204"/>
                <a:ea typeface="+mn-ea"/>
                <a:cs typeface="+mn-cs"/>
              </a:rPr>
              <a:t>st</a:t>
            </a: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 of October and 1</a:t>
            </a:r>
            <a:r>
              <a:rPr kumimoji="0" lang="en-US" sz="1400" b="0" i="0" u="none" strike="noStrike" kern="1200" cap="none" spc="0" normalizeH="0" baseline="30000" noProof="0">
                <a:ln>
                  <a:noFill/>
                </a:ln>
                <a:solidFill>
                  <a:prstClr val="black"/>
                </a:solidFill>
                <a:effectLst/>
                <a:uLnTx/>
                <a:uFillTx/>
                <a:latin typeface="Calibri" panose="020F0502020204030204"/>
                <a:ea typeface="+mn-ea"/>
                <a:cs typeface="+mn-cs"/>
              </a:rPr>
              <a:t>st</a:t>
            </a: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 of </a:t>
            </a:r>
            <a:r>
              <a:rPr kumimoji="0" lang="en-US" sz="1400" b="0" i="0" u="none" strike="noStrike" kern="1200" cap="none" spc="0" normalizeH="0" baseline="0" noProof="0" err="1">
                <a:ln>
                  <a:noFill/>
                </a:ln>
                <a:solidFill>
                  <a:prstClr val="black"/>
                </a:solidFill>
                <a:effectLst/>
                <a:uLnTx/>
                <a:uFillTx/>
                <a:latin typeface="Calibri" panose="020F0502020204030204"/>
                <a:ea typeface="+mn-ea"/>
                <a:cs typeface="+mn-cs"/>
              </a:rPr>
              <a:t>december</a:t>
            </a:r>
            <a:b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(to be confirmed by EU legislation)</a:t>
            </a:r>
          </a:p>
          <a:p>
            <a:pPr marL="177800" marR="0" lvl="0" indent="-177800" algn="l" defTabSz="914400" rtl="0" eaLnBrk="1" fontAlgn="auto" latinLnBrk="0" hangingPunct="1">
              <a:lnSpc>
                <a:spcPct val="100000"/>
              </a:lnSpc>
              <a:spcBef>
                <a:spcPts val="0"/>
              </a:spcBef>
              <a:spcAft>
                <a:spcPts val="300"/>
              </a:spcAft>
              <a:buClr>
                <a:srgbClr val="00ADEF"/>
              </a:buClr>
              <a:buSzTx/>
              <a:buFont typeface="Wingdings" panose="05000000000000000000" pitchFamily="2" charset="2"/>
              <a:buChar char="§"/>
              <a:tabLst/>
              <a:defRPr/>
            </a:pPr>
            <a:endParaRPr kumimoji="0" lang="fr-BE" sz="1300" b="1" i="0" u="none" strike="noStrike" kern="1200" cap="none" spc="0" normalizeH="0" baseline="0" noProof="0">
              <a:ln>
                <a:noFill/>
              </a:ln>
              <a:solidFill>
                <a:srgbClr val="70AD47"/>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300"/>
              </a:spcAft>
              <a:buClr>
                <a:srgbClr val="00ADEF"/>
              </a:buClr>
              <a:buSzTx/>
              <a:buFontTx/>
              <a:buNone/>
              <a:tabLst/>
              <a:defRPr/>
            </a:pP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Margin</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of 5% applicable, the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level</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the end of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January</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is</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ideally</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close to 55% if the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temperature</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is</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not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colder</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than</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average</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a:t>
            </a:r>
          </a:p>
          <a:p>
            <a:pPr marL="177800" marR="0" lvl="0" indent="-177800" algn="l" defTabSz="914400" rtl="0" eaLnBrk="1" fontAlgn="auto" latinLnBrk="0" hangingPunct="1">
              <a:lnSpc>
                <a:spcPct val="100000"/>
              </a:lnSpc>
              <a:spcBef>
                <a:spcPts val="0"/>
              </a:spcBef>
              <a:spcAft>
                <a:spcPts val="300"/>
              </a:spcAft>
              <a:buClr>
                <a:srgbClr val="00ADEF"/>
              </a:buClr>
              <a:buSzTx/>
              <a:buFont typeface="Wingdings" panose="05000000000000000000" pitchFamily="2" charset="2"/>
              <a:buChar char="§"/>
              <a:tabLst/>
              <a:defRPr/>
            </a:pPr>
            <a:endParaRPr kumimoji="0" lang="fr-BE" sz="13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300"/>
              </a:spcAft>
              <a:buClr>
                <a:srgbClr val="00ADEF"/>
              </a:buClr>
              <a:buSzTx/>
              <a:buFontTx/>
              <a:buNone/>
              <a:tabLst/>
              <a:defRPr/>
            </a:pP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Target Germany: 45% - 10% - 30% - 65% - 90%</a:t>
            </a:r>
          </a:p>
          <a:p>
            <a:pPr marL="0" marR="0" lvl="0" indent="0" algn="l" defTabSz="914400" rtl="0" eaLnBrk="1" fontAlgn="auto" latinLnBrk="0" hangingPunct="1">
              <a:lnSpc>
                <a:spcPct val="100000"/>
              </a:lnSpc>
              <a:spcBef>
                <a:spcPts val="0"/>
              </a:spcBef>
              <a:spcAft>
                <a:spcPts val="300"/>
              </a:spcAft>
              <a:buClr>
                <a:srgbClr val="00ADEF"/>
              </a:buClr>
              <a:buSzTx/>
              <a:buFontTx/>
              <a:buNone/>
              <a:tabLst/>
              <a:defRPr/>
            </a:pPr>
            <a:endParaRPr kumimoji="0" lang="fr-BE" sz="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300"/>
              </a:spcAft>
              <a:buClr>
                <a:srgbClr val="00ADEF"/>
              </a:buClr>
              <a:buSzTx/>
              <a:buFontTx/>
              <a:buNone/>
              <a:tabLst/>
              <a:defRPr/>
            </a:pP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a:t>
            </a:r>
            <a:r>
              <a:rPr kumimoji="0" lang="fr-BE" sz="800" b="0" i="0" u="none" strike="noStrike" kern="1200" cap="none" spc="0" normalizeH="0" baseline="0" noProof="0" err="1">
                <a:ln>
                  <a:noFill/>
                </a:ln>
                <a:solidFill>
                  <a:prstClr val="black"/>
                </a:solidFill>
                <a:effectLst/>
                <a:uLnTx/>
                <a:uFillTx/>
                <a:latin typeface="Calibri" panose="020F0502020204030204"/>
                <a:ea typeface="+mn-ea"/>
                <a:cs typeface="+mn-cs"/>
              </a:rPr>
              <a:t>rounded</a:t>
            </a:r>
            <a:r>
              <a:rPr kumimoji="0" lang="fr-BE" sz="800" b="0" i="0" u="none" strike="noStrike" kern="1200" cap="none" spc="0" normalizeH="0" baseline="0" noProof="0">
                <a:ln>
                  <a:noFill/>
                </a:ln>
                <a:solidFill>
                  <a:prstClr val="black"/>
                </a:solidFill>
                <a:effectLst/>
                <a:uLnTx/>
                <a:uFillTx/>
                <a:latin typeface="Calibri" panose="020F0502020204030204"/>
                <a:ea typeface="+mn-ea"/>
                <a:cs typeface="+mn-cs"/>
              </a:rPr>
              <a:t> up </a:t>
            </a:r>
            <a:r>
              <a:rPr kumimoji="0" lang="fr-BE" sz="800" b="0" i="0" u="none" strike="noStrike" kern="1200" cap="none" spc="0" normalizeH="0" baseline="0" noProof="0" err="1">
                <a:ln>
                  <a:noFill/>
                </a:ln>
                <a:solidFill>
                  <a:prstClr val="black"/>
                </a:solidFill>
                <a:effectLst/>
                <a:uLnTx/>
                <a:uFillTx/>
                <a:latin typeface="Calibri" panose="020F0502020204030204"/>
                <a:ea typeface="+mn-ea"/>
                <a:cs typeface="+mn-cs"/>
              </a:rPr>
              <a:t>based</a:t>
            </a:r>
            <a:r>
              <a:rPr kumimoji="0" lang="fr-BE" sz="800" b="0" i="0" u="none" strike="noStrike" kern="1200" cap="none" spc="0" normalizeH="0" baseline="0" noProof="0">
                <a:ln>
                  <a:noFill/>
                </a:ln>
                <a:solidFill>
                  <a:prstClr val="black"/>
                </a:solidFill>
                <a:effectLst/>
                <a:uLnTx/>
                <a:uFillTx/>
                <a:latin typeface="Calibri" panose="020F0502020204030204"/>
                <a:ea typeface="+mn-ea"/>
                <a:cs typeface="+mn-cs"/>
              </a:rPr>
              <a:t> on </a:t>
            </a:r>
            <a:r>
              <a:rPr kumimoji="0" lang="fr-BE" sz="800" b="0" i="0" u="none" strike="noStrike" kern="1200" cap="none" spc="0" normalizeH="0" baseline="0" noProof="0" err="1">
                <a:ln>
                  <a:noFill/>
                </a:ln>
                <a:solidFill>
                  <a:prstClr val="black"/>
                </a:solidFill>
                <a:effectLst/>
                <a:uLnTx/>
                <a:uFillTx/>
                <a:latin typeface="Calibri" panose="020F0502020204030204"/>
                <a:ea typeface="+mn-ea"/>
                <a:cs typeface="+mn-cs"/>
              </a:rPr>
              <a:t>average</a:t>
            </a:r>
            <a:r>
              <a:rPr kumimoji="0" lang="fr-BE" sz="800" b="0" i="0" u="none" strike="noStrike" kern="1200" cap="none" spc="0" normalizeH="0" baseline="0" noProof="0">
                <a:ln>
                  <a:noFill/>
                </a:ln>
                <a:solidFill>
                  <a:prstClr val="black"/>
                </a:solidFill>
                <a:effectLst/>
                <a:uLnTx/>
                <a:uFillTx/>
                <a:latin typeface="Calibri" panose="020F0502020204030204"/>
                <a:ea typeface="+mn-ea"/>
                <a:cs typeface="+mn-cs"/>
              </a:rPr>
              <a:t> figures of all EU countries.</a:t>
            </a:r>
          </a:p>
          <a:p>
            <a:pPr marL="0" marR="0" lvl="0" indent="0" algn="l" defTabSz="914400" rtl="0" eaLnBrk="1" fontAlgn="auto" latinLnBrk="0" hangingPunct="1">
              <a:lnSpc>
                <a:spcPct val="100000"/>
              </a:lnSpc>
              <a:spcBef>
                <a:spcPts val="0"/>
              </a:spcBef>
              <a:spcAft>
                <a:spcPts val="300"/>
              </a:spcAft>
              <a:buClr>
                <a:srgbClr val="00ADEF"/>
              </a:buClr>
              <a:buSzTx/>
              <a:buFontTx/>
              <a:buNone/>
              <a:tabLst/>
              <a:defRPr/>
            </a:pPr>
            <a:endParaRPr kumimoji="0" lang="fr-BE" sz="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300"/>
              </a:spcAft>
              <a:buClr>
                <a:srgbClr val="00ADEF"/>
              </a:buClr>
              <a:buSzTx/>
              <a:buFontTx/>
              <a:buNone/>
              <a:tabLst/>
              <a:defRPr/>
            </a:pP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Source: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European</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Union EUR-Lex</a:t>
            </a:r>
          </a:p>
        </p:txBody>
      </p:sp>
    </p:spTree>
    <p:extLst>
      <p:ext uri="{BB962C8B-B14F-4D97-AF65-F5344CB8AC3E}">
        <p14:creationId xmlns:p14="http://schemas.microsoft.com/office/powerpoint/2010/main" val="4278401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66142B-3655-48AC-92E4-B93299F90642}"/>
              </a:ext>
            </a:extLst>
          </p:cNvPr>
          <p:cNvSpPr>
            <a:spLocks noGrp="1"/>
          </p:cNvSpPr>
          <p:nvPr>
            <p:ph type="title" idx="4294967295"/>
          </p:nvPr>
        </p:nvSpPr>
        <p:spPr>
          <a:xfrm>
            <a:off x="224145" y="5244"/>
            <a:ext cx="9018809" cy="710647"/>
          </a:xfrm>
        </p:spPr>
        <p:txBody>
          <a:bodyPr>
            <a:normAutofit/>
          </a:bodyPr>
          <a:lstStyle/>
          <a:p>
            <a:r>
              <a:rPr lang="fr-BE" sz="2800" b="1">
                <a:latin typeface="+mn-lt"/>
              </a:rPr>
              <a:t>PowerPulse </a:t>
            </a:r>
            <a:r>
              <a:rPr lang="fr-BE" sz="2800" b="1" err="1">
                <a:latin typeface="+mn-lt"/>
              </a:rPr>
              <a:t>company</a:t>
            </a:r>
            <a:r>
              <a:rPr lang="fr-BE" sz="2800" b="1">
                <a:latin typeface="+mn-lt"/>
              </a:rPr>
              <a:t> </a:t>
            </a:r>
            <a:r>
              <a:rPr lang="fr-BE" sz="2800" b="1" err="1">
                <a:latin typeface="+mn-lt"/>
              </a:rPr>
              <a:t>overview</a:t>
            </a:r>
            <a:endParaRPr lang="en-BE" sz="2800" b="1">
              <a:latin typeface="+mn-lt"/>
            </a:endParaRPr>
          </a:p>
        </p:txBody>
      </p:sp>
      <p:sp>
        <p:nvSpPr>
          <p:cNvPr id="140" name="Oval 139">
            <a:extLst>
              <a:ext uri="{FF2B5EF4-FFF2-40B4-BE49-F238E27FC236}">
                <a16:creationId xmlns:a16="http://schemas.microsoft.com/office/drawing/2014/main" id="{84271BBF-1140-4192-B7FD-2B8E663E4C4A}"/>
              </a:ext>
            </a:extLst>
          </p:cNvPr>
          <p:cNvSpPr/>
          <p:nvPr/>
        </p:nvSpPr>
        <p:spPr>
          <a:xfrm>
            <a:off x="1392001" y="3609859"/>
            <a:ext cx="476109" cy="476109"/>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fr-BE" sz="1500" b="1" i="0" u="none" strike="noStrike" kern="1200" cap="none" spc="0" normalizeH="0" baseline="0" noProof="0">
                <a:ln>
                  <a:noFill/>
                </a:ln>
                <a:solidFill>
                  <a:prstClr val="black">
                    <a:lumMod val="50000"/>
                    <a:lumOff val="50000"/>
                  </a:prstClr>
                </a:solidFill>
                <a:effectLst/>
                <a:uLnTx/>
                <a:uFillTx/>
                <a:latin typeface="Calibri" panose="020F0502020204030204"/>
                <a:ea typeface="+mn-ea"/>
                <a:cs typeface="+mn-cs"/>
              </a:rPr>
              <a:t>MW</a:t>
            </a:r>
            <a:endParaRPr kumimoji="0" lang="en-BE" sz="1500" b="1" i="0" u="none" strike="noStrike" kern="1200" cap="none" spc="0" normalizeH="0" baseline="0" noProof="0">
              <a:ln>
                <a:noFill/>
              </a:ln>
              <a:solidFill>
                <a:prstClr val="black">
                  <a:lumMod val="50000"/>
                  <a:lumOff val="50000"/>
                </a:prstClr>
              </a:solidFill>
              <a:effectLst/>
              <a:uLnTx/>
              <a:uFillTx/>
              <a:latin typeface="Calibri" panose="020F0502020204030204"/>
              <a:ea typeface="+mn-ea"/>
              <a:cs typeface="+mn-cs"/>
            </a:endParaRPr>
          </a:p>
        </p:txBody>
      </p:sp>
      <p:sp>
        <p:nvSpPr>
          <p:cNvPr id="141" name="TextBox 140">
            <a:extLst>
              <a:ext uri="{FF2B5EF4-FFF2-40B4-BE49-F238E27FC236}">
                <a16:creationId xmlns:a16="http://schemas.microsoft.com/office/drawing/2014/main" id="{8E617ADA-5D2F-4941-B243-AE4F773C34B4}"/>
              </a:ext>
            </a:extLst>
          </p:cNvPr>
          <p:cNvSpPr txBox="1"/>
          <p:nvPr/>
        </p:nvSpPr>
        <p:spPr>
          <a:xfrm>
            <a:off x="2020357" y="3636590"/>
            <a:ext cx="2846164" cy="3847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900" b="0" i="0" u="none" strike="noStrike" kern="1200" cap="none" spc="0" normalizeH="0" baseline="0" noProof="0">
                <a:ln>
                  <a:noFill/>
                </a:ln>
                <a:solidFill>
                  <a:prstClr val="white">
                    <a:lumMod val="50000"/>
                  </a:prstClr>
                </a:solidFill>
                <a:effectLst/>
                <a:uLnTx/>
                <a:uFillTx/>
                <a:latin typeface="Calibri" panose="020F0502020204030204"/>
                <a:ea typeface="+mn-ea"/>
                <a:cs typeface="+mn-cs"/>
              </a:rPr>
              <a:t>Flexible </a:t>
            </a:r>
            <a:r>
              <a:rPr kumimoji="0" lang="fr-BE" sz="1900" b="0" i="0" u="none" strike="noStrike" kern="1200" cap="none" spc="0" normalizeH="0" baseline="0" noProof="0" err="1">
                <a:ln>
                  <a:noFill/>
                </a:ln>
                <a:solidFill>
                  <a:prstClr val="white">
                    <a:lumMod val="50000"/>
                  </a:prstClr>
                </a:solidFill>
                <a:effectLst/>
                <a:uLnTx/>
                <a:uFillTx/>
                <a:latin typeface="Calibri" panose="020F0502020204030204"/>
                <a:ea typeface="+mn-ea"/>
                <a:cs typeface="+mn-cs"/>
              </a:rPr>
              <a:t>capacity</a:t>
            </a:r>
            <a:r>
              <a:rPr kumimoji="0" lang="fr-BE" sz="1900" b="0" i="0" u="none" strike="noStrike" kern="1200" cap="none" spc="0" normalizeH="0" baseline="0" noProof="0">
                <a:ln>
                  <a:noFill/>
                </a:ln>
                <a:solidFill>
                  <a:prstClr val="white">
                    <a:lumMod val="50000"/>
                  </a:prstClr>
                </a:solidFill>
                <a:effectLst/>
                <a:uLnTx/>
                <a:uFillTx/>
                <a:latin typeface="Calibri" panose="020F0502020204030204"/>
                <a:ea typeface="+mn-ea"/>
                <a:cs typeface="+mn-cs"/>
              </a:rPr>
              <a:t> </a:t>
            </a:r>
            <a:r>
              <a:rPr kumimoji="0" lang="fr-BE" sz="1900" b="0" i="0" u="none" strike="noStrike" kern="1200" cap="none" spc="0" normalizeH="0" baseline="0" noProof="0" err="1">
                <a:ln>
                  <a:noFill/>
                </a:ln>
                <a:solidFill>
                  <a:prstClr val="white">
                    <a:lumMod val="50000"/>
                  </a:prstClr>
                </a:solidFill>
                <a:effectLst/>
                <a:uLnTx/>
                <a:uFillTx/>
                <a:latin typeface="Calibri" panose="020F0502020204030204"/>
                <a:ea typeface="+mn-ea"/>
                <a:cs typeface="+mn-cs"/>
              </a:rPr>
              <a:t>optimized</a:t>
            </a:r>
            <a:endParaRPr kumimoji="0" lang="en-BE" sz="1900" b="0" i="0" u="none" strike="noStrike" kern="1200" cap="none" spc="0" normalizeH="0" baseline="0" noProof="0">
              <a:ln>
                <a:noFill/>
              </a:ln>
              <a:solidFill>
                <a:prstClr val="white">
                  <a:lumMod val="50000"/>
                </a:prstClr>
              </a:solidFill>
              <a:effectLst/>
              <a:uLnTx/>
              <a:uFillTx/>
              <a:latin typeface="Calibri" panose="020F0502020204030204"/>
              <a:ea typeface="+mn-ea"/>
              <a:cs typeface="+mn-cs"/>
            </a:endParaRPr>
          </a:p>
        </p:txBody>
      </p:sp>
      <p:sp>
        <p:nvSpPr>
          <p:cNvPr id="143" name="Oval 142">
            <a:extLst>
              <a:ext uri="{FF2B5EF4-FFF2-40B4-BE49-F238E27FC236}">
                <a16:creationId xmlns:a16="http://schemas.microsoft.com/office/drawing/2014/main" id="{F53D71B7-4E0A-4F2F-AA8E-56C1E7512247}"/>
              </a:ext>
            </a:extLst>
          </p:cNvPr>
          <p:cNvSpPr/>
          <p:nvPr/>
        </p:nvSpPr>
        <p:spPr>
          <a:xfrm>
            <a:off x="1392001" y="5605311"/>
            <a:ext cx="476109" cy="476109"/>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fr-BE" sz="1500" b="1" i="0" u="none" strike="noStrike" kern="1200" cap="none" spc="0" normalizeH="0" baseline="0" noProof="0">
                <a:ln>
                  <a:noFill/>
                </a:ln>
                <a:solidFill>
                  <a:prstClr val="black">
                    <a:lumMod val="50000"/>
                    <a:lumOff val="50000"/>
                  </a:prstClr>
                </a:solidFill>
                <a:effectLst/>
                <a:uLnTx/>
                <a:uFillTx/>
                <a:latin typeface="Calibri" panose="020F0502020204030204"/>
                <a:ea typeface="+mn-ea"/>
                <a:cs typeface="+mn-cs"/>
              </a:rPr>
              <a:t>FTE</a:t>
            </a:r>
            <a:endParaRPr kumimoji="0" lang="en-BE" sz="1500" b="1" i="0" u="none" strike="noStrike" kern="1200" cap="none" spc="0" normalizeH="0" baseline="0" noProof="0">
              <a:ln>
                <a:noFill/>
              </a:ln>
              <a:solidFill>
                <a:prstClr val="black">
                  <a:lumMod val="50000"/>
                  <a:lumOff val="50000"/>
                </a:prstClr>
              </a:solidFill>
              <a:effectLst/>
              <a:uLnTx/>
              <a:uFillTx/>
              <a:latin typeface="Calibri" panose="020F0502020204030204"/>
              <a:ea typeface="+mn-ea"/>
              <a:cs typeface="+mn-cs"/>
            </a:endParaRPr>
          </a:p>
        </p:txBody>
      </p:sp>
      <p:sp>
        <p:nvSpPr>
          <p:cNvPr id="144" name="TextBox 143">
            <a:extLst>
              <a:ext uri="{FF2B5EF4-FFF2-40B4-BE49-F238E27FC236}">
                <a16:creationId xmlns:a16="http://schemas.microsoft.com/office/drawing/2014/main" id="{AB76BAA2-708C-4090-A3CE-97F12C1E1A0B}"/>
              </a:ext>
            </a:extLst>
          </p:cNvPr>
          <p:cNvSpPr txBox="1"/>
          <p:nvPr/>
        </p:nvSpPr>
        <p:spPr>
          <a:xfrm>
            <a:off x="2020357" y="5632042"/>
            <a:ext cx="2494722" cy="3847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900" b="0" i="0" u="none" strike="noStrike" kern="1200" cap="none" spc="0" normalizeH="0" baseline="0" noProof="0">
                <a:ln>
                  <a:noFill/>
                </a:ln>
                <a:solidFill>
                  <a:prstClr val="white">
                    <a:lumMod val="50000"/>
                  </a:prstClr>
                </a:solidFill>
                <a:effectLst/>
                <a:uLnTx/>
                <a:uFillTx/>
                <a:latin typeface="Calibri" panose="020F0502020204030204"/>
                <a:ea typeface="+mn-ea"/>
                <a:cs typeface="+mn-cs"/>
              </a:rPr>
              <a:t>Team of </a:t>
            </a:r>
            <a:r>
              <a:rPr kumimoji="0" lang="fr-BE" sz="1900" b="0" i="0" u="none" strike="noStrike" kern="1200" cap="none" spc="0" normalizeH="0" baseline="0" noProof="0" err="1">
                <a:ln>
                  <a:noFill/>
                </a:ln>
                <a:solidFill>
                  <a:prstClr val="white">
                    <a:lumMod val="50000"/>
                  </a:prstClr>
                </a:solidFill>
                <a:effectLst/>
                <a:uLnTx/>
                <a:uFillTx/>
                <a:latin typeface="Calibri" panose="020F0502020204030204"/>
                <a:ea typeface="+mn-ea"/>
                <a:cs typeface="+mn-cs"/>
              </a:rPr>
              <a:t>energy</a:t>
            </a:r>
            <a:r>
              <a:rPr kumimoji="0" lang="fr-BE" sz="1900" b="0" i="0" u="none" strike="noStrike" kern="1200" cap="none" spc="0" normalizeH="0" baseline="0" noProof="0">
                <a:ln>
                  <a:noFill/>
                </a:ln>
                <a:solidFill>
                  <a:prstClr val="white">
                    <a:lumMod val="50000"/>
                  </a:prstClr>
                </a:solidFill>
                <a:effectLst/>
                <a:uLnTx/>
                <a:uFillTx/>
                <a:latin typeface="Calibri" panose="020F0502020204030204"/>
                <a:ea typeface="+mn-ea"/>
                <a:cs typeface="+mn-cs"/>
              </a:rPr>
              <a:t> experts</a:t>
            </a:r>
            <a:endParaRPr kumimoji="0" lang="en-BE" sz="1900" b="0" i="0" u="none" strike="noStrike" kern="1200" cap="none" spc="0" normalizeH="0" baseline="0" noProof="0">
              <a:ln>
                <a:noFill/>
              </a:ln>
              <a:solidFill>
                <a:prstClr val="white">
                  <a:lumMod val="50000"/>
                </a:prstClr>
              </a:solidFill>
              <a:effectLst/>
              <a:uLnTx/>
              <a:uFillTx/>
              <a:latin typeface="Calibri" panose="020F0502020204030204"/>
              <a:ea typeface="+mn-ea"/>
              <a:cs typeface="+mn-cs"/>
            </a:endParaRPr>
          </a:p>
        </p:txBody>
      </p:sp>
      <p:sp>
        <p:nvSpPr>
          <p:cNvPr id="149" name="Oval 148">
            <a:extLst>
              <a:ext uri="{FF2B5EF4-FFF2-40B4-BE49-F238E27FC236}">
                <a16:creationId xmlns:a16="http://schemas.microsoft.com/office/drawing/2014/main" id="{7CAAA153-EDE5-4D3F-8AC8-3C7D197E625C}"/>
              </a:ext>
            </a:extLst>
          </p:cNvPr>
          <p:cNvSpPr/>
          <p:nvPr/>
        </p:nvSpPr>
        <p:spPr>
          <a:xfrm>
            <a:off x="1392001" y="1614407"/>
            <a:ext cx="476109" cy="476109"/>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fr-BE" sz="1500" b="1" i="0" u="none" strike="noStrike" kern="1200" cap="none" spc="0" normalizeH="0" baseline="0" noProof="0">
                <a:ln>
                  <a:noFill/>
                </a:ln>
                <a:solidFill>
                  <a:prstClr val="black">
                    <a:lumMod val="50000"/>
                    <a:lumOff val="50000"/>
                  </a:prstClr>
                </a:solidFill>
                <a:effectLst/>
                <a:uLnTx/>
                <a:uFillTx/>
                <a:latin typeface="Calibri" panose="020F0502020204030204"/>
                <a:ea typeface="+mn-ea"/>
                <a:cs typeface="+mn-cs"/>
              </a:rPr>
              <a:t>TWh</a:t>
            </a:r>
            <a:endParaRPr kumimoji="0" lang="en-BE" sz="1500" b="1" i="0" u="none" strike="noStrike" kern="1200" cap="none" spc="0" normalizeH="0" baseline="0" noProof="0">
              <a:ln>
                <a:noFill/>
              </a:ln>
              <a:solidFill>
                <a:prstClr val="black">
                  <a:lumMod val="50000"/>
                  <a:lumOff val="50000"/>
                </a:prstClr>
              </a:solidFill>
              <a:effectLst/>
              <a:uLnTx/>
              <a:uFillTx/>
              <a:latin typeface="Calibri" panose="020F0502020204030204"/>
              <a:ea typeface="+mn-ea"/>
              <a:cs typeface="+mn-cs"/>
            </a:endParaRPr>
          </a:p>
        </p:txBody>
      </p:sp>
      <p:sp>
        <p:nvSpPr>
          <p:cNvPr id="150" name="TextBox 149">
            <a:extLst>
              <a:ext uri="{FF2B5EF4-FFF2-40B4-BE49-F238E27FC236}">
                <a16:creationId xmlns:a16="http://schemas.microsoft.com/office/drawing/2014/main" id="{AEDDD8F8-28F7-488E-92AE-C58A1C4D6886}"/>
              </a:ext>
            </a:extLst>
          </p:cNvPr>
          <p:cNvSpPr txBox="1"/>
          <p:nvPr/>
        </p:nvSpPr>
        <p:spPr>
          <a:xfrm>
            <a:off x="2020357" y="1641138"/>
            <a:ext cx="3916457" cy="3847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900" b="0" i="0" u="none" strike="noStrike" kern="1200" cap="none" spc="0" normalizeH="0" baseline="0" noProof="0">
                <a:ln>
                  <a:noFill/>
                </a:ln>
                <a:solidFill>
                  <a:prstClr val="white">
                    <a:lumMod val="50000"/>
                  </a:prstClr>
                </a:solidFill>
                <a:effectLst/>
                <a:uLnTx/>
                <a:uFillTx/>
                <a:latin typeface="Calibri" panose="020F0502020204030204"/>
                <a:ea typeface="+mn-ea"/>
                <a:cs typeface="+mn-cs"/>
              </a:rPr>
              <a:t>Energy flows </a:t>
            </a:r>
            <a:r>
              <a:rPr kumimoji="0" lang="fr-BE" sz="1900" b="0" i="0" u="none" strike="noStrike" kern="1200" cap="none" spc="0" normalizeH="0" baseline="0" noProof="0" err="1">
                <a:ln>
                  <a:noFill/>
                </a:ln>
                <a:solidFill>
                  <a:prstClr val="white">
                    <a:lumMod val="50000"/>
                  </a:prstClr>
                </a:solidFill>
                <a:effectLst/>
                <a:uLnTx/>
                <a:uFillTx/>
                <a:latin typeface="Calibri" panose="020F0502020204030204"/>
                <a:ea typeface="+mn-ea"/>
                <a:cs typeface="+mn-cs"/>
              </a:rPr>
              <a:t>managed</a:t>
            </a:r>
            <a:r>
              <a:rPr kumimoji="0" lang="fr-BE" sz="1900" b="0" i="0" u="none" strike="noStrike" kern="1200" cap="none" spc="0" normalizeH="0" baseline="0" noProof="0">
                <a:ln>
                  <a:noFill/>
                </a:ln>
                <a:solidFill>
                  <a:prstClr val="white">
                    <a:lumMod val="50000"/>
                  </a:prstClr>
                </a:solidFill>
                <a:effectLst/>
                <a:uLnTx/>
                <a:uFillTx/>
                <a:latin typeface="Calibri" panose="020F0502020204030204"/>
                <a:ea typeface="+mn-ea"/>
                <a:cs typeface="+mn-cs"/>
              </a:rPr>
              <a:t> by PowerPulse</a:t>
            </a:r>
            <a:endParaRPr kumimoji="0" lang="en-BE" sz="1900" b="0" i="0" u="none" strike="noStrike" kern="1200" cap="none" spc="0" normalizeH="0" baseline="0" noProof="0">
              <a:ln>
                <a:noFill/>
              </a:ln>
              <a:solidFill>
                <a:prstClr val="white">
                  <a:lumMod val="50000"/>
                </a:prstClr>
              </a:solidFill>
              <a:effectLst/>
              <a:uLnTx/>
              <a:uFillTx/>
              <a:latin typeface="Calibri" panose="020F0502020204030204"/>
              <a:ea typeface="+mn-ea"/>
              <a:cs typeface="+mn-cs"/>
            </a:endParaRPr>
          </a:p>
        </p:txBody>
      </p:sp>
      <p:sp>
        <p:nvSpPr>
          <p:cNvPr id="152" name="Oval 151">
            <a:extLst>
              <a:ext uri="{FF2B5EF4-FFF2-40B4-BE49-F238E27FC236}">
                <a16:creationId xmlns:a16="http://schemas.microsoft.com/office/drawing/2014/main" id="{D391830B-888C-494A-87BF-C815C7128B97}"/>
              </a:ext>
            </a:extLst>
          </p:cNvPr>
          <p:cNvSpPr/>
          <p:nvPr/>
        </p:nvSpPr>
        <p:spPr>
          <a:xfrm>
            <a:off x="1392001" y="2612133"/>
            <a:ext cx="476109" cy="476109"/>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fr-BE" sz="1500" b="1" i="0" u="none" strike="noStrike" kern="1200" cap="none" spc="0" normalizeH="0" baseline="0" noProof="0">
                <a:ln>
                  <a:noFill/>
                </a:ln>
                <a:solidFill>
                  <a:prstClr val="black">
                    <a:lumMod val="50000"/>
                    <a:lumOff val="50000"/>
                  </a:prstClr>
                </a:solidFill>
                <a:effectLst/>
                <a:uLnTx/>
                <a:uFillTx/>
                <a:latin typeface="Calibri" panose="020F0502020204030204"/>
                <a:ea typeface="+mn-ea"/>
                <a:cs typeface="+mn-cs"/>
              </a:rPr>
              <a:t>mln</a:t>
            </a:r>
          </a:p>
          <a:p>
            <a:pPr marL="0" marR="0" lvl="0" indent="0" algn="ctr" defTabSz="914400" rtl="0" eaLnBrk="1" fontAlgn="auto" latinLnBrk="0" hangingPunct="1">
              <a:lnSpc>
                <a:spcPct val="80000"/>
              </a:lnSpc>
              <a:spcBef>
                <a:spcPts val="0"/>
              </a:spcBef>
              <a:spcAft>
                <a:spcPts val="0"/>
              </a:spcAft>
              <a:buClrTx/>
              <a:buSzTx/>
              <a:buFontTx/>
              <a:buNone/>
              <a:tabLst/>
              <a:defRPr/>
            </a:pPr>
            <a:r>
              <a:rPr kumimoji="0" lang="fr-BE" sz="1500" b="1" i="0" u="none" strike="noStrike" kern="1200" cap="none" spc="0" normalizeH="0" baseline="0" noProof="0">
                <a:ln>
                  <a:noFill/>
                </a:ln>
                <a:solidFill>
                  <a:prstClr val="black">
                    <a:lumMod val="50000"/>
                    <a:lumOff val="50000"/>
                  </a:prstClr>
                </a:solidFill>
                <a:effectLst/>
                <a:uLnTx/>
                <a:uFillTx/>
                <a:latin typeface="Calibri" panose="020F0502020204030204"/>
                <a:ea typeface="+mn-ea"/>
                <a:cs typeface="+mn-cs"/>
              </a:rPr>
              <a:t>EUR</a:t>
            </a:r>
            <a:endParaRPr kumimoji="0" lang="en-BE" sz="1500" b="1" i="0" u="none" strike="noStrike" kern="1200" cap="none" spc="0" normalizeH="0" baseline="0" noProof="0">
              <a:ln>
                <a:noFill/>
              </a:ln>
              <a:solidFill>
                <a:prstClr val="black">
                  <a:lumMod val="50000"/>
                  <a:lumOff val="50000"/>
                </a:prstClr>
              </a:solidFill>
              <a:effectLst/>
              <a:uLnTx/>
              <a:uFillTx/>
              <a:latin typeface="Calibri" panose="020F0502020204030204"/>
              <a:ea typeface="+mn-ea"/>
              <a:cs typeface="+mn-cs"/>
            </a:endParaRPr>
          </a:p>
        </p:txBody>
      </p:sp>
      <p:sp>
        <p:nvSpPr>
          <p:cNvPr id="153" name="TextBox 152">
            <a:extLst>
              <a:ext uri="{FF2B5EF4-FFF2-40B4-BE49-F238E27FC236}">
                <a16:creationId xmlns:a16="http://schemas.microsoft.com/office/drawing/2014/main" id="{BAEBE0DB-9DB0-4AAB-8D68-720D62FF9EED}"/>
              </a:ext>
            </a:extLst>
          </p:cNvPr>
          <p:cNvSpPr txBox="1"/>
          <p:nvPr/>
        </p:nvSpPr>
        <p:spPr>
          <a:xfrm>
            <a:off x="2020357" y="2638864"/>
            <a:ext cx="3819187" cy="3847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900" b="0" i="0" u="none" strike="noStrike" kern="1200" cap="none" spc="0" normalizeH="0" baseline="0" noProof="0" err="1">
                <a:ln>
                  <a:noFill/>
                </a:ln>
                <a:solidFill>
                  <a:prstClr val="white">
                    <a:lumMod val="50000"/>
                  </a:prstClr>
                </a:solidFill>
                <a:effectLst/>
                <a:uLnTx/>
                <a:uFillTx/>
                <a:latin typeface="Calibri" panose="020F0502020204030204"/>
                <a:ea typeface="+mn-ea"/>
                <a:cs typeface="+mn-cs"/>
              </a:rPr>
              <a:t>Annual</a:t>
            </a:r>
            <a:r>
              <a:rPr kumimoji="0" lang="fr-BE" sz="1900" b="0" i="0" u="none" strike="noStrike" kern="1200" cap="none" spc="0" normalizeH="0" baseline="0" noProof="0">
                <a:ln>
                  <a:noFill/>
                </a:ln>
                <a:solidFill>
                  <a:prstClr val="white">
                    <a:lumMod val="50000"/>
                  </a:prstClr>
                </a:solidFill>
                <a:effectLst/>
                <a:uLnTx/>
                <a:uFillTx/>
                <a:latin typeface="Calibri" panose="020F0502020204030204"/>
                <a:ea typeface="+mn-ea"/>
                <a:cs typeface="+mn-cs"/>
              </a:rPr>
              <a:t> </a:t>
            </a:r>
            <a:r>
              <a:rPr kumimoji="0" lang="fr-BE" sz="1900" b="0" i="0" u="none" strike="noStrike" kern="1200" cap="none" spc="0" normalizeH="0" baseline="0" noProof="0" err="1">
                <a:ln>
                  <a:noFill/>
                </a:ln>
                <a:solidFill>
                  <a:prstClr val="white">
                    <a:lumMod val="50000"/>
                  </a:prstClr>
                </a:solidFill>
                <a:effectLst/>
                <a:uLnTx/>
                <a:uFillTx/>
                <a:latin typeface="Calibri" panose="020F0502020204030204"/>
                <a:ea typeface="+mn-ea"/>
                <a:cs typeface="+mn-cs"/>
              </a:rPr>
              <a:t>energy</a:t>
            </a:r>
            <a:r>
              <a:rPr kumimoji="0" lang="fr-BE" sz="1900" b="0" i="0" u="none" strike="noStrike" kern="1200" cap="none" spc="0" normalizeH="0" baseline="0" noProof="0">
                <a:ln>
                  <a:noFill/>
                </a:ln>
                <a:solidFill>
                  <a:prstClr val="white">
                    <a:lumMod val="50000"/>
                  </a:prstClr>
                </a:solidFill>
                <a:effectLst/>
                <a:uLnTx/>
                <a:uFillTx/>
                <a:latin typeface="Calibri" panose="020F0502020204030204"/>
                <a:ea typeface="+mn-ea"/>
                <a:cs typeface="+mn-cs"/>
              </a:rPr>
              <a:t> </a:t>
            </a:r>
            <a:r>
              <a:rPr kumimoji="0" lang="fr-BE" sz="1900" b="0" i="0" u="none" strike="noStrike" kern="1200" cap="none" spc="0" normalizeH="0" baseline="0" noProof="0" err="1">
                <a:ln>
                  <a:noFill/>
                </a:ln>
                <a:solidFill>
                  <a:prstClr val="white">
                    <a:lumMod val="50000"/>
                  </a:prstClr>
                </a:solidFill>
                <a:effectLst/>
                <a:uLnTx/>
                <a:uFillTx/>
                <a:latin typeface="Calibri" panose="020F0502020204030204"/>
                <a:ea typeface="+mn-ea"/>
                <a:cs typeface="+mn-cs"/>
              </a:rPr>
              <a:t>costs</a:t>
            </a:r>
            <a:r>
              <a:rPr kumimoji="0" lang="fr-BE" sz="1900" b="0" i="0" u="none" strike="noStrike" kern="1200" cap="none" spc="0" normalizeH="0" baseline="0" noProof="0">
                <a:ln>
                  <a:noFill/>
                </a:ln>
                <a:solidFill>
                  <a:prstClr val="white">
                    <a:lumMod val="50000"/>
                  </a:prstClr>
                </a:solidFill>
                <a:effectLst/>
                <a:uLnTx/>
                <a:uFillTx/>
                <a:latin typeface="Calibri" panose="020F0502020204030204"/>
                <a:ea typeface="+mn-ea"/>
                <a:cs typeface="+mn-cs"/>
              </a:rPr>
              <a:t> </a:t>
            </a:r>
            <a:r>
              <a:rPr kumimoji="0" lang="fr-BE" sz="1900" b="0" i="0" u="none" strike="noStrike" kern="1200" cap="none" spc="0" normalizeH="0" baseline="0" noProof="0" err="1">
                <a:ln>
                  <a:noFill/>
                </a:ln>
                <a:solidFill>
                  <a:prstClr val="white">
                    <a:lumMod val="50000"/>
                  </a:prstClr>
                </a:solidFill>
                <a:effectLst/>
                <a:uLnTx/>
                <a:uFillTx/>
                <a:latin typeface="Calibri" panose="020F0502020204030204"/>
                <a:ea typeface="+mn-ea"/>
                <a:cs typeface="+mn-cs"/>
              </a:rPr>
              <a:t>saved</a:t>
            </a:r>
            <a:r>
              <a:rPr kumimoji="0" lang="fr-BE" sz="1900" b="0" i="0" u="none" strike="noStrike" kern="1200" cap="none" spc="0" normalizeH="0" baseline="0" noProof="0">
                <a:ln>
                  <a:noFill/>
                </a:ln>
                <a:solidFill>
                  <a:prstClr val="white">
                    <a:lumMod val="50000"/>
                  </a:prstClr>
                </a:solidFill>
                <a:effectLst/>
                <a:uLnTx/>
                <a:uFillTx/>
                <a:latin typeface="Calibri" panose="020F0502020204030204"/>
                <a:ea typeface="+mn-ea"/>
                <a:cs typeface="+mn-cs"/>
              </a:rPr>
              <a:t> for clients</a:t>
            </a:r>
            <a:endParaRPr kumimoji="0" lang="en-BE" sz="1900" b="0" i="0" u="none" strike="noStrike" kern="1200" cap="none" spc="0" normalizeH="0" baseline="0" noProof="0">
              <a:ln>
                <a:noFill/>
              </a:ln>
              <a:solidFill>
                <a:prstClr val="white">
                  <a:lumMod val="50000"/>
                </a:prstClr>
              </a:solidFill>
              <a:effectLst/>
              <a:uLnTx/>
              <a:uFillTx/>
              <a:latin typeface="Calibri" panose="020F0502020204030204"/>
              <a:ea typeface="+mn-ea"/>
              <a:cs typeface="+mn-cs"/>
            </a:endParaRPr>
          </a:p>
        </p:txBody>
      </p:sp>
      <p:sp>
        <p:nvSpPr>
          <p:cNvPr id="155" name="Oval 154">
            <a:extLst>
              <a:ext uri="{FF2B5EF4-FFF2-40B4-BE49-F238E27FC236}">
                <a16:creationId xmlns:a16="http://schemas.microsoft.com/office/drawing/2014/main" id="{91B9B38D-88D0-409D-8F74-DA7078017F4F}"/>
              </a:ext>
            </a:extLst>
          </p:cNvPr>
          <p:cNvSpPr/>
          <p:nvPr/>
        </p:nvSpPr>
        <p:spPr>
          <a:xfrm>
            <a:off x="1392001" y="4607585"/>
            <a:ext cx="476109" cy="476109"/>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fr-BE" sz="1500" b="1" i="0" u="none" strike="noStrike" kern="1200" cap="none" spc="0" normalizeH="0" baseline="0" noProof="0">
                <a:ln>
                  <a:noFill/>
                </a:ln>
                <a:solidFill>
                  <a:prstClr val="black">
                    <a:lumMod val="50000"/>
                    <a:lumOff val="50000"/>
                  </a:prstClr>
                </a:solidFill>
                <a:effectLst/>
                <a:uLnTx/>
                <a:uFillTx/>
                <a:latin typeface="Calibri" panose="020F0502020204030204"/>
                <a:ea typeface="+mn-ea"/>
                <a:cs typeface="+mn-cs"/>
              </a:rPr>
              <a:t>tons</a:t>
            </a:r>
            <a:endParaRPr kumimoji="0" lang="en-BE" sz="1500" b="1" i="0" u="none" strike="noStrike" kern="1200" cap="none" spc="0" normalizeH="0" baseline="0" noProof="0">
              <a:ln>
                <a:noFill/>
              </a:ln>
              <a:solidFill>
                <a:prstClr val="black">
                  <a:lumMod val="50000"/>
                  <a:lumOff val="50000"/>
                </a:prstClr>
              </a:solidFill>
              <a:effectLst/>
              <a:uLnTx/>
              <a:uFillTx/>
              <a:latin typeface="Calibri" panose="020F0502020204030204"/>
              <a:ea typeface="+mn-ea"/>
              <a:cs typeface="+mn-cs"/>
            </a:endParaRPr>
          </a:p>
          <a:p>
            <a:pPr marL="0" marR="0" lvl="0" indent="0" algn="ctr" defTabSz="914400" rtl="0" eaLnBrk="1" fontAlgn="auto" latinLnBrk="0" hangingPunct="1">
              <a:lnSpc>
                <a:spcPct val="80000"/>
              </a:lnSpc>
              <a:spcBef>
                <a:spcPts val="0"/>
              </a:spcBef>
              <a:spcAft>
                <a:spcPts val="0"/>
              </a:spcAft>
              <a:buClrTx/>
              <a:buSzTx/>
              <a:buFontTx/>
              <a:buNone/>
              <a:tabLst/>
              <a:defRPr/>
            </a:pPr>
            <a:r>
              <a:rPr kumimoji="0" lang="fr-BE" sz="1500" b="1" i="0" u="none" strike="noStrike" kern="1200" cap="none" spc="0" normalizeH="0" baseline="0" noProof="0">
                <a:ln>
                  <a:noFill/>
                </a:ln>
                <a:solidFill>
                  <a:prstClr val="black">
                    <a:lumMod val="50000"/>
                    <a:lumOff val="50000"/>
                  </a:prstClr>
                </a:solidFill>
                <a:effectLst/>
                <a:uLnTx/>
                <a:uFillTx/>
                <a:latin typeface="Calibri" panose="020F0502020204030204"/>
                <a:ea typeface="+mn-ea"/>
                <a:cs typeface="+mn-cs"/>
              </a:rPr>
              <a:t>CO</a:t>
            </a:r>
            <a:r>
              <a:rPr kumimoji="0" lang="fr-BE" sz="1500" b="1" i="0" u="none" strike="noStrike" kern="1200" cap="none" spc="0" normalizeH="0" baseline="-25000" noProof="0">
                <a:ln>
                  <a:noFill/>
                </a:ln>
                <a:solidFill>
                  <a:prstClr val="black">
                    <a:lumMod val="50000"/>
                    <a:lumOff val="50000"/>
                  </a:prstClr>
                </a:solidFill>
                <a:effectLst/>
                <a:uLnTx/>
                <a:uFillTx/>
                <a:latin typeface="Calibri" panose="020F0502020204030204"/>
                <a:ea typeface="+mn-ea"/>
                <a:cs typeface="+mn-cs"/>
              </a:rPr>
              <a:t>2</a:t>
            </a:r>
          </a:p>
        </p:txBody>
      </p:sp>
      <p:sp>
        <p:nvSpPr>
          <p:cNvPr id="156" name="TextBox 155">
            <a:extLst>
              <a:ext uri="{FF2B5EF4-FFF2-40B4-BE49-F238E27FC236}">
                <a16:creationId xmlns:a16="http://schemas.microsoft.com/office/drawing/2014/main" id="{0CC05A3E-5880-46F2-9E66-1D5CF6EA761B}"/>
              </a:ext>
            </a:extLst>
          </p:cNvPr>
          <p:cNvSpPr txBox="1"/>
          <p:nvPr/>
        </p:nvSpPr>
        <p:spPr>
          <a:xfrm>
            <a:off x="2020357" y="4634316"/>
            <a:ext cx="3203826" cy="3847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900" b="0" i="0" u="none" strike="noStrike" kern="1200" cap="none" spc="0" normalizeH="0" baseline="0" noProof="0" err="1">
                <a:ln>
                  <a:noFill/>
                </a:ln>
                <a:solidFill>
                  <a:prstClr val="white">
                    <a:lumMod val="50000"/>
                  </a:prstClr>
                </a:solidFill>
                <a:effectLst/>
                <a:uLnTx/>
                <a:uFillTx/>
                <a:latin typeface="Calibri" panose="020F0502020204030204"/>
                <a:ea typeface="+mn-ea"/>
                <a:cs typeface="+mn-cs"/>
              </a:rPr>
              <a:t>Amount</a:t>
            </a:r>
            <a:r>
              <a:rPr kumimoji="0" lang="fr-BE" sz="1900" b="0" i="0" u="none" strike="noStrike" kern="1200" cap="none" spc="0" normalizeH="0" baseline="0" noProof="0">
                <a:ln>
                  <a:noFill/>
                </a:ln>
                <a:solidFill>
                  <a:prstClr val="white">
                    <a:lumMod val="50000"/>
                  </a:prstClr>
                </a:solidFill>
                <a:effectLst/>
                <a:uLnTx/>
                <a:uFillTx/>
                <a:latin typeface="Calibri" panose="020F0502020204030204"/>
                <a:ea typeface="+mn-ea"/>
                <a:cs typeface="+mn-cs"/>
              </a:rPr>
              <a:t> of CO</a:t>
            </a:r>
            <a:r>
              <a:rPr kumimoji="0" lang="fr-BE" sz="1900" b="0" i="0" u="none" strike="noStrike" kern="1200" cap="none" spc="0" normalizeH="0" baseline="-25000" noProof="0">
                <a:ln>
                  <a:noFill/>
                </a:ln>
                <a:solidFill>
                  <a:prstClr val="white">
                    <a:lumMod val="50000"/>
                  </a:prstClr>
                </a:solidFill>
                <a:effectLst/>
                <a:uLnTx/>
                <a:uFillTx/>
                <a:latin typeface="Calibri" panose="020F0502020204030204"/>
                <a:ea typeface="+mn-ea"/>
                <a:cs typeface="+mn-cs"/>
              </a:rPr>
              <a:t>2</a:t>
            </a:r>
            <a:r>
              <a:rPr kumimoji="0" lang="fr-BE" sz="1900" b="0" i="0" u="none" strike="noStrike" kern="1200" cap="none" spc="0" normalizeH="0" baseline="0" noProof="0">
                <a:ln>
                  <a:noFill/>
                </a:ln>
                <a:solidFill>
                  <a:prstClr val="white">
                    <a:lumMod val="50000"/>
                  </a:prstClr>
                </a:solidFill>
                <a:effectLst/>
                <a:uLnTx/>
                <a:uFillTx/>
                <a:latin typeface="Calibri" panose="020F0502020204030204"/>
                <a:ea typeface="+mn-ea"/>
                <a:cs typeface="+mn-cs"/>
              </a:rPr>
              <a:t> </a:t>
            </a:r>
            <a:r>
              <a:rPr kumimoji="0" lang="fr-BE" sz="1900" b="0" i="0" u="none" strike="noStrike" kern="1200" cap="none" spc="0" normalizeH="0" baseline="0" noProof="0" err="1">
                <a:ln>
                  <a:noFill/>
                </a:ln>
                <a:solidFill>
                  <a:prstClr val="white">
                    <a:lumMod val="50000"/>
                  </a:prstClr>
                </a:solidFill>
                <a:effectLst/>
                <a:uLnTx/>
                <a:uFillTx/>
                <a:latin typeface="Calibri" panose="020F0502020204030204"/>
                <a:ea typeface="+mn-ea"/>
                <a:cs typeface="+mn-cs"/>
              </a:rPr>
              <a:t>saved</a:t>
            </a:r>
            <a:r>
              <a:rPr kumimoji="0" lang="fr-BE" sz="1900" b="0" i="0" u="none" strike="noStrike" kern="1200" cap="none" spc="0" normalizeH="0" baseline="0" noProof="0">
                <a:ln>
                  <a:noFill/>
                </a:ln>
                <a:solidFill>
                  <a:prstClr val="white">
                    <a:lumMod val="50000"/>
                  </a:prstClr>
                </a:solidFill>
                <a:effectLst/>
                <a:uLnTx/>
                <a:uFillTx/>
                <a:latin typeface="Calibri" panose="020F0502020204030204"/>
                <a:ea typeface="+mn-ea"/>
                <a:cs typeface="+mn-cs"/>
              </a:rPr>
              <a:t> per </a:t>
            </a:r>
            <a:r>
              <a:rPr kumimoji="0" lang="fr-BE" sz="1900" b="0" i="0" u="none" strike="noStrike" kern="1200" cap="none" spc="0" normalizeH="0" baseline="0" noProof="0" err="1">
                <a:ln>
                  <a:noFill/>
                </a:ln>
                <a:solidFill>
                  <a:prstClr val="white">
                    <a:lumMod val="50000"/>
                  </a:prstClr>
                </a:solidFill>
                <a:effectLst/>
                <a:uLnTx/>
                <a:uFillTx/>
                <a:latin typeface="Calibri" panose="020F0502020204030204"/>
                <a:ea typeface="+mn-ea"/>
                <a:cs typeface="+mn-cs"/>
              </a:rPr>
              <a:t>year</a:t>
            </a:r>
            <a:endParaRPr kumimoji="0" lang="en-BE" sz="1900" b="0" i="0" u="none" strike="noStrike" kern="1200" cap="none" spc="0" normalizeH="0" baseline="0" noProof="0">
              <a:ln>
                <a:noFill/>
              </a:ln>
              <a:solidFill>
                <a:prstClr val="white">
                  <a:lumMod val="50000"/>
                </a:prstClr>
              </a:solidFill>
              <a:effectLst/>
              <a:uLnTx/>
              <a:uFillTx/>
              <a:latin typeface="Calibri" panose="020F0502020204030204"/>
              <a:ea typeface="+mn-ea"/>
              <a:cs typeface="+mn-cs"/>
            </a:endParaRPr>
          </a:p>
        </p:txBody>
      </p:sp>
      <p:grpSp>
        <p:nvGrpSpPr>
          <p:cNvPr id="5" name="Groep 4">
            <a:extLst>
              <a:ext uri="{FF2B5EF4-FFF2-40B4-BE49-F238E27FC236}">
                <a16:creationId xmlns:a16="http://schemas.microsoft.com/office/drawing/2014/main" id="{A11545E6-B083-298E-2403-3C5A16B3315E}"/>
              </a:ext>
            </a:extLst>
          </p:cNvPr>
          <p:cNvGrpSpPr/>
          <p:nvPr/>
        </p:nvGrpSpPr>
        <p:grpSpPr>
          <a:xfrm>
            <a:off x="6594969" y="800152"/>
            <a:ext cx="3758589" cy="5851770"/>
            <a:chOff x="6594969" y="800152"/>
            <a:chExt cx="3758589" cy="5851770"/>
          </a:xfrm>
        </p:grpSpPr>
        <p:sp>
          <p:nvSpPr>
            <p:cNvPr id="159" name="Freeform 6">
              <a:extLst>
                <a:ext uri="{FF2B5EF4-FFF2-40B4-BE49-F238E27FC236}">
                  <a16:creationId xmlns:a16="http://schemas.microsoft.com/office/drawing/2014/main" id="{7665F9A5-3FA6-4AED-A0B2-9A8BBDF00448}"/>
                </a:ext>
              </a:extLst>
            </p:cNvPr>
            <p:cNvSpPr>
              <a:spLocks/>
            </p:cNvSpPr>
            <p:nvPr/>
          </p:nvSpPr>
          <p:spPr bwMode="auto">
            <a:xfrm>
              <a:off x="7623563" y="5718850"/>
              <a:ext cx="73373" cy="44300"/>
            </a:xfrm>
            <a:custGeom>
              <a:avLst/>
              <a:gdLst/>
              <a:ahLst/>
              <a:cxnLst>
                <a:cxn ang="0">
                  <a:pos x="17" y="3"/>
                </a:cxn>
                <a:cxn ang="0">
                  <a:pos x="15" y="1"/>
                </a:cxn>
                <a:cxn ang="0">
                  <a:pos x="13" y="0"/>
                </a:cxn>
                <a:cxn ang="0">
                  <a:pos x="10" y="4"/>
                </a:cxn>
                <a:cxn ang="0">
                  <a:pos x="9" y="5"/>
                </a:cxn>
                <a:cxn ang="0">
                  <a:pos x="8" y="6"/>
                </a:cxn>
                <a:cxn ang="0">
                  <a:pos x="7" y="6"/>
                </a:cxn>
                <a:cxn ang="0">
                  <a:pos x="7" y="7"/>
                </a:cxn>
                <a:cxn ang="0">
                  <a:pos x="1" y="10"/>
                </a:cxn>
                <a:cxn ang="0">
                  <a:pos x="1" y="14"/>
                </a:cxn>
                <a:cxn ang="0">
                  <a:pos x="5" y="19"/>
                </a:cxn>
                <a:cxn ang="0">
                  <a:pos x="9" y="22"/>
                </a:cxn>
                <a:cxn ang="0">
                  <a:pos x="15" y="22"/>
                </a:cxn>
                <a:cxn ang="0">
                  <a:pos x="18" y="22"/>
                </a:cxn>
                <a:cxn ang="0">
                  <a:pos x="20" y="21"/>
                </a:cxn>
                <a:cxn ang="0">
                  <a:pos x="22" y="21"/>
                </a:cxn>
                <a:cxn ang="0">
                  <a:pos x="25" y="21"/>
                </a:cxn>
                <a:cxn ang="0">
                  <a:pos x="29" y="22"/>
                </a:cxn>
                <a:cxn ang="0">
                  <a:pos x="32" y="24"/>
                </a:cxn>
                <a:cxn ang="0">
                  <a:pos x="39" y="26"/>
                </a:cxn>
                <a:cxn ang="0">
                  <a:pos x="44" y="25"/>
                </a:cxn>
                <a:cxn ang="0">
                  <a:pos x="44" y="19"/>
                </a:cxn>
                <a:cxn ang="0">
                  <a:pos x="43" y="16"/>
                </a:cxn>
                <a:cxn ang="0">
                  <a:pos x="42" y="13"/>
                </a:cxn>
                <a:cxn ang="0">
                  <a:pos x="38" y="10"/>
                </a:cxn>
                <a:cxn ang="0">
                  <a:pos x="35" y="9"/>
                </a:cxn>
                <a:cxn ang="0">
                  <a:pos x="33" y="9"/>
                </a:cxn>
                <a:cxn ang="0">
                  <a:pos x="27" y="5"/>
                </a:cxn>
                <a:cxn ang="0">
                  <a:pos x="23" y="4"/>
                </a:cxn>
                <a:cxn ang="0">
                  <a:pos x="20" y="3"/>
                </a:cxn>
                <a:cxn ang="0">
                  <a:pos x="17" y="3"/>
                </a:cxn>
              </a:cxnLst>
              <a:rect l="0" t="0" r="r" b="b"/>
              <a:pathLst>
                <a:path w="45" h="27">
                  <a:moveTo>
                    <a:pt x="17" y="3"/>
                  </a:moveTo>
                  <a:cubicBezTo>
                    <a:pt x="17" y="2"/>
                    <a:pt x="16" y="2"/>
                    <a:pt x="15" y="1"/>
                  </a:cubicBezTo>
                  <a:cubicBezTo>
                    <a:pt x="14" y="1"/>
                    <a:pt x="13" y="0"/>
                    <a:pt x="13" y="0"/>
                  </a:cubicBezTo>
                  <a:cubicBezTo>
                    <a:pt x="11" y="1"/>
                    <a:pt x="11" y="2"/>
                    <a:pt x="10" y="4"/>
                  </a:cubicBezTo>
                  <a:cubicBezTo>
                    <a:pt x="10" y="4"/>
                    <a:pt x="10" y="5"/>
                    <a:pt x="9" y="5"/>
                  </a:cubicBezTo>
                  <a:cubicBezTo>
                    <a:pt x="9" y="5"/>
                    <a:pt x="9" y="6"/>
                    <a:pt x="8" y="6"/>
                  </a:cubicBezTo>
                  <a:cubicBezTo>
                    <a:pt x="8" y="6"/>
                    <a:pt x="8" y="6"/>
                    <a:pt x="7" y="6"/>
                  </a:cubicBezTo>
                  <a:cubicBezTo>
                    <a:pt x="7" y="6"/>
                    <a:pt x="7" y="6"/>
                    <a:pt x="7" y="7"/>
                  </a:cubicBezTo>
                  <a:cubicBezTo>
                    <a:pt x="5" y="8"/>
                    <a:pt x="2" y="8"/>
                    <a:pt x="1" y="10"/>
                  </a:cubicBezTo>
                  <a:cubicBezTo>
                    <a:pt x="0" y="11"/>
                    <a:pt x="0" y="13"/>
                    <a:pt x="1" y="14"/>
                  </a:cubicBezTo>
                  <a:cubicBezTo>
                    <a:pt x="1" y="16"/>
                    <a:pt x="3" y="17"/>
                    <a:pt x="5" y="19"/>
                  </a:cubicBezTo>
                  <a:cubicBezTo>
                    <a:pt x="6" y="20"/>
                    <a:pt x="7" y="21"/>
                    <a:pt x="9" y="22"/>
                  </a:cubicBezTo>
                  <a:cubicBezTo>
                    <a:pt x="11" y="22"/>
                    <a:pt x="13" y="22"/>
                    <a:pt x="15" y="22"/>
                  </a:cubicBezTo>
                  <a:cubicBezTo>
                    <a:pt x="16" y="23"/>
                    <a:pt x="17" y="23"/>
                    <a:pt x="18" y="22"/>
                  </a:cubicBezTo>
                  <a:cubicBezTo>
                    <a:pt x="19" y="22"/>
                    <a:pt x="19" y="22"/>
                    <a:pt x="20" y="21"/>
                  </a:cubicBezTo>
                  <a:cubicBezTo>
                    <a:pt x="20" y="21"/>
                    <a:pt x="21" y="21"/>
                    <a:pt x="22" y="21"/>
                  </a:cubicBezTo>
                  <a:cubicBezTo>
                    <a:pt x="23" y="21"/>
                    <a:pt x="24" y="21"/>
                    <a:pt x="25" y="21"/>
                  </a:cubicBezTo>
                  <a:cubicBezTo>
                    <a:pt x="27" y="21"/>
                    <a:pt x="28" y="22"/>
                    <a:pt x="29" y="22"/>
                  </a:cubicBezTo>
                  <a:cubicBezTo>
                    <a:pt x="30" y="22"/>
                    <a:pt x="31" y="23"/>
                    <a:pt x="32" y="24"/>
                  </a:cubicBezTo>
                  <a:cubicBezTo>
                    <a:pt x="34" y="25"/>
                    <a:pt x="36" y="26"/>
                    <a:pt x="39" y="26"/>
                  </a:cubicBezTo>
                  <a:cubicBezTo>
                    <a:pt x="40" y="27"/>
                    <a:pt x="43" y="27"/>
                    <a:pt x="44" y="25"/>
                  </a:cubicBezTo>
                  <a:cubicBezTo>
                    <a:pt x="45" y="23"/>
                    <a:pt x="44" y="21"/>
                    <a:pt x="44" y="19"/>
                  </a:cubicBezTo>
                  <a:cubicBezTo>
                    <a:pt x="43" y="18"/>
                    <a:pt x="43" y="17"/>
                    <a:pt x="43" y="16"/>
                  </a:cubicBezTo>
                  <a:cubicBezTo>
                    <a:pt x="43" y="15"/>
                    <a:pt x="43" y="14"/>
                    <a:pt x="42" y="13"/>
                  </a:cubicBezTo>
                  <a:cubicBezTo>
                    <a:pt x="41" y="11"/>
                    <a:pt x="39" y="11"/>
                    <a:pt x="38" y="10"/>
                  </a:cubicBezTo>
                  <a:cubicBezTo>
                    <a:pt x="37" y="10"/>
                    <a:pt x="36" y="9"/>
                    <a:pt x="35" y="9"/>
                  </a:cubicBezTo>
                  <a:cubicBezTo>
                    <a:pt x="34" y="9"/>
                    <a:pt x="34" y="9"/>
                    <a:pt x="33" y="9"/>
                  </a:cubicBezTo>
                  <a:cubicBezTo>
                    <a:pt x="31" y="8"/>
                    <a:pt x="29" y="6"/>
                    <a:pt x="27" y="5"/>
                  </a:cubicBezTo>
                  <a:cubicBezTo>
                    <a:pt x="26" y="5"/>
                    <a:pt x="24" y="5"/>
                    <a:pt x="23" y="4"/>
                  </a:cubicBezTo>
                  <a:cubicBezTo>
                    <a:pt x="22" y="4"/>
                    <a:pt x="21" y="4"/>
                    <a:pt x="20" y="3"/>
                  </a:cubicBezTo>
                  <a:cubicBezTo>
                    <a:pt x="20" y="3"/>
                    <a:pt x="19" y="4"/>
                    <a:pt x="17" y="3"/>
                  </a:cubicBezTo>
                </a:path>
              </a:pathLst>
            </a:custGeom>
            <a:solidFill>
              <a:srgbClr val="8345FE"/>
            </a:solidFill>
            <a:ln w="317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0" name="Freeform 7">
              <a:extLst>
                <a:ext uri="{FF2B5EF4-FFF2-40B4-BE49-F238E27FC236}">
                  <a16:creationId xmlns:a16="http://schemas.microsoft.com/office/drawing/2014/main" id="{B032F42D-594D-4A03-B300-117DA5F022D4}"/>
                </a:ext>
              </a:extLst>
            </p:cNvPr>
            <p:cNvSpPr>
              <a:spLocks noEditPoints="1"/>
            </p:cNvSpPr>
            <p:nvPr/>
          </p:nvSpPr>
          <p:spPr bwMode="auto">
            <a:xfrm>
              <a:off x="6594969" y="4042368"/>
              <a:ext cx="404239" cy="588361"/>
            </a:xfrm>
            <a:custGeom>
              <a:avLst/>
              <a:gdLst/>
              <a:ahLst/>
              <a:cxnLst>
                <a:cxn ang="0">
                  <a:pos x="182" y="8"/>
                </a:cxn>
                <a:cxn ang="0">
                  <a:pos x="163" y="8"/>
                </a:cxn>
                <a:cxn ang="0">
                  <a:pos x="124" y="24"/>
                </a:cxn>
                <a:cxn ang="0">
                  <a:pos x="114" y="53"/>
                </a:cxn>
                <a:cxn ang="0">
                  <a:pos x="94" y="68"/>
                </a:cxn>
                <a:cxn ang="0">
                  <a:pos x="127" y="72"/>
                </a:cxn>
                <a:cxn ang="0">
                  <a:pos x="110" y="90"/>
                </a:cxn>
                <a:cxn ang="0">
                  <a:pos x="100" y="105"/>
                </a:cxn>
                <a:cxn ang="0">
                  <a:pos x="75" y="113"/>
                </a:cxn>
                <a:cxn ang="0">
                  <a:pos x="33" y="106"/>
                </a:cxn>
                <a:cxn ang="0">
                  <a:pos x="31" y="131"/>
                </a:cxn>
                <a:cxn ang="0">
                  <a:pos x="14" y="139"/>
                </a:cxn>
                <a:cxn ang="0">
                  <a:pos x="40" y="142"/>
                </a:cxn>
                <a:cxn ang="0">
                  <a:pos x="35" y="153"/>
                </a:cxn>
                <a:cxn ang="0">
                  <a:pos x="24" y="179"/>
                </a:cxn>
                <a:cxn ang="0">
                  <a:pos x="37" y="189"/>
                </a:cxn>
                <a:cxn ang="0">
                  <a:pos x="45" y="197"/>
                </a:cxn>
                <a:cxn ang="0">
                  <a:pos x="74" y="214"/>
                </a:cxn>
                <a:cxn ang="0">
                  <a:pos x="55" y="240"/>
                </a:cxn>
                <a:cxn ang="0">
                  <a:pos x="39" y="257"/>
                </a:cxn>
                <a:cxn ang="0">
                  <a:pos x="70" y="260"/>
                </a:cxn>
                <a:cxn ang="0">
                  <a:pos x="40" y="289"/>
                </a:cxn>
                <a:cxn ang="0">
                  <a:pos x="4" y="292"/>
                </a:cxn>
                <a:cxn ang="0">
                  <a:pos x="24" y="304"/>
                </a:cxn>
                <a:cxn ang="0">
                  <a:pos x="23" y="310"/>
                </a:cxn>
                <a:cxn ang="0">
                  <a:pos x="10" y="331"/>
                </a:cxn>
                <a:cxn ang="0">
                  <a:pos x="51" y="325"/>
                </a:cxn>
                <a:cxn ang="0">
                  <a:pos x="19" y="346"/>
                </a:cxn>
                <a:cxn ang="0">
                  <a:pos x="56" y="341"/>
                </a:cxn>
                <a:cxn ang="0">
                  <a:pos x="60" y="357"/>
                </a:cxn>
                <a:cxn ang="0">
                  <a:pos x="104" y="344"/>
                </a:cxn>
                <a:cxn ang="0">
                  <a:pos x="134" y="322"/>
                </a:cxn>
                <a:cxn ang="0">
                  <a:pos x="173" y="302"/>
                </a:cxn>
                <a:cxn ang="0">
                  <a:pos x="208" y="294"/>
                </a:cxn>
                <a:cxn ang="0">
                  <a:pos x="219" y="277"/>
                </a:cxn>
                <a:cxn ang="0">
                  <a:pos x="238" y="240"/>
                </a:cxn>
                <a:cxn ang="0">
                  <a:pos x="230" y="195"/>
                </a:cxn>
                <a:cxn ang="0">
                  <a:pos x="245" y="187"/>
                </a:cxn>
                <a:cxn ang="0">
                  <a:pos x="225" y="161"/>
                </a:cxn>
                <a:cxn ang="0">
                  <a:pos x="231" y="134"/>
                </a:cxn>
                <a:cxn ang="0">
                  <a:pos x="234" y="126"/>
                </a:cxn>
                <a:cxn ang="0">
                  <a:pos x="218" y="123"/>
                </a:cxn>
                <a:cxn ang="0">
                  <a:pos x="201" y="112"/>
                </a:cxn>
                <a:cxn ang="0">
                  <a:pos x="184" y="95"/>
                </a:cxn>
                <a:cxn ang="0">
                  <a:pos x="172" y="114"/>
                </a:cxn>
                <a:cxn ang="0">
                  <a:pos x="153" y="114"/>
                </a:cxn>
                <a:cxn ang="0">
                  <a:pos x="137" y="104"/>
                </a:cxn>
                <a:cxn ang="0">
                  <a:pos x="130" y="90"/>
                </a:cxn>
                <a:cxn ang="0">
                  <a:pos x="149" y="73"/>
                </a:cxn>
                <a:cxn ang="0">
                  <a:pos x="147" y="63"/>
                </a:cxn>
                <a:cxn ang="0">
                  <a:pos x="165" y="46"/>
                </a:cxn>
                <a:cxn ang="0">
                  <a:pos x="184" y="28"/>
                </a:cxn>
                <a:cxn ang="0">
                  <a:pos x="191" y="16"/>
                </a:cxn>
                <a:cxn ang="0">
                  <a:pos x="240" y="128"/>
                </a:cxn>
                <a:cxn ang="0">
                  <a:pos x="216" y="17"/>
                </a:cxn>
                <a:cxn ang="0">
                  <a:pos x="214" y="18"/>
                </a:cxn>
              </a:cxnLst>
              <a:rect l="0" t="0" r="r" b="b"/>
              <a:pathLst>
                <a:path w="248" h="361">
                  <a:moveTo>
                    <a:pt x="203" y="10"/>
                  </a:moveTo>
                  <a:cubicBezTo>
                    <a:pt x="201" y="10"/>
                    <a:pt x="199" y="10"/>
                    <a:pt x="198" y="10"/>
                  </a:cubicBezTo>
                  <a:cubicBezTo>
                    <a:pt x="197" y="10"/>
                    <a:pt x="195" y="11"/>
                    <a:pt x="194" y="10"/>
                  </a:cubicBezTo>
                  <a:cubicBezTo>
                    <a:pt x="191" y="10"/>
                    <a:pt x="189" y="8"/>
                    <a:pt x="187" y="8"/>
                  </a:cubicBezTo>
                  <a:cubicBezTo>
                    <a:pt x="185" y="8"/>
                    <a:pt x="183" y="9"/>
                    <a:pt x="182" y="8"/>
                  </a:cubicBezTo>
                  <a:cubicBezTo>
                    <a:pt x="180" y="7"/>
                    <a:pt x="181" y="6"/>
                    <a:pt x="179" y="5"/>
                  </a:cubicBezTo>
                  <a:cubicBezTo>
                    <a:pt x="178" y="4"/>
                    <a:pt x="176" y="4"/>
                    <a:pt x="175" y="4"/>
                  </a:cubicBezTo>
                  <a:cubicBezTo>
                    <a:pt x="172" y="4"/>
                    <a:pt x="172" y="4"/>
                    <a:pt x="170" y="3"/>
                  </a:cubicBezTo>
                  <a:cubicBezTo>
                    <a:pt x="168" y="2"/>
                    <a:pt x="167" y="0"/>
                    <a:pt x="165" y="3"/>
                  </a:cubicBezTo>
                  <a:cubicBezTo>
                    <a:pt x="163" y="4"/>
                    <a:pt x="165" y="7"/>
                    <a:pt x="163" y="8"/>
                  </a:cubicBezTo>
                  <a:cubicBezTo>
                    <a:pt x="162" y="9"/>
                    <a:pt x="160" y="8"/>
                    <a:pt x="159" y="8"/>
                  </a:cubicBezTo>
                  <a:cubicBezTo>
                    <a:pt x="154" y="8"/>
                    <a:pt x="137" y="8"/>
                    <a:pt x="138" y="16"/>
                  </a:cubicBezTo>
                  <a:cubicBezTo>
                    <a:pt x="135" y="17"/>
                    <a:pt x="133" y="13"/>
                    <a:pt x="131" y="11"/>
                  </a:cubicBezTo>
                  <a:cubicBezTo>
                    <a:pt x="128" y="14"/>
                    <a:pt x="133" y="21"/>
                    <a:pt x="128" y="24"/>
                  </a:cubicBezTo>
                  <a:cubicBezTo>
                    <a:pt x="127" y="24"/>
                    <a:pt x="125" y="24"/>
                    <a:pt x="124" y="24"/>
                  </a:cubicBezTo>
                  <a:cubicBezTo>
                    <a:pt x="123" y="24"/>
                    <a:pt x="122" y="25"/>
                    <a:pt x="121" y="26"/>
                  </a:cubicBezTo>
                  <a:cubicBezTo>
                    <a:pt x="120" y="26"/>
                    <a:pt x="117" y="25"/>
                    <a:pt x="116" y="26"/>
                  </a:cubicBezTo>
                  <a:cubicBezTo>
                    <a:pt x="112" y="29"/>
                    <a:pt x="116" y="34"/>
                    <a:pt x="112" y="37"/>
                  </a:cubicBezTo>
                  <a:cubicBezTo>
                    <a:pt x="110" y="39"/>
                    <a:pt x="104" y="40"/>
                    <a:pt x="105" y="46"/>
                  </a:cubicBezTo>
                  <a:cubicBezTo>
                    <a:pt x="109" y="46"/>
                    <a:pt x="115" y="48"/>
                    <a:pt x="114" y="53"/>
                  </a:cubicBezTo>
                  <a:cubicBezTo>
                    <a:pt x="112" y="58"/>
                    <a:pt x="109" y="54"/>
                    <a:pt x="106" y="55"/>
                  </a:cubicBezTo>
                  <a:cubicBezTo>
                    <a:pt x="103" y="55"/>
                    <a:pt x="104" y="55"/>
                    <a:pt x="103" y="57"/>
                  </a:cubicBezTo>
                  <a:cubicBezTo>
                    <a:pt x="103" y="58"/>
                    <a:pt x="103" y="58"/>
                    <a:pt x="103" y="59"/>
                  </a:cubicBezTo>
                  <a:cubicBezTo>
                    <a:pt x="102" y="60"/>
                    <a:pt x="102" y="59"/>
                    <a:pt x="101" y="60"/>
                  </a:cubicBezTo>
                  <a:cubicBezTo>
                    <a:pt x="98" y="62"/>
                    <a:pt x="96" y="65"/>
                    <a:pt x="94" y="68"/>
                  </a:cubicBezTo>
                  <a:cubicBezTo>
                    <a:pt x="91" y="71"/>
                    <a:pt x="88" y="75"/>
                    <a:pt x="94" y="76"/>
                  </a:cubicBezTo>
                  <a:cubicBezTo>
                    <a:pt x="96" y="77"/>
                    <a:pt x="98" y="76"/>
                    <a:pt x="100" y="76"/>
                  </a:cubicBezTo>
                  <a:cubicBezTo>
                    <a:pt x="102" y="76"/>
                    <a:pt x="103" y="78"/>
                    <a:pt x="105" y="78"/>
                  </a:cubicBezTo>
                  <a:cubicBezTo>
                    <a:pt x="110" y="80"/>
                    <a:pt x="112" y="77"/>
                    <a:pt x="117" y="76"/>
                  </a:cubicBezTo>
                  <a:cubicBezTo>
                    <a:pt x="120" y="75"/>
                    <a:pt x="123" y="74"/>
                    <a:pt x="127" y="72"/>
                  </a:cubicBezTo>
                  <a:cubicBezTo>
                    <a:pt x="127" y="75"/>
                    <a:pt x="127" y="76"/>
                    <a:pt x="126" y="77"/>
                  </a:cubicBezTo>
                  <a:cubicBezTo>
                    <a:pt x="124" y="80"/>
                    <a:pt x="123" y="80"/>
                    <a:pt x="122" y="83"/>
                  </a:cubicBezTo>
                  <a:cubicBezTo>
                    <a:pt x="121" y="85"/>
                    <a:pt x="122" y="85"/>
                    <a:pt x="120" y="86"/>
                  </a:cubicBezTo>
                  <a:cubicBezTo>
                    <a:pt x="119" y="87"/>
                    <a:pt x="117" y="87"/>
                    <a:pt x="115" y="88"/>
                  </a:cubicBezTo>
                  <a:cubicBezTo>
                    <a:pt x="113" y="88"/>
                    <a:pt x="112" y="90"/>
                    <a:pt x="110" y="90"/>
                  </a:cubicBezTo>
                  <a:cubicBezTo>
                    <a:pt x="109" y="91"/>
                    <a:pt x="108" y="90"/>
                    <a:pt x="107" y="90"/>
                  </a:cubicBezTo>
                  <a:cubicBezTo>
                    <a:pt x="106" y="91"/>
                    <a:pt x="106" y="92"/>
                    <a:pt x="105" y="93"/>
                  </a:cubicBezTo>
                  <a:cubicBezTo>
                    <a:pt x="103" y="95"/>
                    <a:pt x="98" y="97"/>
                    <a:pt x="99" y="100"/>
                  </a:cubicBezTo>
                  <a:cubicBezTo>
                    <a:pt x="100" y="100"/>
                    <a:pt x="101" y="100"/>
                    <a:pt x="102" y="100"/>
                  </a:cubicBezTo>
                  <a:cubicBezTo>
                    <a:pt x="103" y="103"/>
                    <a:pt x="103" y="104"/>
                    <a:pt x="100" y="105"/>
                  </a:cubicBezTo>
                  <a:cubicBezTo>
                    <a:pt x="99" y="106"/>
                    <a:pt x="97" y="105"/>
                    <a:pt x="96" y="105"/>
                  </a:cubicBezTo>
                  <a:cubicBezTo>
                    <a:pt x="94" y="106"/>
                    <a:pt x="94" y="106"/>
                    <a:pt x="93" y="106"/>
                  </a:cubicBezTo>
                  <a:cubicBezTo>
                    <a:pt x="90" y="107"/>
                    <a:pt x="90" y="105"/>
                    <a:pt x="87" y="104"/>
                  </a:cubicBezTo>
                  <a:cubicBezTo>
                    <a:pt x="85" y="104"/>
                    <a:pt x="82" y="104"/>
                    <a:pt x="80" y="105"/>
                  </a:cubicBezTo>
                  <a:cubicBezTo>
                    <a:pt x="79" y="108"/>
                    <a:pt x="80" y="114"/>
                    <a:pt x="75" y="113"/>
                  </a:cubicBezTo>
                  <a:cubicBezTo>
                    <a:pt x="69" y="112"/>
                    <a:pt x="72" y="105"/>
                    <a:pt x="66" y="103"/>
                  </a:cubicBezTo>
                  <a:cubicBezTo>
                    <a:pt x="61" y="103"/>
                    <a:pt x="57" y="103"/>
                    <a:pt x="52" y="102"/>
                  </a:cubicBezTo>
                  <a:cubicBezTo>
                    <a:pt x="49" y="102"/>
                    <a:pt x="46" y="101"/>
                    <a:pt x="43" y="101"/>
                  </a:cubicBezTo>
                  <a:cubicBezTo>
                    <a:pt x="40" y="101"/>
                    <a:pt x="37" y="102"/>
                    <a:pt x="33" y="102"/>
                  </a:cubicBezTo>
                  <a:cubicBezTo>
                    <a:pt x="33" y="103"/>
                    <a:pt x="33" y="105"/>
                    <a:pt x="33" y="106"/>
                  </a:cubicBezTo>
                  <a:cubicBezTo>
                    <a:pt x="29" y="107"/>
                    <a:pt x="25" y="107"/>
                    <a:pt x="22" y="111"/>
                  </a:cubicBezTo>
                  <a:cubicBezTo>
                    <a:pt x="20" y="115"/>
                    <a:pt x="17" y="123"/>
                    <a:pt x="20" y="126"/>
                  </a:cubicBezTo>
                  <a:cubicBezTo>
                    <a:pt x="21" y="125"/>
                    <a:pt x="22" y="123"/>
                    <a:pt x="23" y="122"/>
                  </a:cubicBezTo>
                  <a:cubicBezTo>
                    <a:pt x="24" y="120"/>
                    <a:pt x="27" y="117"/>
                    <a:pt x="29" y="117"/>
                  </a:cubicBezTo>
                  <a:cubicBezTo>
                    <a:pt x="33" y="117"/>
                    <a:pt x="32" y="128"/>
                    <a:pt x="31" y="131"/>
                  </a:cubicBezTo>
                  <a:cubicBezTo>
                    <a:pt x="35" y="133"/>
                    <a:pt x="39" y="132"/>
                    <a:pt x="42" y="134"/>
                  </a:cubicBezTo>
                  <a:cubicBezTo>
                    <a:pt x="40" y="137"/>
                    <a:pt x="32" y="136"/>
                    <a:pt x="30" y="134"/>
                  </a:cubicBezTo>
                  <a:cubicBezTo>
                    <a:pt x="27" y="133"/>
                    <a:pt x="28" y="132"/>
                    <a:pt x="24" y="131"/>
                  </a:cubicBezTo>
                  <a:cubicBezTo>
                    <a:pt x="21" y="131"/>
                    <a:pt x="18" y="131"/>
                    <a:pt x="16" y="132"/>
                  </a:cubicBezTo>
                  <a:cubicBezTo>
                    <a:pt x="14" y="133"/>
                    <a:pt x="12" y="136"/>
                    <a:pt x="14" y="139"/>
                  </a:cubicBezTo>
                  <a:cubicBezTo>
                    <a:pt x="16" y="141"/>
                    <a:pt x="19" y="138"/>
                    <a:pt x="21" y="139"/>
                  </a:cubicBezTo>
                  <a:cubicBezTo>
                    <a:pt x="22" y="140"/>
                    <a:pt x="23" y="141"/>
                    <a:pt x="24" y="142"/>
                  </a:cubicBezTo>
                  <a:cubicBezTo>
                    <a:pt x="25" y="144"/>
                    <a:pt x="25" y="143"/>
                    <a:pt x="27" y="144"/>
                  </a:cubicBezTo>
                  <a:cubicBezTo>
                    <a:pt x="31" y="146"/>
                    <a:pt x="34" y="147"/>
                    <a:pt x="38" y="146"/>
                  </a:cubicBezTo>
                  <a:cubicBezTo>
                    <a:pt x="38" y="145"/>
                    <a:pt x="39" y="143"/>
                    <a:pt x="40" y="142"/>
                  </a:cubicBezTo>
                  <a:cubicBezTo>
                    <a:pt x="42" y="141"/>
                    <a:pt x="45" y="142"/>
                    <a:pt x="45" y="145"/>
                  </a:cubicBezTo>
                  <a:cubicBezTo>
                    <a:pt x="45" y="145"/>
                    <a:pt x="46" y="145"/>
                    <a:pt x="47" y="145"/>
                  </a:cubicBezTo>
                  <a:cubicBezTo>
                    <a:pt x="47" y="147"/>
                    <a:pt x="46" y="150"/>
                    <a:pt x="44" y="151"/>
                  </a:cubicBezTo>
                  <a:cubicBezTo>
                    <a:pt x="42" y="151"/>
                    <a:pt x="41" y="150"/>
                    <a:pt x="39" y="151"/>
                  </a:cubicBezTo>
                  <a:cubicBezTo>
                    <a:pt x="38" y="151"/>
                    <a:pt x="36" y="153"/>
                    <a:pt x="35" y="153"/>
                  </a:cubicBezTo>
                  <a:cubicBezTo>
                    <a:pt x="32" y="155"/>
                    <a:pt x="32" y="155"/>
                    <a:pt x="32" y="159"/>
                  </a:cubicBezTo>
                  <a:cubicBezTo>
                    <a:pt x="31" y="162"/>
                    <a:pt x="32" y="165"/>
                    <a:pt x="31" y="169"/>
                  </a:cubicBezTo>
                  <a:cubicBezTo>
                    <a:pt x="29" y="169"/>
                    <a:pt x="26" y="168"/>
                    <a:pt x="24" y="169"/>
                  </a:cubicBezTo>
                  <a:cubicBezTo>
                    <a:pt x="21" y="169"/>
                    <a:pt x="18" y="173"/>
                    <a:pt x="19" y="176"/>
                  </a:cubicBezTo>
                  <a:cubicBezTo>
                    <a:pt x="21" y="176"/>
                    <a:pt x="25" y="176"/>
                    <a:pt x="24" y="179"/>
                  </a:cubicBezTo>
                  <a:cubicBezTo>
                    <a:pt x="21" y="179"/>
                    <a:pt x="21" y="182"/>
                    <a:pt x="18" y="182"/>
                  </a:cubicBezTo>
                  <a:cubicBezTo>
                    <a:pt x="17" y="185"/>
                    <a:pt x="18" y="185"/>
                    <a:pt x="20" y="187"/>
                  </a:cubicBezTo>
                  <a:cubicBezTo>
                    <a:pt x="21" y="188"/>
                    <a:pt x="25" y="190"/>
                    <a:pt x="26" y="190"/>
                  </a:cubicBezTo>
                  <a:cubicBezTo>
                    <a:pt x="28" y="191"/>
                    <a:pt x="30" y="191"/>
                    <a:pt x="31" y="191"/>
                  </a:cubicBezTo>
                  <a:cubicBezTo>
                    <a:pt x="33" y="190"/>
                    <a:pt x="34" y="188"/>
                    <a:pt x="37" y="189"/>
                  </a:cubicBezTo>
                  <a:cubicBezTo>
                    <a:pt x="37" y="190"/>
                    <a:pt x="37" y="191"/>
                    <a:pt x="37" y="192"/>
                  </a:cubicBezTo>
                  <a:cubicBezTo>
                    <a:pt x="36" y="191"/>
                    <a:pt x="35" y="192"/>
                    <a:pt x="34" y="192"/>
                  </a:cubicBezTo>
                  <a:cubicBezTo>
                    <a:pt x="34" y="194"/>
                    <a:pt x="35" y="197"/>
                    <a:pt x="38" y="196"/>
                  </a:cubicBezTo>
                  <a:cubicBezTo>
                    <a:pt x="39" y="195"/>
                    <a:pt x="41" y="191"/>
                    <a:pt x="43" y="191"/>
                  </a:cubicBezTo>
                  <a:cubicBezTo>
                    <a:pt x="45" y="191"/>
                    <a:pt x="44" y="196"/>
                    <a:pt x="45" y="197"/>
                  </a:cubicBezTo>
                  <a:cubicBezTo>
                    <a:pt x="46" y="199"/>
                    <a:pt x="51" y="201"/>
                    <a:pt x="53" y="202"/>
                  </a:cubicBezTo>
                  <a:cubicBezTo>
                    <a:pt x="60" y="203"/>
                    <a:pt x="67" y="200"/>
                    <a:pt x="74" y="200"/>
                  </a:cubicBezTo>
                  <a:cubicBezTo>
                    <a:pt x="78" y="200"/>
                    <a:pt x="82" y="202"/>
                    <a:pt x="81" y="207"/>
                  </a:cubicBezTo>
                  <a:cubicBezTo>
                    <a:pt x="78" y="207"/>
                    <a:pt x="77" y="206"/>
                    <a:pt x="75" y="210"/>
                  </a:cubicBezTo>
                  <a:cubicBezTo>
                    <a:pt x="75" y="212"/>
                    <a:pt x="76" y="213"/>
                    <a:pt x="74" y="214"/>
                  </a:cubicBezTo>
                  <a:cubicBezTo>
                    <a:pt x="72" y="215"/>
                    <a:pt x="69" y="213"/>
                    <a:pt x="69" y="210"/>
                  </a:cubicBezTo>
                  <a:cubicBezTo>
                    <a:pt x="65" y="209"/>
                    <a:pt x="63" y="215"/>
                    <a:pt x="61" y="218"/>
                  </a:cubicBezTo>
                  <a:cubicBezTo>
                    <a:pt x="60" y="221"/>
                    <a:pt x="51" y="228"/>
                    <a:pt x="52" y="232"/>
                  </a:cubicBezTo>
                  <a:cubicBezTo>
                    <a:pt x="55" y="232"/>
                    <a:pt x="57" y="233"/>
                    <a:pt x="59" y="230"/>
                  </a:cubicBezTo>
                  <a:cubicBezTo>
                    <a:pt x="59" y="235"/>
                    <a:pt x="56" y="235"/>
                    <a:pt x="55" y="240"/>
                  </a:cubicBezTo>
                  <a:cubicBezTo>
                    <a:pt x="54" y="243"/>
                    <a:pt x="54" y="243"/>
                    <a:pt x="51" y="245"/>
                  </a:cubicBezTo>
                  <a:cubicBezTo>
                    <a:pt x="50" y="247"/>
                    <a:pt x="49" y="248"/>
                    <a:pt x="48" y="249"/>
                  </a:cubicBezTo>
                  <a:cubicBezTo>
                    <a:pt x="47" y="250"/>
                    <a:pt x="46" y="250"/>
                    <a:pt x="45" y="251"/>
                  </a:cubicBezTo>
                  <a:cubicBezTo>
                    <a:pt x="45" y="251"/>
                    <a:pt x="45" y="252"/>
                    <a:pt x="45" y="253"/>
                  </a:cubicBezTo>
                  <a:cubicBezTo>
                    <a:pt x="44" y="255"/>
                    <a:pt x="41" y="256"/>
                    <a:pt x="39" y="257"/>
                  </a:cubicBezTo>
                  <a:cubicBezTo>
                    <a:pt x="36" y="258"/>
                    <a:pt x="31" y="260"/>
                    <a:pt x="32" y="264"/>
                  </a:cubicBezTo>
                  <a:cubicBezTo>
                    <a:pt x="37" y="265"/>
                    <a:pt x="43" y="264"/>
                    <a:pt x="48" y="261"/>
                  </a:cubicBezTo>
                  <a:cubicBezTo>
                    <a:pt x="51" y="258"/>
                    <a:pt x="51" y="258"/>
                    <a:pt x="55" y="258"/>
                  </a:cubicBezTo>
                  <a:cubicBezTo>
                    <a:pt x="57" y="258"/>
                    <a:pt x="59" y="259"/>
                    <a:pt x="62" y="259"/>
                  </a:cubicBezTo>
                  <a:cubicBezTo>
                    <a:pt x="64" y="260"/>
                    <a:pt x="67" y="259"/>
                    <a:pt x="70" y="260"/>
                  </a:cubicBezTo>
                  <a:cubicBezTo>
                    <a:pt x="72" y="267"/>
                    <a:pt x="52" y="263"/>
                    <a:pt x="48" y="264"/>
                  </a:cubicBezTo>
                  <a:cubicBezTo>
                    <a:pt x="46" y="270"/>
                    <a:pt x="39" y="271"/>
                    <a:pt x="35" y="273"/>
                  </a:cubicBezTo>
                  <a:cubicBezTo>
                    <a:pt x="31" y="275"/>
                    <a:pt x="32" y="275"/>
                    <a:pt x="33" y="279"/>
                  </a:cubicBezTo>
                  <a:cubicBezTo>
                    <a:pt x="33" y="282"/>
                    <a:pt x="33" y="284"/>
                    <a:pt x="33" y="287"/>
                  </a:cubicBezTo>
                  <a:cubicBezTo>
                    <a:pt x="35" y="287"/>
                    <a:pt x="39" y="288"/>
                    <a:pt x="40" y="289"/>
                  </a:cubicBezTo>
                  <a:cubicBezTo>
                    <a:pt x="39" y="292"/>
                    <a:pt x="33" y="291"/>
                    <a:pt x="30" y="290"/>
                  </a:cubicBezTo>
                  <a:cubicBezTo>
                    <a:pt x="30" y="284"/>
                    <a:pt x="26" y="283"/>
                    <a:pt x="21" y="286"/>
                  </a:cubicBezTo>
                  <a:cubicBezTo>
                    <a:pt x="20" y="286"/>
                    <a:pt x="19" y="287"/>
                    <a:pt x="18" y="288"/>
                  </a:cubicBezTo>
                  <a:cubicBezTo>
                    <a:pt x="17" y="288"/>
                    <a:pt x="15" y="288"/>
                    <a:pt x="14" y="288"/>
                  </a:cubicBezTo>
                  <a:cubicBezTo>
                    <a:pt x="11" y="289"/>
                    <a:pt x="7" y="291"/>
                    <a:pt x="4" y="292"/>
                  </a:cubicBezTo>
                  <a:cubicBezTo>
                    <a:pt x="4" y="293"/>
                    <a:pt x="4" y="295"/>
                    <a:pt x="4" y="296"/>
                  </a:cubicBezTo>
                  <a:cubicBezTo>
                    <a:pt x="3" y="296"/>
                    <a:pt x="3" y="297"/>
                    <a:pt x="2" y="297"/>
                  </a:cubicBezTo>
                  <a:cubicBezTo>
                    <a:pt x="2" y="298"/>
                    <a:pt x="2" y="299"/>
                    <a:pt x="2" y="300"/>
                  </a:cubicBezTo>
                  <a:cubicBezTo>
                    <a:pt x="0" y="308"/>
                    <a:pt x="8" y="306"/>
                    <a:pt x="15" y="306"/>
                  </a:cubicBezTo>
                  <a:cubicBezTo>
                    <a:pt x="18" y="305"/>
                    <a:pt x="21" y="304"/>
                    <a:pt x="24" y="304"/>
                  </a:cubicBezTo>
                  <a:cubicBezTo>
                    <a:pt x="26" y="304"/>
                    <a:pt x="29" y="304"/>
                    <a:pt x="31" y="304"/>
                  </a:cubicBezTo>
                  <a:cubicBezTo>
                    <a:pt x="32" y="303"/>
                    <a:pt x="35" y="303"/>
                    <a:pt x="36" y="303"/>
                  </a:cubicBezTo>
                  <a:cubicBezTo>
                    <a:pt x="37" y="302"/>
                    <a:pt x="37" y="300"/>
                    <a:pt x="40" y="301"/>
                  </a:cubicBezTo>
                  <a:cubicBezTo>
                    <a:pt x="41" y="309"/>
                    <a:pt x="35" y="305"/>
                    <a:pt x="30" y="307"/>
                  </a:cubicBezTo>
                  <a:cubicBezTo>
                    <a:pt x="28" y="307"/>
                    <a:pt x="26" y="309"/>
                    <a:pt x="23" y="310"/>
                  </a:cubicBezTo>
                  <a:cubicBezTo>
                    <a:pt x="20" y="311"/>
                    <a:pt x="16" y="312"/>
                    <a:pt x="14" y="313"/>
                  </a:cubicBezTo>
                  <a:cubicBezTo>
                    <a:pt x="12" y="314"/>
                    <a:pt x="12" y="315"/>
                    <a:pt x="11" y="316"/>
                  </a:cubicBezTo>
                  <a:cubicBezTo>
                    <a:pt x="10" y="316"/>
                    <a:pt x="9" y="318"/>
                    <a:pt x="8" y="319"/>
                  </a:cubicBezTo>
                  <a:cubicBezTo>
                    <a:pt x="7" y="321"/>
                    <a:pt x="8" y="322"/>
                    <a:pt x="9" y="325"/>
                  </a:cubicBezTo>
                  <a:cubicBezTo>
                    <a:pt x="9" y="328"/>
                    <a:pt x="8" y="329"/>
                    <a:pt x="10" y="331"/>
                  </a:cubicBezTo>
                  <a:cubicBezTo>
                    <a:pt x="13" y="333"/>
                    <a:pt x="15" y="330"/>
                    <a:pt x="18" y="330"/>
                  </a:cubicBezTo>
                  <a:cubicBezTo>
                    <a:pt x="20" y="334"/>
                    <a:pt x="24" y="337"/>
                    <a:pt x="29" y="337"/>
                  </a:cubicBezTo>
                  <a:cubicBezTo>
                    <a:pt x="34" y="336"/>
                    <a:pt x="31" y="333"/>
                    <a:pt x="34" y="330"/>
                  </a:cubicBezTo>
                  <a:cubicBezTo>
                    <a:pt x="36" y="328"/>
                    <a:pt x="39" y="328"/>
                    <a:pt x="41" y="327"/>
                  </a:cubicBezTo>
                  <a:cubicBezTo>
                    <a:pt x="45" y="326"/>
                    <a:pt x="48" y="324"/>
                    <a:pt x="51" y="325"/>
                  </a:cubicBezTo>
                  <a:cubicBezTo>
                    <a:pt x="52" y="328"/>
                    <a:pt x="48" y="330"/>
                    <a:pt x="46" y="332"/>
                  </a:cubicBezTo>
                  <a:cubicBezTo>
                    <a:pt x="43" y="333"/>
                    <a:pt x="41" y="335"/>
                    <a:pt x="38" y="337"/>
                  </a:cubicBezTo>
                  <a:cubicBezTo>
                    <a:pt x="37" y="338"/>
                    <a:pt x="35" y="339"/>
                    <a:pt x="33" y="340"/>
                  </a:cubicBezTo>
                  <a:cubicBezTo>
                    <a:pt x="31" y="340"/>
                    <a:pt x="30" y="339"/>
                    <a:pt x="28" y="340"/>
                  </a:cubicBezTo>
                  <a:cubicBezTo>
                    <a:pt x="26" y="341"/>
                    <a:pt x="19" y="344"/>
                    <a:pt x="19" y="346"/>
                  </a:cubicBezTo>
                  <a:cubicBezTo>
                    <a:pt x="17" y="350"/>
                    <a:pt x="25" y="351"/>
                    <a:pt x="27" y="350"/>
                  </a:cubicBezTo>
                  <a:cubicBezTo>
                    <a:pt x="30" y="350"/>
                    <a:pt x="30" y="349"/>
                    <a:pt x="31" y="348"/>
                  </a:cubicBezTo>
                  <a:cubicBezTo>
                    <a:pt x="34" y="347"/>
                    <a:pt x="37" y="348"/>
                    <a:pt x="40" y="347"/>
                  </a:cubicBezTo>
                  <a:cubicBezTo>
                    <a:pt x="42" y="346"/>
                    <a:pt x="45" y="345"/>
                    <a:pt x="47" y="343"/>
                  </a:cubicBezTo>
                  <a:cubicBezTo>
                    <a:pt x="50" y="342"/>
                    <a:pt x="53" y="340"/>
                    <a:pt x="56" y="341"/>
                  </a:cubicBezTo>
                  <a:cubicBezTo>
                    <a:pt x="58" y="347"/>
                    <a:pt x="40" y="352"/>
                    <a:pt x="36" y="356"/>
                  </a:cubicBezTo>
                  <a:cubicBezTo>
                    <a:pt x="32" y="361"/>
                    <a:pt x="43" y="361"/>
                    <a:pt x="46" y="361"/>
                  </a:cubicBezTo>
                  <a:cubicBezTo>
                    <a:pt x="49" y="360"/>
                    <a:pt x="52" y="360"/>
                    <a:pt x="56" y="358"/>
                  </a:cubicBezTo>
                  <a:cubicBezTo>
                    <a:pt x="57" y="358"/>
                    <a:pt x="56" y="357"/>
                    <a:pt x="58" y="357"/>
                  </a:cubicBezTo>
                  <a:cubicBezTo>
                    <a:pt x="58" y="356"/>
                    <a:pt x="60" y="357"/>
                    <a:pt x="60" y="357"/>
                  </a:cubicBezTo>
                  <a:cubicBezTo>
                    <a:pt x="65" y="357"/>
                    <a:pt x="69" y="357"/>
                    <a:pt x="74" y="355"/>
                  </a:cubicBezTo>
                  <a:cubicBezTo>
                    <a:pt x="77" y="354"/>
                    <a:pt x="81" y="354"/>
                    <a:pt x="84" y="353"/>
                  </a:cubicBezTo>
                  <a:cubicBezTo>
                    <a:pt x="86" y="353"/>
                    <a:pt x="88" y="352"/>
                    <a:pt x="89" y="351"/>
                  </a:cubicBezTo>
                  <a:cubicBezTo>
                    <a:pt x="94" y="350"/>
                    <a:pt x="96" y="351"/>
                    <a:pt x="100" y="348"/>
                  </a:cubicBezTo>
                  <a:cubicBezTo>
                    <a:pt x="101" y="347"/>
                    <a:pt x="103" y="345"/>
                    <a:pt x="104" y="344"/>
                  </a:cubicBezTo>
                  <a:cubicBezTo>
                    <a:pt x="107" y="342"/>
                    <a:pt x="107" y="343"/>
                    <a:pt x="109" y="341"/>
                  </a:cubicBezTo>
                  <a:cubicBezTo>
                    <a:pt x="112" y="338"/>
                    <a:pt x="115" y="338"/>
                    <a:pt x="117" y="335"/>
                  </a:cubicBezTo>
                  <a:cubicBezTo>
                    <a:pt x="119" y="331"/>
                    <a:pt x="120" y="330"/>
                    <a:pt x="124" y="329"/>
                  </a:cubicBezTo>
                  <a:cubicBezTo>
                    <a:pt x="126" y="328"/>
                    <a:pt x="128" y="328"/>
                    <a:pt x="130" y="327"/>
                  </a:cubicBezTo>
                  <a:cubicBezTo>
                    <a:pt x="131" y="325"/>
                    <a:pt x="132" y="324"/>
                    <a:pt x="134" y="322"/>
                  </a:cubicBezTo>
                  <a:cubicBezTo>
                    <a:pt x="136" y="322"/>
                    <a:pt x="138" y="320"/>
                    <a:pt x="140" y="319"/>
                  </a:cubicBezTo>
                  <a:cubicBezTo>
                    <a:pt x="142" y="318"/>
                    <a:pt x="143" y="319"/>
                    <a:pt x="145" y="317"/>
                  </a:cubicBezTo>
                  <a:cubicBezTo>
                    <a:pt x="148" y="315"/>
                    <a:pt x="152" y="312"/>
                    <a:pt x="154" y="310"/>
                  </a:cubicBezTo>
                  <a:cubicBezTo>
                    <a:pt x="157" y="308"/>
                    <a:pt x="158" y="305"/>
                    <a:pt x="161" y="304"/>
                  </a:cubicBezTo>
                  <a:cubicBezTo>
                    <a:pt x="164" y="302"/>
                    <a:pt x="169" y="303"/>
                    <a:pt x="173" y="302"/>
                  </a:cubicBezTo>
                  <a:cubicBezTo>
                    <a:pt x="176" y="301"/>
                    <a:pt x="175" y="301"/>
                    <a:pt x="177" y="299"/>
                  </a:cubicBezTo>
                  <a:cubicBezTo>
                    <a:pt x="181" y="296"/>
                    <a:pt x="189" y="300"/>
                    <a:pt x="192" y="295"/>
                  </a:cubicBezTo>
                  <a:cubicBezTo>
                    <a:pt x="193" y="297"/>
                    <a:pt x="192" y="299"/>
                    <a:pt x="193" y="301"/>
                  </a:cubicBezTo>
                  <a:cubicBezTo>
                    <a:pt x="195" y="301"/>
                    <a:pt x="197" y="301"/>
                    <a:pt x="199" y="300"/>
                  </a:cubicBezTo>
                  <a:cubicBezTo>
                    <a:pt x="202" y="298"/>
                    <a:pt x="206" y="295"/>
                    <a:pt x="208" y="294"/>
                  </a:cubicBezTo>
                  <a:cubicBezTo>
                    <a:pt x="211" y="294"/>
                    <a:pt x="214" y="294"/>
                    <a:pt x="217" y="294"/>
                  </a:cubicBezTo>
                  <a:cubicBezTo>
                    <a:pt x="218" y="294"/>
                    <a:pt x="218" y="295"/>
                    <a:pt x="220" y="295"/>
                  </a:cubicBezTo>
                  <a:cubicBezTo>
                    <a:pt x="221" y="294"/>
                    <a:pt x="222" y="293"/>
                    <a:pt x="223" y="292"/>
                  </a:cubicBezTo>
                  <a:cubicBezTo>
                    <a:pt x="225" y="292"/>
                    <a:pt x="228" y="293"/>
                    <a:pt x="227" y="289"/>
                  </a:cubicBezTo>
                  <a:cubicBezTo>
                    <a:pt x="223" y="288"/>
                    <a:pt x="217" y="281"/>
                    <a:pt x="219" y="277"/>
                  </a:cubicBezTo>
                  <a:cubicBezTo>
                    <a:pt x="223" y="277"/>
                    <a:pt x="223" y="273"/>
                    <a:pt x="225" y="270"/>
                  </a:cubicBezTo>
                  <a:cubicBezTo>
                    <a:pt x="226" y="267"/>
                    <a:pt x="229" y="266"/>
                    <a:pt x="230" y="264"/>
                  </a:cubicBezTo>
                  <a:cubicBezTo>
                    <a:pt x="230" y="262"/>
                    <a:pt x="230" y="259"/>
                    <a:pt x="230" y="257"/>
                  </a:cubicBezTo>
                  <a:cubicBezTo>
                    <a:pt x="230" y="253"/>
                    <a:pt x="230" y="249"/>
                    <a:pt x="233" y="245"/>
                  </a:cubicBezTo>
                  <a:cubicBezTo>
                    <a:pt x="235" y="243"/>
                    <a:pt x="237" y="243"/>
                    <a:pt x="238" y="240"/>
                  </a:cubicBezTo>
                  <a:cubicBezTo>
                    <a:pt x="239" y="238"/>
                    <a:pt x="238" y="238"/>
                    <a:pt x="238" y="236"/>
                  </a:cubicBezTo>
                  <a:cubicBezTo>
                    <a:pt x="238" y="231"/>
                    <a:pt x="238" y="226"/>
                    <a:pt x="238" y="221"/>
                  </a:cubicBezTo>
                  <a:cubicBezTo>
                    <a:pt x="238" y="217"/>
                    <a:pt x="239" y="212"/>
                    <a:pt x="237" y="209"/>
                  </a:cubicBezTo>
                  <a:cubicBezTo>
                    <a:pt x="235" y="206"/>
                    <a:pt x="233" y="204"/>
                    <a:pt x="233" y="200"/>
                  </a:cubicBezTo>
                  <a:cubicBezTo>
                    <a:pt x="232" y="197"/>
                    <a:pt x="232" y="197"/>
                    <a:pt x="230" y="195"/>
                  </a:cubicBezTo>
                  <a:cubicBezTo>
                    <a:pt x="229" y="194"/>
                    <a:pt x="229" y="193"/>
                    <a:pt x="228" y="192"/>
                  </a:cubicBezTo>
                  <a:cubicBezTo>
                    <a:pt x="227" y="192"/>
                    <a:pt x="225" y="193"/>
                    <a:pt x="224" y="192"/>
                  </a:cubicBezTo>
                  <a:cubicBezTo>
                    <a:pt x="226" y="191"/>
                    <a:pt x="229" y="190"/>
                    <a:pt x="232" y="189"/>
                  </a:cubicBezTo>
                  <a:cubicBezTo>
                    <a:pt x="235" y="189"/>
                    <a:pt x="239" y="192"/>
                    <a:pt x="242" y="191"/>
                  </a:cubicBezTo>
                  <a:cubicBezTo>
                    <a:pt x="242" y="189"/>
                    <a:pt x="244" y="188"/>
                    <a:pt x="245" y="187"/>
                  </a:cubicBezTo>
                  <a:cubicBezTo>
                    <a:pt x="247" y="184"/>
                    <a:pt x="248" y="179"/>
                    <a:pt x="248" y="175"/>
                  </a:cubicBezTo>
                  <a:cubicBezTo>
                    <a:pt x="244" y="175"/>
                    <a:pt x="242" y="175"/>
                    <a:pt x="239" y="173"/>
                  </a:cubicBezTo>
                  <a:cubicBezTo>
                    <a:pt x="236" y="172"/>
                    <a:pt x="235" y="170"/>
                    <a:pt x="232" y="168"/>
                  </a:cubicBezTo>
                  <a:cubicBezTo>
                    <a:pt x="231" y="168"/>
                    <a:pt x="226" y="166"/>
                    <a:pt x="225" y="165"/>
                  </a:cubicBezTo>
                  <a:cubicBezTo>
                    <a:pt x="225" y="164"/>
                    <a:pt x="225" y="162"/>
                    <a:pt x="225" y="161"/>
                  </a:cubicBezTo>
                  <a:cubicBezTo>
                    <a:pt x="226" y="159"/>
                    <a:pt x="228" y="159"/>
                    <a:pt x="228" y="156"/>
                  </a:cubicBezTo>
                  <a:cubicBezTo>
                    <a:pt x="228" y="154"/>
                    <a:pt x="228" y="150"/>
                    <a:pt x="228" y="148"/>
                  </a:cubicBezTo>
                  <a:cubicBezTo>
                    <a:pt x="227" y="146"/>
                    <a:pt x="225" y="144"/>
                    <a:pt x="224" y="142"/>
                  </a:cubicBezTo>
                  <a:cubicBezTo>
                    <a:pt x="223" y="139"/>
                    <a:pt x="224" y="137"/>
                    <a:pt x="226" y="135"/>
                  </a:cubicBezTo>
                  <a:cubicBezTo>
                    <a:pt x="228" y="134"/>
                    <a:pt x="229" y="134"/>
                    <a:pt x="231" y="134"/>
                  </a:cubicBezTo>
                  <a:cubicBezTo>
                    <a:pt x="231" y="134"/>
                    <a:pt x="232" y="134"/>
                    <a:pt x="233" y="134"/>
                  </a:cubicBezTo>
                  <a:cubicBezTo>
                    <a:pt x="234" y="133"/>
                    <a:pt x="233" y="132"/>
                    <a:pt x="234" y="131"/>
                  </a:cubicBezTo>
                  <a:cubicBezTo>
                    <a:pt x="235" y="131"/>
                    <a:pt x="237" y="131"/>
                    <a:pt x="238" y="131"/>
                  </a:cubicBezTo>
                  <a:cubicBezTo>
                    <a:pt x="238" y="130"/>
                    <a:pt x="239" y="129"/>
                    <a:pt x="239" y="129"/>
                  </a:cubicBezTo>
                  <a:cubicBezTo>
                    <a:pt x="238" y="128"/>
                    <a:pt x="236" y="127"/>
                    <a:pt x="234" y="126"/>
                  </a:cubicBezTo>
                  <a:cubicBezTo>
                    <a:pt x="232" y="125"/>
                    <a:pt x="232" y="125"/>
                    <a:pt x="230" y="125"/>
                  </a:cubicBezTo>
                  <a:cubicBezTo>
                    <a:pt x="228" y="125"/>
                    <a:pt x="227" y="123"/>
                    <a:pt x="225" y="122"/>
                  </a:cubicBezTo>
                  <a:cubicBezTo>
                    <a:pt x="223" y="121"/>
                    <a:pt x="222" y="121"/>
                    <a:pt x="220" y="120"/>
                  </a:cubicBezTo>
                  <a:cubicBezTo>
                    <a:pt x="219" y="121"/>
                    <a:pt x="219" y="122"/>
                    <a:pt x="219" y="123"/>
                  </a:cubicBezTo>
                  <a:cubicBezTo>
                    <a:pt x="218" y="123"/>
                    <a:pt x="218" y="123"/>
                    <a:pt x="218" y="123"/>
                  </a:cubicBezTo>
                  <a:cubicBezTo>
                    <a:pt x="217" y="125"/>
                    <a:pt x="216" y="125"/>
                    <a:pt x="215" y="126"/>
                  </a:cubicBezTo>
                  <a:cubicBezTo>
                    <a:pt x="213" y="127"/>
                    <a:pt x="211" y="127"/>
                    <a:pt x="209" y="127"/>
                  </a:cubicBezTo>
                  <a:cubicBezTo>
                    <a:pt x="206" y="127"/>
                    <a:pt x="206" y="125"/>
                    <a:pt x="206" y="123"/>
                  </a:cubicBezTo>
                  <a:cubicBezTo>
                    <a:pt x="206" y="120"/>
                    <a:pt x="205" y="118"/>
                    <a:pt x="204" y="115"/>
                  </a:cubicBezTo>
                  <a:cubicBezTo>
                    <a:pt x="204" y="114"/>
                    <a:pt x="203" y="113"/>
                    <a:pt x="201" y="112"/>
                  </a:cubicBezTo>
                  <a:cubicBezTo>
                    <a:pt x="199" y="112"/>
                    <a:pt x="196" y="112"/>
                    <a:pt x="196" y="110"/>
                  </a:cubicBezTo>
                  <a:cubicBezTo>
                    <a:pt x="196" y="108"/>
                    <a:pt x="197" y="107"/>
                    <a:pt x="196" y="105"/>
                  </a:cubicBezTo>
                  <a:cubicBezTo>
                    <a:pt x="195" y="103"/>
                    <a:pt x="194" y="102"/>
                    <a:pt x="192" y="100"/>
                  </a:cubicBezTo>
                  <a:cubicBezTo>
                    <a:pt x="191" y="98"/>
                    <a:pt x="190" y="96"/>
                    <a:pt x="188" y="94"/>
                  </a:cubicBezTo>
                  <a:cubicBezTo>
                    <a:pt x="187" y="95"/>
                    <a:pt x="185" y="94"/>
                    <a:pt x="184" y="95"/>
                  </a:cubicBezTo>
                  <a:cubicBezTo>
                    <a:pt x="182" y="95"/>
                    <a:pt x="181" y="98"/>
                    <a:pt x="180" y="99"/>
                  </a:cubicBezTo>
                  <a:cubicBezTo>
                    <a:pt x="179" y="101"/>
                    <a:pt x="178" y="102"/>
                    <a:pt x="178" y="104"/>
                  </a:cubicBezTo>
                  <a:cubicBezTo>
                    <a:pt x="178" y="105"/>
                    <a:pt x="178" y="106"/>
                    <a:pt x="179" y="107"/>
                  </a:cubicBezTo>
                  <a:cubicBezTo>
                    <a:pt x="180" y="109"/>
                    <a:pt x="180" y="112"/>
                    <a:pt x="178" y="113"/>
                  </a:cubicBezTo>
                  <a:cubicBezTo>
                    <a:pt x="177" y="114"/>
                    <a:pt x="173" y="112"/>
                    <a:pt x="172" y="114"/>
                  </a:cubicBezTo>
                  <a:cubicBezTo>
                    <a:pt x="171" y="116"/>
                    <a:pt x="173" y="119"/>
                    <a:pt x="171" y="120"/>
                  </a:cubicBezTo>
                  <a:cubicBezTo>
                    <a:pt x="169" y="120"/>
                    <a:pt x="166" y="119"/>
                    <a:pt x="165" y="119"/>
                  </a:cubicBezTo>
                  <a:cubicBezTo>
                    <a:pt x="163" y="118"/>
                    <a:pt x="160" y="119"/>
                    <a:pt x="158" y="118"/>
                  </a:cubicBezTo>
                  <a:cubicBezTo>
                    <a:pt x="157" y="117"/>
                    <a:pt x="156" y="116"/>
                    <a:pt x="155" y="116"/>
                  </a:cubicBezTo>
                  <a:cubicBezTo>
                    <a:pt x="154" y="115"/>
                    <a:pt x="154" y="115"/>
                    <a:pt x="153" y="114"/>
                  </a:cubicBezTo>
                  <a:cubicBezTo>
                    <a:pt x="152" y="114"/>
                    <a:pt x="153" y="114"/>
                    <a:pt x="152" y="113"/>
                  </a:cubicBezTo>
                  <a:cubicBezTo>
                    <a:pt x="151" y="112"/>
                    <a:pt x="148" y="112"/>
                    <a:pt x="147" y="112"/>
                  </a:cubicBezTo>
                  <a:cubicBezTo>
                    <a:pt x="145" y="112"/>
                    <a:pt x="142" y="111"/>
                    <a:pt x="141" y="110"/>
                  </a:cubicBezTo>
                  <a:cubicBezTo>
                    <a:pt x="140" y="109"/>
                    <a:pt x="140" y="108"/>
                    <a:pt x="140" y="107"/>
                  </a:cubicBezTo>
                  <a:cubicBezTo>
                    <a:pt x="139" y="105"/>
                    <a:pt x="138" y="105"/>
                    <a:pt x="137" y="104"/>
                  </a:cubicBezTo>
                  <a:cubicBezTo>
                    <a:pt x="137" y="103"/>
                    <a:pt x="137" y="102"/>
                    <a:pt x="136" y="102"/>
                  </a:cubicBezTo>
                  <a:cubicBezTo>
                    <a:pt x="136" y="101"/>
                    <a:pt x="137" y="101"/>
                    <a:pt x="136" y="100"/>
                  </a:cubicBezTo>
                  <a:cubicBezTo>
                    <a:pt x="136" y="100"/>
                    <a:pt x="135" y="99"/>
                    <a:pt x="135" y="99"/>
                  </a:cubicBezTo>
                  <a:cubicBezTo>
                    <a:pt x="133" y="98"/>
                    <a:pt x="132" y="97"/>
                    <a:pt x="131" y="96"/>
                  </a:cubicBezTo>
                  <a:cubicBezTo>
                    <a:pt x="130" y="94"/>
                    <a:pt x="130" y="92"/>
                    <a:pt x="130" y="90"/>
                  </a:cubicBezTo>
                  <a:cubicBezTo>
                    <a:pt x="130" y="88"/>
                    <a:pt x="132" y="88"/>
                    <a:pt x="133" y="86"/>
                  </a:cubicBezTo>
                  <a:cubicBezTo>
                    <a:pt x="135" y="84"/>
                    <a:pt x="136" y="83"/>
                    <a:pt x="138" y="82"/>
                  </a:cubicBezTo>
                  <a:cubicBezTo>
                    <a:pt x="140" y="81"/>
                    <a:pt x="143" y="79"/>
                    <a:pt x="144" y="78"/>
                  </a:cubicBezTo>
                  <a:cubicBezTo>
                    <a:pt x="145" y="77"/>
                    <a:pt x="146" y="76"/>
                    <a:pt x="146" y="75"/>
                  </a:cubicBezTo>
                  <a:cubicBezTo>
                    <a:pt x="147" y="74"/>
                    <a:pt x="148" y="73"/>
                    <a:pt x="149" y="73"/>
                  </a:cubicBezTo>
                  <a:cubicBezTo>
                    <a:pt x="148" y="73"/>
                    <a:pt x="147" y="72"/>
                    <a:pt x="146" y="72"/>
                  </a:cubicBezTo>
                  <a:cubicBezTo>
                    <a:pt x="144" y="72"/>
                    <a:pt x="143" y="72"/>
                    <a:pt x="141" y="71"/>
                  </a:cubicBezTo>
                  <a:cubicBezTo>
                    <a:pt x="140" y="70"/>
                    <a:pt x="140" y="70"/>
                    <a:pt x="140" y="69"/>
                  </a:cubicBezTo>
                  <a:cubicBezTo>
                    <a:pt x="140" y="68"/>
                    <a:pt x="141" y="66"/>
                    <a:pt x="141" y="65"/>
                  </a:cubicBezTo>
                  <a:cubicBezTo>
                    <a:pt x="142" y="63"/>
                    <a:pt x="145" y="63"/>
                    <a:pt x="147" y="63"/>
                  </a:cubicBezTo>
                  <a:cubicBezTo>
                    <a:pt x="150" y="63"/>
                    <a:pt x="152" y="63"/>
                    <a:pt x="154" y="63"/>
                  </a:cubicBezTo>
                  <a:cubicBezTo>
                    <a:pt x="157" y="63"/>
                    <a:pt x="157" y="63"/>
                    <a:pt x="158" y="61"/>
                  </a:cubicBezTo>
                  <a:cubicBezTo>
                    <a:pt x="158" y="59"/>
                    <a:pt x="159" y="56"/>
                    <a:pt x="161" y="54"/>
                  </a:cubicBezTo>
                  <a:cubicBezTo>
                    <a:pt x="162" y="53"/>
                    <a:pt x="163" y="53"/>
                    <a:pt x="163" y="51"/>
                  </a:cubicBezTo>
                  <a:cubicBezTo>
                    <a:pt x="164" y="50"/>
                    <a:pt x="164" y="48"/>
                    <a:pt x="165" y="46"/>
                  </a:cubicBezTo>
                  <a:cubicBezTo>
                    <a:pt x="166" y="44"/>
                    <a:pt x="167" y="43"/>
                    <a:pt x="168" y="41"/>
                  </a:cubicBezTo>
                  <a:cubicBezTo>
                    <a:pt x="170" y="39"/>
                    <a:pt x="171" y="39"/>
                    <a:pt x="171" y="36"/>
                  </a:cubicBezTo>
                  <a:cubicBezTo>
                    <a:pt x="172" y="32"/>
                    <a:pt x="173" y="34"/>
                    <a:pt x="176" y="33"/>
                  </a:cubicBezTo>
                  <a:cubicBezTo>
                    <a:pt x="178" y="33"/>
                    <a:pt x="178" y="32"/>
                    <a:pt x="180" y="31"/>
                  </a:cubicBezTo>
                  <a:cubicBezTo>
                    <a:pt x="181" y="30"/>
                    <a:pt x="183" y="29"/>
                    <a:pt x="184" y="28"/>
                  </a:cubicBezTo>
                  <a:cubicBezTo>
                    <a:pt x="184" y="28"/>
                    <a:pt x="185" y="26"/>
                    <a:pt x="185" y="26"/>
                  </a:cubicBezTo>
                  <a:cubicBezTo>
                    <a:pt x="186" y="25"/>
                    <a:pt x="186" y="24"/>
                    <a:pt x="186" y="23"/>
                  </a:cubicBezTo>
                  <a:cubicBezTo>
                    <a:pt x="187" y="23"/>
                    <a:pt x="187" y="23"/>
                    <a:pt x="188" y="23"/>
                  </a:cubicBezTo>
                  <a:cubicBezTo>
                    <a:pt x="188" y="22"/>
                    <a:pt x="188" y="21"/>
                    <a:pt x="188" y="20"/>
                  </a:cubicBezTo>
                  <a:cubicBezTo>
                    <a:pt x="188" y="19"/>
                    <a:pt x="190" y="17"/>
                    <a:pt x="191" y="16"/>
                  </a:cubicBezTo>
                  <a:cubicBezTo>
                    <a:pt x="193" y="15"/>
                    <a:pt x="194" y="13"/>
                    <a:pt x="196" y="13"/>
                  </a:cubicBezTo>
                  <a:cubicBezTo>
                    <a:pt x="198" y="12"/>
                    <a:pt x="201" y="12"/>
                    <a:pt x="203" y="10"/>
                  </a:cubicBezTo>
                  <a:cubicBezTo>
                    <a:pt x="203" y="10"/>
                    <a:pt x="203" y="10"/>
                    <a:pt x="203" y="10"/>
                  </a:cubicBezTo>
                  <a:moveTo>
                    <a:pt x="240" y="128"/>
                  </a:moveTo>
                  <a:cubicBezTo>
                    <a:pt x="240" y="128"/>
                    <a:pt x="240" y="128"/>
                    <a:pt x="240" y="128"/>
                  </a:cubicBezTo>
                  <a:cubicBezTo>
                    <a:pt x="240" y="128"/>
                    <a:pt x="240" y="128"/>
                    <a:pt x="240" y="128"/>
                  </a:cubicBezTo>
                  <a:moveTo>
                    <a:pt x="203" y="10"/>
                  </a:moveTo>
                  <a:cubicBezTo>
                    <a:pt x="204" y="10"/>
                    <a:pt x="205" y="10"/>
                    <a:pt x="205" y="10"/>
                  </a:cubicBezTo>
                  <a:cubicBezTo>
                    <a:pt x="205" y="10"/>
                    <a:pt x="204" y="10"/>
                    <a:pt x="203" y="10"/>
                  </a:cubicBezTo>
                  <a:moveTo>
                    <a:pt x="216" y="17"/>
                  </a:moveTo>
                  <a:cubicBezTo>
                    <a:pt x="216" y="17"/>
                    <a:pt x="217" y="16"/>
                    <a:pt x="218" y="16"/>
                  </a:cubicBezTo>
                  <a:cubicBezTo>
                    <a:pt x="217" y="16"/>
                    <a:pt x="216" y="17"/>
                    <a:pt x="216" y="17"/>
                  </a:cubicBezTo>
                  <a:moveTo>
                    <a:pt x="214" y="18"/>
                  </a:moveTo>
                  <a:cubicBezTo>
                    <a:pt x="215" y="18"/>
                    <a:pt x="215" y="17"/>
                    <a:pt x="216" y="17"/>
                  </a:cubicBezTo>
                  <a:cubicBezTo>
                    <a:pt x="215" y="17"/>
                    <a:pt x="215" y="18"/>
                    <a:pt x="214" y="18"/>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2" name="Freeform 9">
              <a:extLst>
                <a:ext uri="{FF2B5EF4-FFF2-40B4-BE49-F238E27FC236}">
                  <a16:creationId xmlns:a16="http://schemas.microsoft.com/office/drawing/2014/main" id="{F688B1AB-3CB0-4503-BAF1-4CE2B9B8ABEF}"/>
                </a:ext>
              </a:extLst>
            </p:cNvPr>
            <p:cNvSpPr>
              <a:spLocks noEditPoints="1"/>
            </p:cNvSpPr>
            <p:nvPr/>
          </p:nvSpPr>
          <p:spPr bwMode="auto">
            <a:xfrm>
              <a:off x="7786920" y="4564277"/>
              <a:ext cx="339172" cy="271338"/>
            </a:xfrm>
            <a:custGeom>
              <a:avLst/>
              <a:gdLst/>
              <a:ahLst/>
              <a:cxnLst>
                <a:cxn ang="0">
                  <a:pos x="207" y="85"/>
                </a:cxn>
                <a:cxn ang="0">
                  <a:pos x="198" y="80"/>
                </a:cxn>
                <a:cxn ang="0">
                  <a:pos x="191" y="69"/>
                </a:cxn>
                <a:cxn ang="0">
                  <a:pos x="189" y="63"/>
                </a:cxn>
                <a:cxn ang="0">
                  <a:pos x="188" y="61"/>
                </a:cxn>
                <a:cxn ang="0">
                  <a:pos x="169" y="57"/>
                </a:cxn>
                <a:cxn ang="0">
                  <a:pos x="170" y="46"/>
                </a:cxn>
                <a:cxn ang="0">
                  <a:pos x="175" y="34"/>
                </a:cxn>
                <a:cxn ang="0">
                  <a:pos x="178" y="28"/>
                </a:cxn>
                <a:cxn ang="0">
                  <a:pos x="175" y="22"/>
                </a:cxn>
                <a:cxn ang="0">
                  <a:pos x="168" y="18"/>
                </a:cxn>
                <a:cxn ang="0">
                  <a:pos x="156" y="17"/>
                </a:cxn>
                <a:cxn ang="0">
                  <a:pos x="150" y="15"/>
                </a:cxn>
                <a:cxn ang="0">
                  <a:pos x="140" y="10"/>
                </a:cxn>
                <a:cxn ang="0">
                  <a:pos x="143" y="0"/>
                </a:cxn>
                <a:cxn ang="0">
                  <a:pos x="135" y="2"/>
                </a:cxn>
                <a:cxn ang="0">
                  <a:pos x="119" y="0"/>
                </a:cxn>
                <a:cxn ang="0">
                  <a:pos x="104" y="1"/>
                </a:cxn>
                <a:cxn ang="0">
                  <a:pos x="97" y="6"/>
                </a:cxn>
                <a:cxn ang="0">
                  <a:pos x="92" y="11"/>
                </a:cxn>
                <a:cxn ang="0">
                  <a:pos x="87" y="14"/>
                </a:cxn>
                <a:cxn ang="0">
                  <a:pos x="81" y="21"/>
                </a:cxn>
                <a:cxn ang="0">
                  <a:pos x="61" y="12"/>
                </a:cxn>
                <a:cxn ang="0">
                  <a:pos x="49" y="15"/>
                </a:cxn>
                <a:cxn ang="0">
                  <a:pos x="43" y="8"/>
                </a:cxn>
                <a:cxn ang="0">
                  <a:pos x="31" y="8"/>
                </a:cxn>
                <a:cxn ang="0">
                  <a:pos x="24" y="15"/>
                </a:cxn>
                <a:cxn ang="0">
                  <a:pos x="16" y="19"/>
                </a:cxn>
                <a:cxn ang="0">
                  <a:pos x="5" y="23"/>
                </a:cxn>
                <a:cxn ang="0">
                  <a:pos x="3" y="32"/>
                </a:cxn>
                <a:cxn ang="0">
                  <a:pos x="3" y="45"/>
                </a:cxn>
                <a:cxn ang="0">
                  <a:pos x="31" y="56"/>
                </a:cxn>
                <a:cxn ang="0">
                  <a:pos x="39" y="71"/>
                </a:cxn>
                <a:cxn ang="0">
                  <a:pos x="61" y="89"/>
                </a:cxn>
                <a:cxn ang="0">
                  <a:pos x="79" y="95"/>
                </a:cxn>
                <a:cxn ang="0">
                  <a:pos x="83" y="110"/>
                </a:cxn>
                <a:cxn ang="0">
                  <a:pos x="95" y="127"/>
                </a:cxn>
                <a:cxn ang="0">
                  <a:pos x="114" y="123"/>
                </a:cxn>
                <a:cxn ang="0">
                  <a:pos x="124" y="114"/>
                </a:cxn>
                <a:cxn ang="0">
                  <a:pos x="125" y="141"/>
                </a:cxn>
                <a:cxn ang="0">
                  <a:pos x="153" y="157"/>
                </a:cxn>
                <a:cxn ang="0">
                  <a:pos x="171" y="161"/>
                </a:cxn>
                <a:cxn ang="0">
                  <a:pos x="179" y="152"/>
                </a:cxn>
                <a:cxn ang="0">
                  <a:pos x="171" y="141"/>
                </a:cxn>
                <a:cxn ang="0">
                  <a:pos x="171" y="133"/>
                </a:cxn>
                <a:cxn ang="0">
                  <a:pos x="177" y="127"/>
                </a:cxn>
                <a:cxn ang="0">
                  <a:pos x="185" y="114"/>
                </a:cxn>
                <a:cxn ang="0">
                  <a:pos x="193" y="111"/>
                </a:cxn>
                <a:cxn ang="0">
                  <a:pos x="198" y="106"/>
                </a:cxn>
                <a:cxn ang="0">
                  <a:pos x="201" y="100"/>
                </a:cxn>
                <a:cxn ang="0">
                  <a:pos x="207" y="91"/>
                </a:cxn>
              </a:cxnLst>
              <a:rect l="0" t="0" r="r" b="b"/>
              <a:pathLst>
                <a:path w="208" h="167">
                  <a:moveTo>
                    <a:pt x="196" y="13"/>
                  </a:moveTo>
                  <a:cubicBezTo>
                    <a:pt x="196" y="13"/>
                    <a:pt x="196" y="13"/>
                    <a:pt x="196" y="13"/>
                  </a:cubicBezTo>
                  <a:moveTo>
                    <a:pt x="207" y="85"/>
                  </a:moveTo>
                  <a:cubicBezTo>
                    <a:pt x="206" y="83"/>
                    <a:pt x="205" y="83"/>
                    <a:pt x="203" y="83"/>
                  </a:cubicBezTo>
                  <a:cubicBezTo>
                    <a:pt x="203" y="83"/>
                    <a:pt x="202" y="82"/>
                    <a:pt x="202" y="82"/>
                  </a:cubicBezTo>
                  <a:cubicBezTo>
                    <a:pt x="200" y="81"/>
                    <a:pt x="199" y="81"/>
                    <a:pt x="198" y="80"/>
                  </a:cubicBezTo>
                  <a:cubicBezTo>
                    <a:pt x="197" y="79"/>
                    <a:pt x="197" y="79"/>
                    <a:pt x="196" y="79"/>
                  </a:cubicBezTo>
                  <a:cubicBezTo>
                    <a:pt x="194" y="78"/>
                    <a:pt x="193" y="77"/>
                    <a:pt x="191" y="76"/>
                  </a:cubicBezTo>
                  <a:cubicBezTo>
                    <a:pt x="190" y="74"/>
                    <a:pt x="190" y="71"/>
                    <a:pt x="191" y="69"/>
                  </a:cubicBezTo>
                  <a:cubicBezTo>
                    <a:pt x="191" y="68"/>
                    <a:pt x="191" y="67"/>
                    <a:pt x="191" y="66"/>
                  </a:cubicBezTo>
                  <a:cubicBezTo>
                    <a:pt x="191" y="66"/>
                    <a:pt x="191" y="65"/>
                    <a:pt x="191" y="65"/>
                  </a:cubicBezTo>
                  <a:cubicBezTo>
                    <a:pt x="191" y="64"/>
                    <a:pt x="190" y="63"/>
                    <a:pt x="189" y="63"/>
                  </a:cubicBezTo>
                  <a:cubicBezTo>
                    <a:pt x="189" y="63"/>
                    <a:pt x="188" y="62"/>
                    <a:pt x="188" y="62"/>
                  </a:cubicBezTo>
                  <a:cubicBezTo>
                    <a:pt x="188" y="61"/>
                    <a:pt x="188" y="61"/>
                    <a:pt x="188" y="61"/>
                  </a:cubicBezTo>
                  <a:cubicBezTo>
                    <a:pt x="188" y="61"/>
                    <a:pt x="188" y="61"/>
                    <a:pt x="188" y="61"/>
                  </a:cubicBezTo>
                  <a:cubicBezTo>
                    <a:pt x="185" y="61"/>
                    <a:pt x="182" y="61"/>
                    <a:pt x="180" y="59"/>
                  </a:cubicBezTo>
                  <a:cubicBezTo>
                    <a:pt x="178" y="59"/>
                    <a:pt x="177" y="58"/>
                    <a:pt x="176" y="58"/>
                  </a:cubicBezTo>
                  <a:cubicBezTo>
                    <a:pt x="174" y="58"/>
                    <a:pt x="170" y="59"/>
                    <a:pt x="169" y="57"/>
                  </a:cubicBezTo>
                  <a:cubicBezTo>
                    <a:pt x="168" y="56"/>
                    <a:pt x="169" y="52"/>
                    <a:pt x="169" y="51"/>
                  </a:cubicBezTo>
                  <a:cubicBezTo>
                    <a:pt x="169" y="50"/>
                    <a:pt x="169" y="49"/>
                    <a:pt x="169" y="49"/>
                  </a:cubicBezTo>
                  <a:cubicBezTo>
                    <a:pt x="169" y="47"/>
                    <a:pt x="169" y="47"/>
                    <a:pt x="170" y="46"/>
                  </a:cubicBezTo>
                  <a:cubicBezTo>
                    <a:pt x="171" y="45"/>
                    <a:pt x="171" y="44"/>
                    <a:pt x="171" y="42"/>
                  </a:cubicBezTo>
                  <a:cubicBezTo>
                    <a:pt x="172" y="41"/>
                    <a:pt x="172" y="40"/>
                    <a:pt x="172" y="39"/>
                  </a:cubicBezTo>
                  <a:cubicBezTo>
                    <a:pt x="173" y="37"/>
                    <a:pt x="174" y="36"/>
                    <a:pt x="175" y="34"/>
                  </a:cubicBezTo>
                  <a:cubicBezTo>
                    <a:pt x="175" y="33"/>
                    <a:pt x="175" y="33"/>
                    <a:pt x="175" y="32"/>
                  </a:cubicBezTo>
                  <a:cubicBezTo>
                    <a:pt x="176" y="32"/>
                    <a:pt x="176" y="32"/>
                    <a:pt x="177" y="31"/>
                  </a:cubicBezTo>
                  <a:cubicBezTo>
                    <a:pt x="177" y="30"/>
                    <a:pt x="178" y="29"/>
                    <a:pt x="178" y="28"/>
                  </a:cubicBezTo>
                  <a:cubicBezTo>
                    <a:pt x="179" y="27"/>
                    <a:pt x="179" y="27"/>
                    <a:pt x="180" y="26"/>
                  </a:cubicBezTo>
                  <a:cubicBezTo>
                    <a:pt x="180" y="25"/>
                    <a:pt x="179" y="24"/>
                    <a:pt x="179" y="23"/>
                  </a:cubicBezTo>
                  <a:cubicBezTo>
                    <a:pt x="178" y="23"/>
                    <a:pt x="176" y="23"/>
                    <a:pt x="175" y="22"/>
                  </a:cubicBezTo>
                  <a:cubicBezTo>
                    <a:pt x="174" y="22"/>
                    <a:pt x="173" y="22"/>
                    <a:pt x="172" y="21"/>
                  </a:cubicBezTo>
                  <a:cubicBezTo>
                    <a:pt x="171" y="21"/>
                    <a:pt x="170" y="20"/>
                    <a:pt x="170" y="20"/>
                  </a:cubicBezTo>
                  <a:cubicBezTo>
                    <a:pt x="169" y="19"/>
                    <a:pt x="169" y="19"/>
                    <a:pt x="168" y="18"/>
                  </a:cubicBezTo>
                  <a:cubicBezTo>
                    <a:pt x="168" y="18"/>
                    <a:pt x="167" y="17"/>
                    <a:pt x="167" y="17"/>
                  </a:cubicBezTo>
                  <a:cubicBezTo>
                    <a:pt x="166" y="15"/>
                    <a:pt x="166" y="15"/>
                    <a:pt x="164" y="15"/>
                  </a:cubicBezTo>
                  <a:cubicBezTo>
                    <a:pt x="161" y="15"/>
                    <a:pt x="159" y="16"/>
                    <a:pt x="156" y="17"/>
                  </a:cubicBezTo>
                  <a:cubicBezTo>
                    <a:pt x="155" y="18"/>
                    <a:pt x="154" y="18"/>
                    <a:pt x="152" y="17"/>
                  </a:cubicBezTo>
                  <a:cubicBezTo>
                    <a:pt x="152" y="17"/>
                    <a:pt x="152" y="16"/>
                    <a:pt x="151" y="16"/>
                  </a:cubicBezTo>
                  <a:cubicBezTo>
                    <a:pt x="151" y="16"/>
                    <a:pt x="150" y="15"/>
                    <a:pt x="150" y="15"/>
                  </a:cubicBezTo>
                  <a:cubicBezTo>
                    <a:pt x="149" y="14"/>
                    <a:pt x="149" y="14"/>
                    <a:pt x="147" y="13"/>
                  </a:cubicBezTo>
                  <a:cubicBezTo>
                    <a:pt x="145" y="12"/>
                    <a:pt x="144" y="12"/>
                    <a:pt x="142" y="11"/>
                  </a:cubicBezTo>
                  <a:cubicBezTo>
                    <a:pt x="141" y="11"/>
                    <a:pt x="140" y="11"/>
                    <a:pt x="140" y="10"/>
                  </a:cubicBezTo>
                  <a:cubicBezTo>
                    <a:pt x="140" y="9"/>
                    <a:pt x="141" y="9"/>
                    <a:pt x="141" y="9"/>
                  </a:cubicBezTo>
                  <a:cubicBezTo>
                    <a:pt x="143" y="8"/>
                    <a:pt x="146" y="6"/>
                    <a:pt x="146" y="5"/>
                  </a:cubicBezTo>
                  <a:cubicBezTo>
                    <a:pt x="147" y="3"/>
                    <a:pt x="146" y="0"/>
                    <a:pt x="143" y="0"/>
                  </a:cubicBezTo>
                  <a:cubicBezTo>
                    <a:pt x="143" y="0"/>
                    <a:pt x="142" y="0"/>
                    <a:pt x="141" y="0"/>
                  </a:cubicBezTo>
                  <a:cubicBezTo>
                    <a:pt x="140" y="0"/>
                    <a:pt x="139" y="0"/>
                    <a:pt x="139" y="0"/>
                  </a:cubicBezTo>
                  <a:cubicBezTo>
                    <a:pt x="137" y="1"/>
                    <a:pt x="136" y="2"/>
                    <a:pt x="135" y="2"/>
                  </a:cubicBezTo>
                  <a:cubicBezTo>
                    <a:pt x="134" y="2"/>
                    <a:pt x="132" y="2"/>
                    <a:pt x="131" y="2"/>
                  </a:cubicBezTo>
                  <a:cubicBezTo>
                    <a:pt x="129" y="2"/>
                    <a:pt x="127" y="3"/>
                    <a:pt x="125" y="2"/>
                  </a:cubicBezTo>
                  <a:cubicBezTo>
                    <a:pt x="123" y="2"/>
                    <a:pt x="122" y="0"/>
                    <a:pt x="119" y="0"/>
                  </a:cubicBezTo>
                  <a:cubicBezTo>
                    <a:pt x="116" y="0"/>
                    <a:pt x="113" y="0"/>
                    <a:pt x="110" y="0"/>
                  </a:cubicBezTo>
                  <a:cubicBezTo>
                    <a:pt x="109" y="0"/>
                    <a:pt x="108" y="1"/>
                    <a:pt x="107" y="1"/>
                  </a:cubicBezTo>
                  <a:cubicBezTo>
                    <a:pt x="106" y="1"/>
                    <a:pt x="105" y="1"/>
                    <a:pt x="104" y="1"/>
                  </a:cubicBezTo>
                  <a:cubicBezTo>
                    <a:pt x="103" y="2"/>
                    <a:pt x="103" y="3"/>
                    <a:pt x="102" y="3"/>
                  </a:cubicBezTo>
                  <a:cubicBezTo>
                    <a:pt x="101" y="4"/>
                    <a:pt x="100" y="4"/>
                    <a:pt x="99" y="5"/>
                  </a:cubicBezTo>
                  <a:cubicBezTo>
                    <a:pt x="98" y="5"/>
                    <a:pt x="98" y="5"/>
                    <a:pt x="97" y="6"/>
                  </a:cubicBezTo>
                  <a:cubicBezTo>
                    <a:pt x="96" y="6"/>
                    <a:pt x="95" y="7"/>
                    <a:pt x="94" y="8"/>
                  </a:cubicBezTo>
                  <a:cubicBezTo>
                    <a:pt x="94" y="9"/>
                    <a:pt x="94" y="9"/>
                    <a:pt x="93" y="10"/>
                  </a:cubicBezTo>
                  <a:cubicBezTo>
                    <a:pt x="92" y="10"/>
                    <a:pt x="92" y="10"/>
                    <a:pt x="92" y="11"/>
                  </a:cubicBezTo>
                  <a:cubicBezTo>
                    <a:pt x="92" y="11"/>
                    <a:pt x="92" y="11"/>
                    <a:pt x="92" y="11"/>
                  </a:cubicBezTo>
                  <a:cubicBezTo>
                    <a:pt x="91" y="12"/>
                    <a:pt x="90" y="12"/>
                    <a:pt x="89" y="12"/>
                  </a:cubicBezTo>
                  <a:cubicBezTo>
                    <a:pt x="87" y="13"/>
                    <a:pt x="87" y="13"/>
                    <a:pt x="87" y="14"/>
                  </a:cubicBezTo>
                  <a:cubicBezTo>
                    <a:pt x="86" y="15"/>
                    <a:pt x="85" y="16"/>
                    <a:pt x="85" y="17"/>
                  </a:cubicBezTo>
                  <a:cubicBezTo>
                    <a:pt x="85" y="17"/>
                    <a:pt x="84" y="18"/>
                    <a:pt x="84" y="19"/>
                  </a:cubicBezTo>
                  <a:cubicBezTo>
                    <a:pt x="83" y="20"/>
                    <a:pt x="82" y="21"/>
                    <a:pt x="81" y="21"/>
                  </a:cubicBezTo>
                  <a:cubicBezTo>
                    <a:pt x="79" y="22"/>
                    <a:pt x="78" y="21"/>
                    <a:pt x="76" y="20"/>
                  </a:cubicBezTo>
                  <a:cubicBezTo>
                    <a:pt x="73" y="19"/>
                    <a:pt x="68" y="18"/>
                    <a:pt x="66" y="16"/>
                  </a:cubicBezTo>
                  <a:cubicBezTo>
                    <a:pt x="65" y="14"/>
                    <a:pt x="64" y="12"/>
                    <a:pt x="61" y="12"/>
                  </a:cubicBezTo>
                  <a:cubicBezTo>
                    <a:pt x="60" y="12"/>
                    <a:pt x="56" y="13"/>
                    <a:pt x="55" y="14"/>
                  </a:cubicBezTo>
                  <a:cubicBezTo>
                    <a:pt x="55" y="14"/>
                    <a:pt x="55" y="15"/>
                    <a:pt x="54" y="16"/>
                  </a:cubicBezTo>
                  <a:cubicBezTo>
                    <a:pt x="52" y="17"/>
                    <a:pt x="50" y="16"/>
                    <a:pt x="49" y="15"/>
                  </a:cubicBezTo>
                  <a:cubicBezTo>
                    <a:pt x="48" y="15"/>
                    <a:pt x="47" y="15"/>
                    <a:pt x="46" y="14"/>
                  </a:cubicBezTo>
                  <a:cubicBezTo>
                    <a:pt x="45" y="13"/>
                    <a:pt x="45" y="12"/>
                    <a:pt x="44" y="11"/>
                  </a:cubicBezTo>
                  <a:cubicBezTo>
                    <a:pt x="44" y="10"/>
                    <a:pt x="43" y="10"/>
                    <a:pt x="43" y="8"/>
                  </a:cubicBezTo>
                  <a:cubicBezTo>
                    <a:pt x="44" y="7"/>
                    <a:pt x="44" y="6"/>
                    <a:pt x="44" y="5"/>
                  </a:cubicBezTo>
                  <a:cubicBezTo>
                    <a:pt x="42" y="5"/>
                    <a:pt x="40" y="5"/>
                    <a:pt x="38" y="5"/>
                  </a:cubicBezTo>
                  <a:cubicBezTo>
                    <a:pt x="35" y="6"/>
                    <a:pt x="34" y="7"/>
                    <a:pt x="31" y="8"/>
                  </a:cubicBezTo>
                  <a:cubicBezTo>
                    <a:pt x="29" y="9"/>
                    <a:pt x="28" y="10"/>
                    <a:pt x="27" y="13"/>
                  </a:cubicBezTo>
                  <a:cubicBezTo>
                    <a:pt x="27" y="13"/>
                    <a:pt x="26" y="14"/>
                    <a:pt x="26" y="14"/>
                  </a:cubicBezTo>
                  <a:cubicBezTo>
                    <a:pt x="25" y="14"/>
                    <a:pt x="25" y="15"/>
                    <a:pt x="24" y="15"/>
                  </a:cubicBezTo>
                  <a:cubicBezTo>
                    <a:pt x="23" y="16"/>
                    <a:pt x="23" y="16"/>
                    <a:pt x="22" y="16"/>
                  </a:cubicBezTo>
                  <a:cubicBezTo>
                    <a:pt x="21" y="17"/>
                    <a:pt x="20" y="16"/>
                    <a:pt x="19" y="17"/>
                  </a:cubicBezTo>
                  <a:cubicBezTo>
                    <a:pt x="18" y="17"/>
                    <a:pt x="17" y="18"/>
                    <a:pt x="16" y="19"/>
                  </a:cubicBezTo>
                  <a:cubicBezTo>
                    <a:pt x="15" y="20"/>
                    <a:pt x="13" y="21"/>
                    <a:pt x="11" y="22"/>
                  </a:cubicBezTo>
                  <a:cubicBezTo>
                    <a:pt x="10" y="22"/>
                    <a:pt x="8" y="22"/>
                    <a:pt x="7" y="22"/>
                  </a:cubicBezTo>
                  <a:cubicBezTo>
                    <a:pt x="5" y="22"/>
                    <a:pt x="6" y="23"/>
                    <a:pt x="5" y="23"/>
                  </a:cubicBezTo>
                  <a:cubicBezTo>
                    <a:pt x="3" y="25"/>
                    <a:pt x="1" y="26"/>
                    <a:pt x="0" y="28"/>
                  </a:cubicBezTo>
                  <a:cubicBezTo>
                    <a:pt x="1" y="28"/>
                    <a:pt x="1" y="29"/>
                    <a:pt x="2" y="29"/>
                  </a:cubicBezTo>
                  <a:cubicBezTo>
                    <a:pt x="2" y="29"/>
                    <a:pt x="3" y="32"/>
                    <a:pt x="3" y="32"/>
                  </a:cubicBezTo>
                  <a:cubicBezTo>
                    <a:pt x="4" y="33"/>
                    <a:pt x="4" y="32"/>
                    <a:pt x="4" y="33"/>
                  </a:cubicBezTo>
                  <a:cubicBezTo>
                    <a:pt x="3" y="35"/>
                    <a:pt x="3" y="35"/>
                    <a:pt x="3" y="35"/>
                  </a:cubicBezTo>
                  <a:cubicBezTo>
                    <a:pt x="3" y="38"/>
                    <a:pt x="3" y="42"/>
                    <a:pt x="3" y="45"/>
                  </a:cubicBezTo>
                  <a:cubicBezTo>
                    <a:pt x="4" y="49"/>
                    <a:pt x="5" y="51"/>
                    <a:pt x="8" y="54"/>
                  </a:cubicBezTo>
                  <a:cubicBezTo>
                    <a:pt x="12" y="57"/>
                    <a:pt x="14" y="61"/>
                    <a:pt x="19" y="60"/>
                  </a:cubicBezTo>
                  <a:cubicBezTo>
                    <a:pt x="23" y="60"/>
                    <a:pt x="27" y="56"/>
                    <a:pt x="31" y="56"/>
                  </a:cubicBezTo>
                  <a:cubicBezTo>
                    <a:pt x="36" y="55"/>
                    <a:pt x="40" y="59"/>
                    <a:pt x="42" y="63"/>
                  </a:cubicBezTo>
                  <a:cubicBezTo>
                    <a:pt x="42" y="64"/>
                    <a:pt x="43" y="65"/>
                    <a:pt x="43" y="66"/>
                  </a:cubicBezTo>
                  <a:cubicBezTo>
                    <a:pt x="43" y="68"/>
                    <a:pt x="40" y="69"/>
                    <a:pt x="39" y="71"/>
                  </a:cubicBezTo>
                  <a:cubicBezTo>
                    <a:pt x="39" y="75"/>
                    <a:pt x="46" y="81"/>
                    <a:pt x="50" y="81"/>
                  </a:cubicBezTo>
                  <a:cubicBezTo>
                    <a:pt x="53" y="82"/>
                    <a:pt x="58" y="80"/>
                    <a:pt x="60" y="84"/>
                  </a:cubicBezTo>
                  <a:cubicBezTo>
                    <a:pt x="61" y="85"/>
                    <a:pt x="60" y="87"/>
                    <a:pt x="61" y="89"/>
                  </a:cubicBezTo>
                  <a:cubicBezTo>
                    <a:pt x="61" y="92"/>
                    <a:pt x="64" y="94"/>
                    <a:pt x="68" y="94"/>
                  </a:cubicBezTo>
                  <a:cubicBezTo>
                    <a:pt x="70" y="94"/>
                    <a:pt x="72" y="92"/>
                    <a:pt x="75" y="92"/>
                  </a:cubicBezTo>
                  <a:cubicBezTo>
                    <a:pt x="76" y="93"/>
                    <a:pt x="78" y="94"/>
                    <a:pt x="79" y="95"/>
                  </a:cubicBezTo>
                  <a:cubicBezTo>
                    <a:pt x="82" y="96"/>
                    <a:pt x="88" y="97"/>
                    <a:pt x="87" y="101"/>
                  </a:cubicBezTo>
                  <a:cubicBezTo>
                    <a:pt x="87" y="105"/>
                    <a:pt x="84" y="102"/>
                    <a:pt x="83" y="105"/>
                  </a:cubicBezTo>
                  <a:cubicBezTo>
                    <a:pt x="82" y="105"/>
                    <a:pt x="82" y="110"/>
                    <a:pt x="83" y="110"/>
                  </a:cubicBezTo>
                  <a:cubicBezTo>
                    <a:pt x="84" y="112"/>
                    <a:pt x="86" y="110"/>
                    <a:pt x="88" y="111"/>
                  </a:cubicBezTo>
                  <a:cubicBezTo>
                    <a:pt x="90" y="113"/>
                    <a:pt x="90" y="120"/>
                    <a:pt x="91" y="122"/>
                  </a:cubicBezTo>
                  <a:cubicBezTo>
                    <a:pt x="92" y="126"/>
                    <a:pt x="92" y="125"/>
                    <a:pt x="95" y="127"/>
                  </a:cubicBezTo>
                  <a:cubicBezTo>
                    <a:pt x="97" y="129"/>
                    <a:pt x="96" y="129"/>
                    <a:pt x="99" y="130"/>
                  </a:cubicBezTo>
                  <a:cubicBezTo>
                    <a:pt x="102" y="131"/>
                    <a:pt x="106" y="128"/>
                    <a:pt x="109" y="126"/>
                  </a:cubicBezTo>
                  <a:cubicBezTo>
                    <a:pt x="110" y="125"/>
                    <a:pt x="113" y="124"/>
                    <a:pt x="114" y="123"/>
                  </a:cubicBezTo>
                  <a:cubicBezTo>
                    <a:pt x="115" y="121"/>
                    <a:pt x="114" y="118"/>
                    <a:pt x="114" y="116"/>
                  </a:cubicBezTo>
                  <a:cubicBezTo>
                    <a:pt x="115" y="115"/>
                    <a:pt x="117" y="113"/>
                    <a:pt x="119" y="112"/>
                  </a:cubicBezTo>
                  <a:cubicBezTo>
                    <a:pt x="121" y="112"/>
                    <a:pt x="122" y="113"/>
                    <a:pt x="124" y="114"/>
                  </a:cubicBezTo>
                  <a:cubicBezTo>
                    <a:pt x="127" y="117"/>
                    <a:pt x="124" y="119"/>
                    <a:pt x="123" y="122"/>
                  </a:cubicBezTo>
                  <a:cubicBezTo>
                    <a:pt x="122" y="124"/>
                    <a:pt x="123" y="126"/>
                    <a:pt x="123" y="127"/>
                  </a:cubicBezTo>
                  <a:cubicBezTo>
                    <a:pt x="123" y="132"/>
                    <a:pt x="124" y="136"/>
                    <a:pt x="125" y="141"/>
                  </a:cubicBezTo>
                  <a:cubicBezTo>
                    <a:pt x="134" y="141"/>
                    <a:pt x="139" y="148"/>
                    <a:pt x="147" y="151"/>
                  </a:cubicBezTo>
                  <a:cubicBezTo>
                    <a:pt x="149" y="152"/>
                    <a:pt x="151" y="151"/>
                    <a:pt x="152" y="153"/>
                  </a:cubicBezTo>
                  <a:cubicBezTo>
                    <a:pt x="153" y="154"/>
                    <a:pt x="153" y="156"/>
                    <a:pt x="153" y="157"/>
                  </a:cubicBezTo>
                  <a:cubicBezTo>
                    <a:pt x="154" y="159"/>
                    <a:pt x="159" y="167"/>
                    <a:pt x="163" y="165"/>
                  </a:cubicBezTo>
                  <a:cubicBezTo>
                    <a:pt x="164" y="164"/>
                    <a:pt x="165" y="162"/>
                    <a:pt x="167" y="162"/>
                  </a:cubicBezTo>
                  <a:cubicBezTo>
                    <a:pt x="168" y="161"/>
                    <a:pt x="170" y="161"/>
                    <a:pt x="171" y="161"/>
                  </a:cubicBezTo>
                  <a:cubicBezTo>
                    <a:pt x="174" y="161"/>
                    <a:pt x="176" y="162"/>
                    <a:pt x="177" y="162"/>
                  </a:cubicBezTo>
                  <a:cubicBezTo>
                    <a:pt x="178" y="161"/>
                    <a:pt x="178" y="159"/>
                    <a:pt x="179" y="158"/>
                  </a:cubicBezTo>
                  <a:cubicBezTo>
                    <a:pt x="179" y="156"/>
                    <a:pt x="180" y="154"/>
                    <a:pt x="179" y="152"/>
                  </a:cubicBezTo>
                  <a:cubicBezTo>
                    <a:pt x="178" y="151"/>
                    <a:pt x="178" y="151"/>
                    <a:pt x="176" y="151"/>
                  </a:cubicBezTo>
                  <a:cubicBezTo>
                    <a:pt x="174" y="151"/>
                    <a:pt x="173" y="151"/>
                    <a:pt x="171" y="149"/>
                  </a:cubicBezTo>
                  <a:cubicBezTo>
                    <a:pt x="168" y="146"/>
                    <a:pt x="171" y="144"/>
                    <a:pt x="171" y="141"/>
                  </a:cubicBezTo>
                  <a:cubicBezTo>
                    <a:pt x="172" y="140"/>
                    <a:pt x="171" y="139"/>
                    <a:pt x="171" y="139"/>
                  </a:cubicBezTo>
                  <a:cubicBezTo>
                    <a:pt x="171" y="138"/>
                    <a:pt x="171" y="137"/>
                    <a:pt x="171" y="136"/>
                  </a:cubicBezTo>
                  <a:cubicBezTo>
                    <a:pt x="171" y="135"/>
                    <a:pt x="170" y="134"/>
                    <a:pt x="171" y="133"/>
                  </a:cubicBezTo>
                  <a:cubicBezTo>
                    <a:pt x="171" y="133"/>
                    <a:pt x="172" y="132"/>
                    <a:pt x="172" y="131"/>
                  </a:cubicBezTo>
                  <a:cubicBezTo>
                    <a:pt x="173" y="129"/>
                    <a:pt x="172" y="129"/>
                    <a:pt x="174" y="128"/>
                  </a:cubicBezTo>
                  <a:cubicBezTo>
                    <a:pt x="175" y="128"/>
                    <a:pt x="176" y="128"/>
                    <a:pt x="177" y="127"/>
                  </a:cubicBezTo>
                  <a:cubicBezTo>
                    <a:pt x="180" y="125"/>
                    <a:pt x="178" y="122"/>
                    <a:pt x="179" y="119"/>
                  </a:cubicBezTo>
                  <a:cubicBezTo>
                    <a:pt x="180" y="118"/>
                    <a:pt x="181" y="118"/>
                    <a:pt x="182" y="117"/>
                  </a:cubicBezTo>
                  <a:cubicBezTo>
                    <a:pt x="183" y="116"/>
                    <a:pt x="184" y="115"/>
                    <a:pt x="185" y="114"/>
                  </a:cubicBezTo>
                  <a:cubicBezTo>
                    <a:pt x="185" y="114"/>
                    <a:pt x="186" y="111"/>
                    <a:pt x="187" y="110"/>
                  </a:cubicBezTo>
                  <a:cubicBezTo>
                    <a:pt x="187" y="110"/>
                    <a:pt x="189" y="110"/>
                    <a:pt x="189" y="110"/>
                  </a:cubicBezTo>
                  <a:cubicBezTo>
                    <a:pt x="191" y="110"/>
                    <a:pt x="192" y="111"/>
                    <a:pt x="193" y="111"/>
                  </a:cubicBezTo>
                  <a:cubicBezTo>
                    <a:pt x="194" y="111"/>
                    <a:pt x="195" y="111"/>
                    <a:pt x="196" y="111"/>
                  </a:cubicBezTo>
                  <a:cubicBezTo>
                    <a:pt x="196" y="111"/>
                    <a:pt x="196" y="110"/>
                    <a:pt x="196" y="110"/>
                  </a:cubicBezTo>
                  <a:cubicBezTo>
                    <a:pt x="197" y="109"/>
                    <a:pt x="198" y="108"/>
                    <a:pt x="198" y="106"/>
                  </a:cubicBezTo>
                  <a:cubicBezTo>
                    <a:pt x="198" y="106"/>
                    <a:pt x="198" y="106"/>
                    <a:pt x="198" y="105"/>
                  </a:cubicBezTo>
                  <a:cubicBezTo>
                    <a:pt x="198" y="103"/>
                    <a:pt x="200" y="102"/>
                    <a:pt x="201" y="100"/>
                  </a:cubicBezTo>
                  <a:cubicBezTo>
                    <a:pt x="201" y="100"/>
                    <a:pt x="201" y="100"/>
                    <a:pt x="201" y="100"/>
                  </a:cubicBezTo>
                  <a:cubicBezTo>
                    <a:pt x="201" y="100"/>
                    <a:pt x="201" y="100"/>
                    <a:pt x="201" y="100"/>
                  </a:cubicBezTo>
                  <a:cubicBezTo>
                    <a:pt x="202" y="98"/>
                    <a:pt x="204" y="97"/>
                    <a:pt x="205" y="95"/>
                  </a:cubicBezTo>
                  <a:cubicBezTo>
                    <a:pt x="206" y="93"/>
                    <a:pt x="206" y="92"/>
                    <a:pt x="207" y="91"/>
                  </a:cubicBezTo>
                  <a:cubicBezTo>
                    <a:pt x="207" y="89"/>
                    <a:pt x="208" y="87"/>
                    <a:pt x="207" y="85"/>
                  </a:cubicBezTo>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3" name="Freeform 10">
              <a:extLst>
                <a:ext uri="{FF2B5EF4-FFF2-40B4-BE49-F238E27FC236}">
                  <a16:creationId xmlns:a16="http://schemas.microsoft.com/office/drawing/2014/main" id="{B1F4C64B-6350-444B-9FEA-A0596219D5C2}"/>
                </a:ext>
              </a:extLst>
            </p:cNvPr>
            <p:cNvSpPr>
              <a:spLocks/>
            </p:cNvSpPr>
            <p:nvPr/>
          </p:nvSpPr>
          <p:spPr bwMode="auto">
            <a:xfrm>
              <a:off x="8061027" y="4742863"/>
              <a:ext cx="83063" cy="98291"/>
            </a:xfrm>
            <a:custGeom>
              <a:avLst/>
              <a:gdLst/>
              <a:ahLst/>
              <a:cxnLst>
                <a:cxn ang="0">
                  <a:pos x="29" y="15"/>
                </a:cxn>
                <a:cxn ang="0">
                  <a:pos x="28" y="11"/>
                </a:cxn>
                <a:cxn ang="0">
                  <a:pos x="27" y="6"/>
                </a:cxn>
                <a:cxn ang="0">
                  <a:pos x="28" y="0"/>
                </a:cxn>
                <a:cxn ang="0">
                  <a:pos x="28" y="1"/>
                </a:cxn>
                <a:cxn ang="0">
                  <a:pos x="25" y="1"/>
                </a:cxn>
                <a:cxn ang="0">
                  <a:pos x="21" y="0"/>
                </a:cxn>
                <a:cxn ang="0">
                  <a:pos x="19" y="0"/>
                </a:cxn>
                <a:cxn ang="0">
                  <a:pos x="17" y="4"/>
                </a:cxn>
                <a:cxn ang="0">
                  <a:pos x="14" y="7"/>
                </a:cxn>
                <a:cxn ang="0">
                  <a:pos x="11" y="9"/>
                </a:cxn>
                <a:cxn ang="0">
                  <a:pos x="9" y="17"/>
                </a:cxn>
                <a:cxn ang="0">
                  <a:pos x="6" y="18"/>
                </a:cxn>
                <a:cxn ang="0">
                  <a:pos x="4" y="21"/>
                </a:cxn>
                <a:cxn ang="0">
                  <a:pos x="3" y="23"/>
                </a:cxn>
                <a:cxn ang="0">
                  <a:pos x="3" y="26"/>
                </a:cxn>
                <a:cxn ang="0">
                  <a:pos x="3" y="29"/>
                </a:cxn>
                <a:cxn ang="0">
                  <a:pos x="3" y="31"/>
                </a:cxn>
                <a:cxn ang="0">
                  <a:pos x="3" y="39"/>
                </a:cxn>
                <a:cxn ang="0">
                  <a:pos x="8" y="41"/>
                </a:cxn>
                <a:cxn ang="0">
                  <a:pos x="11" y="42"/>
                </a:cxn>
                <a:cxn ang="0">
                  <a:pos x="11" y="48"/>
                </a:cxn>
                <a:cxn ang="0">
                  <a:pos x="9" y="52"/>
                </a:cxn>
                <a:cxn ang="0">
                  <a:pos x="14" y="54"/>
                </a:cxn>
                <a:cxn ang="0">
                  <a:pos x="26" y="57"/>
                </a:cxn>
                <a:cxn ang="0">
                  <a:pos x="35" y="58"/>
                </a:cxn>
                <a:cxn ang="0">
                  <a:pos x="35" y="58"/>
                </a:cxn>
                <a:cxn ang="0">
                  <a:pos x="35" y="58"/>
                </a:cxn>
                <a:cxn ang="0">
                  <a:pos x="39" y="46"/>
                </a:cxn>
                <a:cxn ang="0">
                  <a:pos x="42" y="42"/>
                </a:cxn>
                <a:cxn ang="0">
                  <a:pos x="44" y="38"/>
                </a:cxn>
                <a:cxn ang="0">
                  <a:pos x="51" y="35"/>
                </a:cxn>
                <a:cxn ang="0">
                  <a:pos x="48" y="33"/>
                </a:cxn>
                <a:cxn ang="0">
                  <a:pos x="43" y="32"/>
                </a:cxn>
                <a:cxn ang="0">
                  <a:pos x="39" y="28"/>
                </a:cxn>
                <a:cxn ang="0">
                  <a:pos x="37" y="25"/>
                </a:cxn>
                <a:cxn ang="0">
                  <a:pos x="34" y="24"/>
                </a:cxn>
                <a:cxn ang="0">
                  <a:pos x="32" y="20"/>
                </a:cxn>
                <a:cxn ang="0">
                  <a:pos x="29" y="15"/>
                </a:cxn>
              </a:cxnLst>
              <a:rect l="0" t="0" r="r" b="b"/>
              <a:pathLst>
                <a:path w="51" h="60">
                  <a:moveTo>
                    <a:pt x="29" y="15"/>
                  </a:moveTo>
                  <a:cubicBezTo>
                    <a:pt x="28" y="14"/>
                    <a:pt x="29" y="12"/>
                    <a:pt x="28" y="11"/>
                  </a:cubicBezTo>
                  <a:cubicBezTo>
                    <a:pt x="28" y="9"/>
                    <a:pt x="27" y="8"/>
                    <a:pt x="27" y="6"/>
                  </a:cubicBezTo>
                  <a:cubicBezTo>
                    <a:pt x="27" y="4"/>
                    <a:pt x="27" y="2"/>
                    <a:pt x="28" y="0"/>
                  </a:cubicBezTo>
                  <a:cubicBezTo>
                    <a:pt x="28" y="0"/>
                    <a:pt x="28" y="1"/>
                    <a:pt x="28" y="1"/>
                  </a:cubicBezTo>
                  <a:cubicBezTo>
                    <a:pt x="27" y="1"/>
                    <a:pt x="26" y="1"/>
                    <a:pt x="25" y="1"/>
                  </a:cubicBezTo>
                  <a:cubicBezTo>
                    <a:pt x="24" y="1"/>
                    <a:pt x="23" y="0"/>
                    <a:pt x="21" y="0"/>
                  </a:cubicBezTo>
                  <a:cubicBezTo>
                    <a:pt x="21" y="0"/>
                    <a:pt x="19" y="0"/>
                    <a:pt x="19" y="0"/>
                  </a:cubicBezTo>
                  <a:cubicBezTo>
                    <a:pt x="18" y="1"/>
                    <a:pt x="17" y="4"/>
                    <a:pt x="17" y="4"/>
                  </a:cubicBezTo>
                  <a:cubicBezTo>
                    <a:pt x="16" y="5"/>
                    <a:pt x="15" y="6"/>
                    <a:pt x="14" y="7"/>
                  </a:cubicBezTo>
                  <a:cubicBezTo>
                    <a:pt x="13" y="8"/>
                    <a:pt x="12" y="8"/>
                    <a:pt x="11" y="9"/>
                  </a:cubicBezTo>
                  <a:cubicBezTo>
                    <a:pt x="10" y="12"/>
                    <a:pt x="12" y="15"/>
                    <a:pt x="9" y="17"/>
                  </a:cubicBezTo>
                  <a:cubicBezTo>
                    <a:pt x="8" y="18"/>
                    <a:pt x="7" y="18"/>
                    <a:pt x="6" y="18"/>
                  </a:cubicBezTo>
                  <a:cubicBezTo>
                    <a:pt x="4" y="19"/>
                    <a:pt x="5" y="19"/>
                    <a:pt x="4" y="21"/>
                  </a:cubicBezTo>
                  <a:cubicBezTo>
                    <a:pt x="4" y="22"/>
                    <a:pt x="3" y="23"/>
                    <a:pt x="3" y="23"/>
                  </a:cubicBezTo>
                  <a:cubicBezTo>
                    <a:pt x="2" y="24"/>
                    <a:pt x="3" y="25"/>
                    <a:pt x="3" y="26"/>
                  </a:cubicBezTo>
                  <a:cubicBezTo>
                    <a:pt x="3" y="27"/>
                    <a:pt x="3" y="28"/>
                    <a:pt x="3" y="29"/>
                  </a:cubicBezTo>
                  <a:cubicBezTo>
                    <a:pt x="3" y="29"/>
                    <a:pt x="4" y="30"/>
                    <a:pt x="3" y="31"/>
                  </a:cubicBezTo>
                  <a:cubicBezTo>
                    <a:pt x="3" y="34"/>
                    <a:pt x="0" y="36"/>
                    <a:pt x="3" y="39"/>
                  </a:cubicBezTo>
                  <a:cubicBezTo>
                    <a:pt x="5" y="41"/>
                    <a:pt x="6" y="41"/>
                    <a:pt x="8" y="41"/>
                  </a:cubicBezTo>
                  <a:cubicBezTo>
                    <a:pt x="10" y="41"/>
                    <a:pt x="10" y="41"/>
                    <a:pt x="11" y="42"/>
                  </a:cubicBezTo>
                  <a:cubicBezTo>
                    <a:pt x="12" y="44"/>
                    <a:pt x="11" y="46"/>
                    <a:pt x="11" y="48"/>
                  </a:cubicBezTo>
                  <a:cubicBezTo>
                    <a:pt x="10" y="49"/>
                    <a:pt x="10" y="51"/>
                    <a:pt x="9" y="52"/>
                  </a:cubicBezTo>
                  <a:cubicBezTo>
                    <a:pt x="11" y="52"/>
                    <a:pt x="12" y="53"/>
                    <a:pt x="14" y="54"/>
                  </a:cubicBezTo>
                  <a:cubicBezTo>
                    <a:pt x="19" y="57"/>
                    <a:pt x="20" y="60"/>
                    <a:pt x="26" y="57"/>
                  </a:cubicBezTo>
                  <a:cubicBezTo>
                    <a:pt x="30" y="54"/>
                    <a:pt x="31" y="56"/>
                    <a:pt x="35" y="58"/>
                  </a:cubicBezTo>
                  <a:cubicBezTo>
                    <a:pt x="35" y="58"/>
                    <a:pt x="35" y="58"/>
                    <a:pt x="35" y="58"/>
                  </a:cubicBezTo>
                  <a:cubicBezTo>
                    <a:pt x="35" y="58"/>
                    <a:pt x="35" y="58"/>
                    <a:pt x="35" y="58"/>
                  </a:cubicBezTo>
                  <a:cubicBezTo>
                    <a:pt x="36" y="53"/>
                    <a:pt x="37" y="49"/>
                    <a:pt x="39" y="46"/>
                  </a:cubicBezTo>
                  <a:cubicBezTo>
                    <a:pt x="40" y="44"/>
                    <a:pt x="41" y="43"/>
                    <a:pt x="42" y="42"/>
                  </a:cubicBezTo>
                  <a:cubicBezTo>
                    <a:pt x="42" y="40"/>
                    <a:pt x="43" y="39"/>
                    <a:pt x="44" y="38"/>
                  </a:cubicBezTo>
                  <a:cubicBezTo>
                    <a:pt x="46" y="37"/>
                    <a:pt x="49" y="35"/>
                    <a:pt x="51" y="35"/>
                  </a:cubicBezTo>
                  <a:cubicBezTo>
                    <a:pt x="51" y="33"/>
                    <a:pt x="49" y="33"/>
                    <a:pt x="48" y="33"/>
                  </a:cubicBezTo>
                  <a:cubicBezTo>
                    <a:pt x="46" y="33"/>
                    <a:pt x="45" y="33"/>
                    <a:pt x="43" y="32"/>
                  </a:cubicBezTo>
                  <a:cubicBezTo>
                    <a:pt x="42" y="31"/>
                    <a:pt x="40" y="30"/>
                    <a:pt x="39" y="28"/>
                  </a:cubicBezTo>
                  <a:cubicBezTo>
                    <a:pt x="38" y="27"/>
                    <a:pt x="37" y="26"/>
                    <a:pt x="37" y="25"/>
                  </a:cubicBezTo>
                  <a:cubicBezTo>
                    <a:pt x="36" y="24"/>
                    <a:pt x="35" y="24"/>
                    <a:pt x="34" y="24"/>
                  </a:cubicBezTo>
                  <a:cubicBezTo>
                    <a:pt x="32" y="23"/>
                    <a:pt x="32" y="21"/>
                    <a:pt x="32" y="20"/>
                  </a:cubicBezTo>
                  <a:cubicBezTo>
                    <a:pt x="31" y="18"/>
                    <a:pt x="30" y="17"/>
                    <a:pt x="29" y="15"/>
                  </a:cubicBezTo>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4" name="Freeform 11">
              <a:extLst>
                <a:ext uri="{FF2B5EF4-FFF2-40B4-BE49-F238E27FC236}">
                  <a16:creationId xmlns:a16="http://schemas.microsoft.com/office/drawing/2014/main" id="{7FCD3196-48B7-42CA-A9C1-E7DD1C394228}"/>
                </a:ext>
              </a:extLst>
            </p:cNvPr>
            <p:cNvSpPr>
              <a:spLocks/>
            </p:cNvSpPr>
            <p:nvPr/>
          </p:nvSpPr>
          <p:spPr bwMode="auto">
            <a:xfrm>
              <a:off x="8084561" y="5065423"/>
              <a:ext cx="394548" cy="256110"/>
            </a:xfrm>
            <a:custGeom>
              <a:avLst/>
              <a:gdLst/>
              <a:ahLst/>
              <a:cxnLst>
                <a:cxn ang="0">
                  <a:pos x="231" y="65"/>
                </a:cxn>
                <a:cxn ang="0">
                  <a:pos x="214" y="71"/>
                </a:cxn>
                <a:cxn ang="0">
                  <a:pos x="204" y="60"/>
                </a:cxn>
                <a:cxn ang="0">
                  <a:pos x="194" y="60"/>
                </a:cxn>
                <a:cxn ang="0">
                  <a:pos x="186" y="51"/>
                </a:cxn>
                <a:cxn ang="0">
                  <a:pos x="183" y="47"/>
                </a:cxn>
                <a:cxn ang="0">
                  <a:pos x="186" y="39"/>
                </a:cxn>
                <a:cxn ang="0">
                  <a:pos x="192" y="36"/>
                </a:cxn>
                <a:cxn ang="0">
                  <a:pos x="195" y="30"/>
                </a:cxn>
                <a:cxn ang="0">
                  <a:pos x="197" y="18"/>
                </a:cxn>
                <a:cxn ang="0">
                  <a:pos x="188" y="17"/>
                </a:cxn>
                <a:cxn ang="0">
                  <a:pos x="174" y="10"/>
                </a:cxn>
                <a:cxn ang="0">
                  <a:pos x="161" y="9"/>
                </a:cxn>
                <a:cxn ang="0">
                  <a:pos x="145" y="1"/>
                </a:cxn>
                <a:cxn ang="0">
                  <a:pos x="133" y="1"/>
                </a:cxn>
                <a:cxn ang="0">
                  <a:pos x="121" y="8"/>
                </a:cxn>
                <a:cxn ang="0">
                  <a:pos x="110" y="18"/>
                </a:cxn>
                <a:cxn ang="0">
                  <a:pos x="94" y="17"/>
                </a:cxn>
                <a:cxn ang="0">
                  <a:pos x="90" y="21"/>
                </a:cxn>
                <a:cxn ang="0">
                  <a:pos x="51" y="27"/>
                </a:cxn>
                <a:cxn ang="0">
                  <a:pos x="39" y="56"/>
                </a:cxn>
                <a:cxn ang="0">
                  <a:pos x="8" y="90"/>
                </a:cxn>
                <a:cxn ang="0">
                  <a:pos x="5" y="118"/>
                </a:cxn>
                <a:cxn ang="0">
                  <a:pos x="41" y="118"/>
                </a:cxn>
                <a:cxn ang="0">
                  <a:pos x="46" y="130"/>
                </a:cxn>
                <a:cxn ang="0">
                  <a:pos x="52" y="144"/>
                </a:cxn>
                <a:cxn ang="0">
                  <a:pos x="57" y="153"/>
                </a:cxn>
                <a:cxn ang="0">
                  <a:pos x="68" y="151"/>
                </a:cxn>
                <a:cxn ang="0">
                  <a:pos x="88" y="145"/>
                </a:cxn>
                <a:cxn ang="0">
                  <a:pos x="108" y="135"/>
                </a:cxn>
                <a:cxn ang="0">
                  <a:pos x="113" y="129"/>
                </a:cxn>
                <a:cxn ang="0">
                  <a:pos x="119" y="114"/>
                </a:cxn>
                <a:cxn ang="0">
                  <a:pos x="127" y="120"/>
                </a:cxn>
                <a:cxn ang="0">
                  <a:pos x="138" y="133"/>
                </a:cxn>
                <a:cxn ang="0">
                  <a:pos x="148" y="137"/>
                </a:cxn>
                <a:cxn ang="0">
                  <a:pos x="147" y="143"/>
                </a:cxn>
                <a:cxn ang="0">
                  <a:pos x="158" y="156"/>
                </a:cxn>
                <a:cxn ang="0">
                  <a:pos x="157" y="147"/>
                </a:cxn>
                <a:cxn ang="0">
                  <a:pos x="163" y="134"/>
                </a:cxn>
                <a:cxn ang="0">
                  <a:pos x="174" y="121"/>
                </a:cxn>
                <a:cxn ang="0">
                  <a:pos x="173" y="106"/>
                </a:cxn>
                <a:cxn ang="0">
                  <a:pos x="185" y="111"/>
                </a:cxn>
                <a:cxn ang="0">
                  <a:pos x="196" y="118"/>
                </a:cxn>
                <a:cxn ang="0">
                  <a:pos x="209" y="115"/>
                </a:cxn>
                <a:cxn ang="0">
                  <a:pos x="223" y="123"/>
                </a:cxn>
                <a:cxn ang="0">
                  <a:pos x="222" y="109"/>
                </a:cxn>
                <a:cxn ang="0">
                  <a:pos x="220" y="97"/>
                </a:cxn>
                <a:cxn ang="0">
                  <a:pos x="236" y="98"/>
                </a:cxn>
                <a:cxn ang="0">
                  <a:pos x="238" y="91"/>
                </a:cxn>
                <a:cxn ang="0">
                  <a:pos x="240" y="71"/>
                </a:cxn>
              </a:cxnLst>
              <a:rect l="0" t="0" r="r" b="b"/>
              <a:pathLst>
                <a:path w="242" h="157">
                  <a:moveTo>
                    <a:pt x="240" y="71"/>
                  </a:moveTo>
                  <a:cubicBezTo>
                    <a:pt x="240" y="69"/>
                    <a:pt x="240" y="67"/>
                    <a:pt x="238" y="65"/>
                  </a:cubicBezTo>
                  <a:cubicBezTo>
                    <a:pt x="237" y="64"/>
                    <a:pt x="234" y="62"/>
                    <a:pt x="233" y="62"/>
                  </a:cubicBezTo>
                  <a:cubicBezTo>
                    <a:pt x="232" y="63"/>
                    <a:pt x="232" y="64"/>
                    <a:pt x="231" y="65"/>
                  </a:cubicBezTo>
                  <a:cubicBezTo>
                    <a:pt x="230" y="65"/>
                    <a:pt x="229" y="65"/>
                    <a:pt x="228" y="66"/>
                  </a:cubicBezTo>
                  <a:cubicBezTo>
                    <a:pt x="226" y="67"/>
                    <a:pt x="227" y="69"/>
                    <a:pt x="226" y="70"/>
                  </a:cubicBezTo>
                  <a:cubicBezTo>
                    <a:pt x="225" y="72"/>
                    <a:pt x="225" y="73"/>
                    <a:pt x="222" y="73"/>
                  </a:cubicBezTo>
                  <a:cubicBezTo>
                    <a:pt x="219" y="73"/>
                    <a:pt x="217" y="72"/>
                    <a:pt x="214" y="71"/>
                  </a:cubicBezTo>
                  <a:cubicBezTo>
                    <a:pt x="213" y="71"/>
                    <a:pt x="212" y="70"/>
                    <a:pt x="212" y="69"/>
                  </a:cubicBezTo>
                  <a:cubicBezTo>
                    <a:pt x="211" y="69"/>
                    <a:pt x="210" y="69"/>
                    <a:pt x="210" y="68"/>
                  </a:cubicBezTo>
                  <a:cubicBezTo>
                    <a:pt x="208" y="67"/>
                    <a:pt x="208" y="66"/>
                    <a:pt x="208" y="64"/>
                  </a:cubicBezTo>
                  <a:cubicBezTo>
                    <a:pt x="208" y="61"/>
                    <a:pt x="206" y="61"/>
                    <a:pt x="204" y="60"/>
                  </a:cubicBezTo>
                  <a:cubicBezTo>
                    <a:pt x="204" y="60"/>
                    <a:pt x="204" y="60"/>
                    <a:pt x="203" y="59"/>
                  </a:cubicBezTo>
                  <a:cubicBezTo>
                    <a:pt x="203" y="59"/>
                    <a:pt x="202" y="59"/>
                    <a:pt x="201" y="59"/>
                  </a:cubicBezTo>
                  <a:cubicBezTo>
                    <a:pt x="200" y="60"/>
                    <a:pt x="200" y="60"/>
                    <a:pt x="198" y="60"/>
                  </a:cubicBezTo>
                  <a:cubicBezTo>
                    <a:pt x="197" y="60"/>
                    <a:pt x="195" y="60"/>
                    <a:pt x="194" y="60"/>
                  </a:cubicBezTo>
                  <a:cubicBezTo>
                    <a:pt x="193" y="60"/>
                    <a:pt x="192" y="60"/>
                    <a:pt x="191" y="60"/>
                  </a:cubicBezTo>
                  <a:cubicBezTo>
                    <a:pt x="190" y="60"/>
                    <a:pt x="189" y="60"/>
                    <a:pt x="188" y="60"/>
                  </a:cubicBezTo>
                  <a:cubicBezTo>
                    <a:pt x="185" y="59"/>
                    <a:pt x="183" y="60"/>
                    <a:pt x="183" y="57"/>
                  </a:cubicBezTo>
                  <a:cubicBezTo>
                    <a:pt x="182" y="53"/>
                    <a:pt x="184" y="53"/>
                    <a:pt x="186" y="51"/>
                  </a:cubicBezTo>
                  <a:cubicBezTo>
                    <a:pt x="186" y="51"/>
                    <a:pt x="187" y="51"/>
                    <a:pt x="187" y="50"/>
                  </a:cubicBezTo>
                  <a:cubicBezTo>
                    <a:pt x="187" y="50"/>
                    <a:pt x="186" y="50"/>
                    <a:pt x="186" y="50"/>
                  </a:cubicBezTo>
                  <a:cubicBezTo>
                    <a:pt x="185" y="50"/>
                    <a:pt x="185" y="50"/>
                    <a:pt x="184" y="49"/>
                  </a:cubicBezTo>
                  <a:cubicBezTo>
                    <a:pt x="183" y="49"/>
                    <a:pt x="183" y="48"/>
                    <a:pt x="183" y="47"/>
                  </a:cubicBezTo>
                  <a:cubicBezTo>
                    <a:pt x="183" y="47"/>
                    <a:pt x="183" y="46"/>
                    <a:pt x="183" y="45"/>
                  </a:cubicBezTo>
                  <a:cubicBezTo>
                    <a:pt x="183" y="44"/>
                    <a:pt x="184" y="44"/>
                    <a:pt x="184" y="43"/>
                  </a:cubicBezTo>
                  <a:cubicBezTo>
                    <a:pt x="184" y="42"/>
                    <a:pt x="185" y="42"/>
                    <a:pt x="185" y="41"/>
                  </a:cubicBezTo>
                  <a:cubicBezTo>
                    <a:pt x="186" y="40"/>
                    <a:pt x="186" y="40"/>
                    <a:pt x="186" y="39"/>
                  </a:cubicBezTo>
                  <a:cubicBezTo>
                    <a:pt x="187" y="38"/>
                    <a:pt x="187" y="38"/>
                    <a:pt x="188" y="38"/>
                  </a:cubicBezTo>
                  <a:cubicBezTo>
                    <a:pt x="188" y="37"/>
                    <a:pt x="189" y="37"/>
                    <a:pt x="189" y="36"/>
                  </a:cubicBezTo>
                  <a:cubicBezTo>
                    <a:pt x="189" y="36"/>
                    <a:pt x="192" y="35"/>
                    <a:pt x="192" y="35"/>
                  </a:cubicBezTo>
                  <a:cubicBezTo>
                    <a:pt x="192" y="36"/>
                    <a:pt x="192" y="36"/>
                    <a:pt x="192" y="36"/>
                  </a:cubicBezTo>
                  <a:cubicBezTo>
                    <a:pt x="192" y="37"/>
                    <a:pt x="192" y="37"/>
                    <a:pt x="192" y="37"/>
                  </a:cubicBezTo>
                  <a:cubicBezTo>
                    <a:pt x="194" y="36"/>
                    <a:pt x="196" y="36"/>
                    <a:pt x="196" y="35"/>
                  </a:cubicBezTo>
                  <a:cubicBezTo>
                    <a:pt x="197" y="34"/>
                    <a:pt x="196" y="33"/>
                    <a:pt x="196" y="33"/>
                  </a:cubicBezTo>
                  <a:cubicBezTo>
                    <a:pt x="195" y="32"/>
                    <a:pt x="195" y="31"/>
                    <a:pt x="195" y="30"/>
                  </a:cubicBezTo>
                  <a:cubicBezTo>
                    <a:pt x="195" y="28"/>
                    <a:pt x="195" y="26"/>
                    <a:pt x="195" y="24"/>
                  </a:cubicBezTo>
                  <a:cubicBezTo>
                    <a:pt x="195" y="23"/>
                    <a:pt x="196" y="22"/>
                    <a:pt x="196" y="20"/>
                  </a:cubicBezTo>
                  <a:cubicBezTo>
                    <a:pt x="197" y="19"/>
                    <a:pt x="198" y="19"/>
                    <a:pt x="198" y="18"/>
                  </a:cubicBezTo>
                  <a:cubicBezTo>
                    <a:pt x="198" y="18"/>
                    <a:pt x="197" y="18"/>
                    <a:pt x="197" y="18"/>
                  </a:cubicBezTo>
                  <a:cubicBezTo>
                    <a:pt x="196" y="18"/>
                    <a:pt x="195" y="18"/>
                    <a:pt x="195" y="18"/>
                  </a:cubicBezTo>
                  <a:cubicBezTo>
                    <a:pt x="195" y="18"/>
                    <a:pt x="195" y="17"/>
                    <a:pt x="194" y="17"/>
                  </a:cubicBezTo>
                  <a:cubicBezTo>
                    <a:pt x="193" y="17"/>
                    <a:pt x="191" y="17"/>
                    <a:pt x="190" y="17"/>
                  </a:cubicBezTo>
                  <a:cubicBezTo>
                    <a:pt x="189" y="17"/>
                    <a:pt x="189" y="17"/>
                    <a:pt x="188" y="17"/>
                  </a:cubicBezTo>
                  <a:cubicBezTo>
                    <a:pt x="186" y="16"/>
                    <a:pt x="184" y="16"/>
                    <a:pt x="182" y="15"/>
                  </a:cubicBezTo>
                  <a:cubicBezTo>
                    <a:pt x="181" y="15"/>
                    <a:pt x="180" y="15"/>
                    <a:pt x="179" y="13"/>
                  </a:cubicBezTo>
                  <a:cubicBezTo>
                    <a:pt x="178" y="13"/>
                    <a:pt x="178" y="13"/>
                    <a:pt x="178" y="12"/>
                  </a:cubicBezTo>
                  <a:cubicBezTo>
                    <a:pt x="177" y="12"/>
                    <a:pt x="175" y="11"/>
                    <a:pt x="174" y="10"/>
                  </a:cubicBezTo>
                  <a:cubicBezTo>
                    <a:pt x="173" y="10"/>
                    <a:pt x="172" y="9"/>
                    <a:pt x="171" y="8"/>
                  </a:cubicBezTo>
                  <a:cubicBezTo>
                    <a:pt x="170" y="7"/>
                    <a:pt x="171" y="7"/>
                    <a:pt x="169" y="7"/>
                  </a:cubicBezTo>
                  <a:cubicBezTo>
                    <a:pt x="168" y="7"/>
                    <a:pt x="167" y="7"/>
                    <a:pt x="166" y="8"/>
                  </a:cubicBezTo>
                  <a:cubicBezTo>
                    <a:pt x="164" y="8"/>
                    <a:pt x="163" y="9"/>
                    <a:pt x="161" y="9"/>
                  </a:cubicBezTo>
                  <a:cubicBezTo>
                    <a:pt x="159" y="9"/>
                    <a:pt x="157" y="8"/>
                    <a:pt x="155" y="7"/>
                  </a:cubicBezTo>
                  <a:cubicBezTo>
                    <a:pt x="154" y="6"/>
                    <a:pt x="154" y="5"/>
                    <a:pt x="153" y="5"/>
                  </a:cubicBezTo>
                  <a:cubicBezTo>
                    <a:pt x="152" y="4"/>
                    <a:pt x="149" y="3"/>
                    <a:pt x="147" y="2"/>
                  </a:cubicBezTo>
                  <a:cubicBezTo>
                    <a:pt x="147" y="1"/>
                    <a:pt x="146" y="1"/>
                    <a:pt x="145" y="1"/>
                  </a:cubicBezTo>
                  <a:cubicBezTo>
                    <a:pt x="145" y="1"/>
                    <a:pt x="144" y="1"/>
                    <a:pt x="143" y="1"/>
                  </a:cubicBezTo>
                  <a:cubicBezTo>
                    <a:pt x="143" y="1"/>
                    <a:pt x="142" y="0"/>
                    <a:pt x="141" y="0"/>
                  </a:cubicBezTo>
                  <a:cubicBezTo>
                    <a:pt x="141" y="0"/>
                    <a:pt x="140" y="0"/>
                    <a:pt x="139" y="0"/>
                  </a:cubicBezTo>
                  <a:cubicBezTo>
                    <a:pt x="137" y="0"/>
                    <a:pt x="134" y="0"/>
                    <a:pt x="133" y="1"/>
                  </a:cubicBezTo>
                  <a:cubicBezTo>
                    <a:pt x="131" y="3"/>
                    <a:pt x="129" y="6"/>
                    <a:pt x="129" y="8"/>
                  </a:cubicBezTo>
                  <a:cubicBezTo>
                    <a:pt x="129" y="11"/>
                    <a:pt x="129" y="14"/>
                    <a:pt x="126" y="14"/>
                  </a:cubicBezTo>
                  <a:cubicBezTo>
                    <a:pt x="124" y="14"/>
                    <a:pt x="124" y="13"/>
                    <a:pt x="123" y="12"/>
                  </a:cubicBezTo>
                  <a:cubicBezTo>
                    <a:pt x="122" y="11"/>
                    <a:pt x="123" y="9"/>
                    <a:pt x="121" y="8"/>
                  </a:cubicBezTo>
                  <a:cubicBezTo>
                    <a:pt x="120" y="8"/>
                    <a:pt x="119" y="10"/>
                    <a:pt x="118" y="11"/>
                  </a:cubicBezTo>
                  <a:cubicBezTo>
                    <a:pt x="118" y="12"/>
                    <a:pt x="118" y="12"/>
                    <a:pt x="118" y="13"/>
                  </a:cubicBezTo>
                  <a:cubicBezTo>
                    <a:pt x="118" y="15"/>
                    <a:pt x="117" y="15"/>
                    <a:pt x="116" y="15"/>
                  </a:cubicBezTo>
                  <a:cubicBezTo>
                    <a:pt x="114" y="16"/>
                    <a:pt x="113" y="18"/>
                    <a:pt x="110" y="18"/>
                  </a:cubicBezTo>
                  <a:cubicBezTo>
                    <a:pt x="110" y="18"/>
                    <a:pt x="109" y="17"/>
                    <a:pt x="108" y="17"/>
                  </a:cubicBezTo>
                  <a:cubicBezTo>
                    <a:pt x="107" y="17"/>
                    <a:pt x="105" y="17"/>
                    <a:pt x="104" y="18"/>
                  </a:cubicBezTo>
                  <a:cubicBezTo>
                    <a:pt x="102" y="19"/>
                    <a:pt x="100" y="19"/>
                    <a:pt x="97" y="18"/>
                  </a:cubicBezTo>
                  <a:cubicBezTo>
                    <a:pt x="96" y="18"/>
                    <a:pt x="95" y="18"/>
                    <a:pt x="94" y="17"/>
                  </a:cubicBezTo>
                  <a:cubicBezTo>
                    <a:pt x="94" y="17"/>
                    <a:pt x="94" y="17"/>
                    <a:pt x="93" y="17"/>
                  </a:cubicBezTo>
                  <a:cubicBezTo>
                    <a:pt x="93" y="16"/>
                    <a:pt x="93" y="16"/>
                    <a:pt x="92" y="15"/>
                  </a:cubicBezTo>
                  <a:cubicBezTo>
                    <a:pt x="92" y="15"/>
                    <a:pt x="92" y="15"/>
                    <a:pt x="92" y="15"/>
                  </a:cubicBezTo>
                  <a:cubicBezTo>
                    <a:pt x="92" y="17"/>
                    <a:pt x="93" y="19"/>
                    <a:pt x="90" y="21"/>
                  </a:cubicBezTo>
                  <a:cubicBezTo>
                    <a:pt x="87" y="23"/>
                    <a:pt x="83" y="25"/>
                    <a:pt x="80" y="26"/>
                  </a:cubicBezTo>
                  <a:cubicBezTo>
                    <a:pt x="78" y="27"/>
                    <a:pt x="77" y="27"/>
                    <a:pt x="75" y="27"/>
                  </a:cubicBezTo>
                  <a:cubicBezTo>
                    <a:pt x="69" y="27"/>
                    <a:pt x="64" y="30"/>
                    <a:pt x="58" y="29"/>
                  </a:cubicBezTo>
                  <a:cubicBezTo>
                    <a:pt x="56" y="28"/>
                    <a:pt x="54" y="27"/>
                    <a:pt x="51" y="27"/>
                  </a:cubicBezTo>
                  <a:cubicBezTo>
                    <a:pt x="40" y="28"/>
                    <a:pt x="58" y="37"/>
                    <a:pt x="52" y="42"/>
                  </a:cubicBezTo>
                  <a:cubicBezTo>
                    <a:pt x="50" y="44"/>
                    <a:pt x="49" y="43"/>
                    <a:pt x="47" y="44"/>
                  </a:cubicBezTo>
                  <a:cubicBezTo>
                    <a:pt x="47" y="45"/>
                    <a:pt x="46" y="47"/>
                    <a:pt x="46" y="47"/>
                  </a:cubicBezTo>
                  <a:cubicBezTo>
                    <a:pt x="44" y="51"/>
                    <a:pt x="42" y="53"/>
                    <a:pt x="39" y="56"/>
                  </a:cubicBezTo>
                  <a:cubicBezTo>
                    <a:pt x="34" y="62"/>
                    <a:pt x="30" y="69"/>
                    <a:pt x="23" y="74"/>
                  </a:cubicBezTo>
                  <a:cubicBezTo>
                    <a:pt x="22" y="75"/>
                    <a:pt x="20" y="76"/>
                    <a:pt x="19" y="78"/>
                  </a:cubicBezTo>
                  <a:cubicBezTo>
                    <a:pt x="17" y="80"/>
                    <a:pt x="17" y="82"/>
                    <a:pt x="15" y="83"/>
                  </a:cubicBezTo>
                  <a:cubicBezTo>
                    <a:pt x="13" y="86"/>
                    <a:pt x="11" y="88"/>
                    <a:pt x="8" y="90"/>
                  </a:cubicBezTo>
                  <a:cubicBezTo>
                    <a:pt x="6" y="93"/>
                    <a:pt x="6" y="95"/>
                    <a:pt x="6" y="98"/>
                  </a:cubicBezTo>
                  <a:cubicBezTo>
                    <a:pt x="6" y="100"/>
                    <a:pt x="7" y="104"/>
                    <a:pt x="6" y="105"/>
                  </a:cubicBezTo>
                  <a:cubicBezTo>
                    <a:pt x="5" y="107"/>
                    <a:pt x="3" y="106"/>
                    <a:pt x="2" y="108"/>
                  </a:cubicBezTo>
                  <a:cubicBezTo>
                    <a:pt x="0" y="111"/>
                    <a:pt x="3" y="117"/>
                    <a:pt x="5" y="118"/>
                  </a:cubicBezTo>
                  <a:cubicBezTo>
                    <a:pt x="8" y="119"/>
                    <a:pt x="11" y="118"/>
                    <a:pt x="13" y="117"/>
                  </a:cubicBezTo>
                  <a:cubicBezTo>
                    <a:pt x="18" y="115"/>
                    <a:pt x="22" y="112"/>
                    <a:pt x="27" y="112"/>
                  </a:cubicBezTo>
                  <a:cubicBezTo>
                    <a:pt x="31" y="112"/>
                    <a:pt x="35" y="115"/>
                    <a:pt x="38" y="117"/>
                  </a:cubicBezTo>
                  <a:cubicBezTo>
                    <a:pt x="38" y="117"/>
                    <a:pt x="40" y="118"/>
                    <a:pt x="41" y="118"/>
                  </a:cubicBezTo>
                  <a:cubicBezTo>
                    <a:pt x="42" y="118"/>
                    <a:pt x="43" y="119"/>
                    <a:pt x="44" y="119"/>
                  </a:cubicBezTo>
                  <a:cubicBezTo>
                    <a:pt x="45" y="121"/>
                    <a:pt x="44" y="123"/>
                    <a:pt x="45" y="125"/>
                  </a:cubicBezTo>
                  <a:cubicBezTo>
                    <a:pt x="45" y="125"/>
                    <a:pt x="46" y="126"/>
                    <a:pt x="46" y="126"/>
                  </a:cubicBezTo>
                  <a:cubicBezTo>
                    <a:pt x="46" y="127"/>
                    <a:pt x="46" y="129"/>
                    <a:pt x="46" y="130"/>
                  </a:cubicBezTo>
                  <a:cubicBezTo>
                    <a:pt x="46" y="132"/>
                    <a:pt x="46" y="134"/>
                    <a:pt x="47" y="136"/>
                  </a:cubicBezTo>
                  <a:cubicBezTo>
                    <a:pt x="47" y="137"/>
                    <a:pt x="48" y="138"/>
                    <a:pt x="49" y="139"/>
                  </a:cubicBezTo>
                  <a:cubicBezTo>
                    <a:pt x="49" y="140"/>
                    <a:pt x="50" y="141"/>
                    <a:pt x="50" y="141"/>
                  </a:cubicBezTo>
                  <a:cubicBezTo>
                    <a:pt x="51" y="143"/>
                    <a:pt x="51" y="143"/>
                    <a:pt x="52" y="144"/>
                  </a:cubicBezTo>
                  <a:cubicBezTo>
                    <a:pt x="52" y="145"/>
                    <a:pt x="53" y="145"/>
                    <a:pt x="53" y="147"/>
                  </a:cubicBezTo>
                  <a:cubicBezTo>
                    <a:pt x="53" y="147"/>
                    <a:pt x="53" y="149"/>
                    <a:pt x="53" y="150"/>
                  </a:cubicBezTo>
                  <a:cubicBezTo>
                    <a:pt x="53" y="151"/>
                    <a:pt x="51" y="152"/>
                    <a:pt x="51" y="153"/>
                  </a:cubicBezTo>
                  <a:cubicBezTo>
                    <a:pt x="53" y="154"/>
                    <a:pt x="55" y="153"/>
                    <a:pt x="57" y="153"/>
                  </a:cubicBezTo>
                  <a:cubicBezTo>
                    <a:pt x="58" y="153"/>
                    <a:pt x="59" y="154"/>
                    <a:pt x="60" y="154"/>
                  </a:cubicBezTo>
                  <a:cubicBezTo>
                    <a:pt x="61" y="154"/>
                    <a:pt x="62" y="154"/>
                    <a:pt x="63" y="153"/>
                  </a:cubicBezTo>
                  <a:cubicBezTo>
                    <a:pt x="63" y="153"/>
                    <a:pt x="65" y="153"/>
                    <a:pt x="66" y="153"/>
                  </a:cubicBezTo>
                  <a:cubicBezTo>
                    <a:pt x="67" y="152"/>
                    <a:pt x="67" y="151"/>
                    <a:pt x="68" y="151"/>
                  </a:cubicBezTo>
                  <a:cubicBezTo>
                    <a:pt x="71" y="150"/>
                    <a:pt x="74" y="150"/>
                    <a:pt x="77" y="149"/>
                  </a:cubicBezTo>
                  <a:cubicBezTo>
                    <a:pt x="79" y="149"/>
                    <a:pt x="80" y="148"/>
                    <a:pt x="81" y="147"/>
                  </a:cubicBezTo>
                  <a:cubicBezTo>
                    <a:pt x="82" y="145"/>
                    <a:pt x="82" y="144"/>
                    <a:pt x="84" y="143"/>
                  </a:cubicBezTo>
                  <a:cubicBezTo>
                    <a:pt x="85" y="143"/>
                    <a:pt x="86" y="144"/>
                    <a:pt x="88" y="145"/>
                  </a:cubicBezTo>
                  <a:cubicBezTo>
                    <a:pt x="91" y="146"/>
                    <a:pt x="95" y="149"/>
                    <a:pt x="99" y="147"/>
                  </a:cubicBezTo>
                  <a:cubicBezTo>
                    <a:pt x="100" y="146"/>
                    <a:pt x="100" y="145"/>
                    <a:pt x="102" y="144"/>
                  </a:cubicBezTo>
                  <a:cubicBezTo>
                    <a:pt x="103" y="143"/>
                    <a:pt x="105" y="142"/>
                    <a:pt x="105" y="140"/>
                  </a:cubicBezTo>
                  <a:cubicBezTo>
                    <a:pt x="106" y="139"/>
                    <a:pt x="106" y="136"/>
                    <a:pt x="108" y="135"/>
                  </a:cubicBezTo>
                  <a:cubicBezTo>
                    <a:pt x="109" y="135"/>
                    <a:pt x="110" y="135"/>
                    <a:pt x="110" y="135"/>
                  </a:cubicBezTo>
                  <a:cubicBezTo>
                    <a:pt x="110" y="135"/>
                    <a:pt x="111" y="134"/>
                    <a:pt x="111" y="134"/>
                  </a:cubicBezTo>
                  <a:cubicBezTo>
                    <a:pt x="113" y="133"/>
                    <a:pt x="113" y="133"/>
                    <a:pt x="113" y="132"/>
                  </a:cubicBezTo>
                  <a:cubicBezTo>
                    <a:pt x="113" y="131"/>
                    <a:pt x="113" y="130"/>
                    <a:pt x="113" y="129"/>
                  </a:cubicBezTo>
                  <a:cubicBezTo>
                    <a:pt x="112" y="127"/>
                    <a:pt x="111" y="128"/>
                    <a:pt x="110" y="127"/>
                  </a:cubicBezTo>
                  <a:cubicBezTo>
                    <a:pt x="109" y="125"/>
                    <a:pt x="109" y="123"/>
                    <a:pt x="111" y="122"/>
                  </a:cubicBezTo>
                  <a:cubicBezTo>
                    <a:pt x="113" y="120"/>
                    <a:pt x="115" y="120"/>
                    <a:pt x="117" y="119"/>
                  </a:cubicBezTo>
                  <a:cubicBezTo>
                    <a:pt x="118" y="118"/>
                    <a:pt x="119" y="116"/>
                    <a:pt x="119" y="114"/>
                  </a:cubicBezTo>
                  <a:cubicBezTo>
                    <a:pt x="120" y="112"/>
                    <a:pt x="120" y="109"/>
                    <a:pt x="123" y="110"/>
                  </a:cubicBezTo>
                  <a:cubicBezTo>
                    <a:pt x="125" y="111"/>
                    <a:pt x="127" y="113"/>
                    <a:pt x="127" y="115"/>
                  </a:cubicBezTo>
                  <a:cubicBezTo>
                    <a:pt x="127" y="116"/>
                    <a:pt x="127" y="117"/>
                    <a:pt x="127" y="118"/>
                  </a:cubicBezTo>
                  <a:cubicBezTo>
                    <a:pt x="127" y="118"/>
                    <a:pt x="127" y="120"/>
                    <a:pt x="127" y="120"/>
                  </a:cubicBezTo>
                  <a:cubicBezTo>
                    <a:pt x="127" y="121"/>
                    <a:pt x="128" y="121"/>
                    <a:pt x="128" y="122"/>
                  </a:cubicBezTo>
                  <a:cubicBezTo>
                    <a:pt x="129" y="123"/>
                    <a:pt x="130" y="124"/>
                    <a:pt x="131" y="125"/>
                  </a:cubicBezTo>
                  <a:cubicBezTo>
                    <a:pt x="132" y="126"/>
                    <a:pt x="133" y="128"/>
                    <a:pt x="134" y="130"/>
                  </a:cubicBezTo>
                  <a:cubicBezTo>
                    <a:pt x="135" y="132"/>
                    <a:pt x="136" y="133"/>
                    <a:pt x="138" y="133"/>
                  </a:cubicBezTo>
                  <a:cubicBezTo>
                    <a:pt x="139" y="134"/>
                    <a:pt x="140" y="134"/>
                    <a:pt x="141" y="134"/>
                  </a:cubicBezTo>
                  <a:cubicBezTo>
                    <a:pt x="142" y="134"/>
                    <a:pt x="142" y="135"/>
                    <a:pt x="142" y="135"/>
                  </a:cubicBezTo>
                  <a:cubicBezTo>
                    <a:pt x="143" y="135"/>
                    <a:pt x="144" y="135"/>
                    <a:pt x="144" y="135"/>
                  </a:cubicBezTo>
                  <a:cubicBezTo>
                    <a:pt x="146" y="135"/>
                    <a:pt x="147" y="136"/>
                    <a:pt x="148" y="137"/>
                  </a:cubicBezTo>
                  <a:cubicBezTo>
                    <a:pt x="149" y="137"/>
                    <a:pt x="149" y="137"/>
                    <a:pt x="150" y="138"/>
                  </a:cubicBezTo>
                  <a:cubicBezTo>
                    <a:pt x="150" y="139"/>
                    <a:pt x="148" y="140"/>
                    <a:pt x="148" y="141"/>
                  </a:cubicBezTo>
                  <a:cubicBezTo>
                    <a:pt x="148" y="141"/>
                    <a:pt x="148" y="142"/>
                    <a:pt x="148" y="142"/>
                  </a:cubicBezTo>
                  <a:cubicBezTo>
                    <a:pt x="148" y="142"/>
                    <a:pt x="147" y="143"/>
                    <a:pt x="147" y="143"/>
                  </a:cubicBezTo>
                  <a:cubicBezTo>
                    <a:pt x="147" y="143"/>
                    <a:pt x="147" y="144"/>
                    <a:pt x="147" y="145"/>
                  </a:cubicBezTo>
                  <a:cubicBezTo>
                    <a:pt x="149" y="145"/>
                    <a:pt x="151" y="145"/>
                    <a:pt x="152" y="147"/>
                  </a:cubicBezTo>
                  <a:cubicBezTo>
                    <a:pt x="153" y="149"/>
                    <a:pt x="153" y="152"/>
                    <a:pt x="153" y="154"/>
                  </a:cubicBezTo>
                  <a:cubicBezTo>
                    <a:pt x="154" y="156"/>
                    <a:pt x="157" y="156"/>
                    <a:pt x="158" y="156"/>
                  </a:cubicBezTo>
                  <a:cubicBezTo>
                    <a:pt x="161" y="157"/>
                    <a:pt x="162" y="156"/>
                    <a:pt x="163" y="153"/>
                  </a:cubicBezTo>
                  <a:cubicBezTo>
                    <a:pt x="163" y="152"/>
                    <a:pt x="164" y="151"/>
                    <a:pt x="162" y="150"/>
                  </a:cubicBezTo>
                  <a:cubicBezTo>
                    <a:pt x="162" y="149"/>
                    <a:pt x="161" y="149"/>
                    <a:pt x="160" y="148"/>
                  </a:cubicBezTo>
                  <a:cubicBezTo>
                    <a:pt x="160" y="148"/>
                    <a:pt x="158" y="148"/>
                    <a:pt x="157" y="147"/>
                  </a:cubicBezTo>
                  <a:cubicBezTo>
                    <a:pt x="157" y="147"/>
                    <a:pt x="157" y="144"/>
                    <a:pt x="157" y="143"/>
                  </a:cubicBezTo>
                  <a:cubicBezTo>
                    <a:pt x="158" y="143"/>
                    <a:pt x="159" y="142"/>
                    <a:pt x="159" y="141"/>
                  </a:cubicBezTo>
                  <a:cubicBezTo>
                    <a:pt x="160" y="140"/>
                    <a:pt x="160" y="140"/>
                    <a:pt x="160" y="139"/>
                  </a:cubicBezTo>
                  <a:cubicBezTo>
                    <a:pt x="161" y="137"/>
                    <a:pt x="163" y="136"/>
                    <a:pt x="163" y="134"/>
                  </a:cubicBezTo>
                  <a:cubicBezTo>
                    <a:pt x="164" y="132"/>
                    <a:pt x="164" y="130"/>
                    <a:pt x="166" y="129"/>
                  </a:cubicBezTo>
                  <a:cubicBezTo>
                    <a:pt x="168" y="128"/>
                    <a:pt x="169" y="127"/>
                    <a:pt x="171" y="126"/>
                  </a:cubicBezTo>
                  <a:cubicBezTo>
                    <a:pt x="171" y="125"/>
                    <a:pt x="171" y="125"/>
                    <a:pt x="172" y="124"/>
                  </a:cubicBezTo>
                  <a:cubicBezTo>
                    <a:pt x="173" y="123"/>
                    <a:pt x="174" y="122"/>
                    <a:pt x="174" y="121"/>
                  </a:cubicBezTo>
                  <a:cubicBezTo>
                    <a:pt x="175" y="120"/>
                    <a:pt x="175" y="118"/>
                    <a:pt x="175" y="117"/>
                  </a:cubicBezTo>
                  <a:cubicBezTo>
                    <a:pt x="174" y="116"/>
                    <a:pt x="174" y="115"/>
                    <a:pt x="173" y="114"/>
                  </a:cubicBezTo>
                  <a:cubicBezTo>
                    <a:pt x="172" y="113"/>
                    <a:pt x="171" y="110"/>
                    <a:pt x="172" y="108"/>
                  </a:cubicBezTo>
                  <a:cubicBezTo>
                    <a:pt x="172" y="108"/>
                    <a:pt x="173" y="107"/>
                    <a:pt x="173" y="106"/>
                  </a:cubicBezTo>
                  <a:cubicBezTo>
                    <a:pt x="174" y="106"/>
                    <a:pt x="175" y="105"/>
                    <a:pt x="175" y="105"/>
                  </a:cubicBezTo>
                  <a:cubicBezTo>
                    <a:pt x="176" y="104"/>
                    <a:pt x="180" y="104"/>
                    <a:pt x="181" y="105"/>
                  </a:cubicBezTo>
                  <a:cubicBezTo>
                    <a:pt x="181" y="105"/>
                    <a:pt x="183" y="107"/>
                    <a:pt x="183" y="107"/>
                  </a:cubicBezTo>
                  <a:cubicBezTo>
                    <a:pt x="184" y="109"/>
                    <a:pt x="184" y="110"/>
                    <a:pt x="185" y="111"/>
                  </a:cubicBezTo>
                  <a:cubicBezTo>
                    <a:pt x="185" y="112"/>
                    <a:pt x="185" y="114"/>
                    <a:pt x="185" y="115"/>
                  </a:cubicBezTo>
                  <a:cubicBezTo>
                    <a:pt x="186" y="117"/>
                    <a:pt x="187" y="117"/>
                    <a:pt x="189" y="117"/>
                  </a:cubicBezTo>
                  <a:cubicBezTo>
                    <a:pt x="190" y="118"/>
                    <a:pt x="192" y="119"/>
                    <a:pt x="194" y="119"/>
                  </a:cubicBezTo>
                  <a:cubicBezTo>
                    <a:pt x="195" y="118"/>
                    <a:pt x="195" y="118"/>
                    <a:pt x="196" y="118"/>
                  </a:cubicBezTo>
                  <a:cubicBezTo>
                    <a:pt x="197" y="118"/>
                    <a:pt x="198" y="118"/>
                    <a:pt x="198" y="118"/>
                  </a:cubicBezTo>
                  <a:cubicBezTo>
                    <a:pt x="199" y="117"/>
                    <a:pt x="199" y="116"/>
                    <a:pt x="200" y="116"/>
                  </a:cubicBezTo>
                  <a:cubicBezTo>
                    <a:pt x="201" y="115"/>
                    <a:pt x="202" y="115"/>
                    <a:pt x="203" y="115"/>
                  </a:cubicBezTo>
                  <a:cubicBezTo>
                    <a:pt x="205" y="115"/>
                    <a:pt x="207" y="115"/>
                    <a:pt x="209" y="115"/>
                  </a:cubicBezTo>
                  <a:cubicBezTo>
                    <a:pt x="210" y="115"/>
                    <a:pt x="212" y="114"/>
                    <a:pt x="213" y="115"/>
                  </a:cubicBezTo>
                  <a:cubicBezTo>
                    <a:pt x="214" y="115"/>
                    <a:pt x="214" y="118"/>
                    <a:pt x="214" y="118"/>
                  </a:cubicBezTo>
                  <a:cubicBezTo>
                    <a:pt x="215" y="119"/>
                    <a:pt x="215" y="120"/>
                    <a:pt x="216" y="121"/>
                  </a:cubicBezTo>
                  <a:cubicBezTo>
                    <a:pt x="218" y="122"/>
                    <a:pt x="220" y="123"/>
                    <a:pt x="223" y="123"/>
                  </a:cubicBezTo>
                  <a:cubicBezTo>
                    <a:pt x="223" y="121"/>
                    <a:pt x="222" y="120"/>
                    <a:pt x="221" y="118"/>
                  </a:cubicBezTo>
                  <a:cubicBezTo>
                    <a:pt x="221" y="117"/>
                    <a:pt x="220" y="117"/>
                    <a:pt x="220" y="116"/>
                  </a:cubicBezTo>
                  <a:cubicBezTo>
                    <a:pt x="221" y="115"/>
                    <a:pt x="221" y="115"/>
                    <a:pt x="222" y="114"/>
                  </a:cubicBezTo>
                  <a:cubicBezTo>
                    <a:pt x="222" y="113"/>
                    <a:pt x="224" y="110"/>
                    <a:pt x="222" y="109"/>
                  </a:cubicBezTo>
                  <a:cubicBezTo>
                    <a:pt x="221" y="108"/>
                    <a:pt x="219" y="109"/>
                    <a:pt x="217" y="109"/>
                  </a:cubicBezTo>
                  <a:cubicBezTo>
                    <a:pt x="217" y="107"/>
                    <a:pt x="217" y="105"/>
                    <a:pt x="217" y="104"/>
                  </a:cubicBezTo>
                  <a:cubicBezTo>
                    <a:pt x="217" y="102"/>
                    <a:pt x="217" y="101"/>
                    <a:pt x="218" y="99"/>
                  </a:cubicBezTo>
                  <a:cubicBezTo>
                    <a:pt x="218" y="98"/>
                    <a:pt x="219" y="97"/>
                    <a:pt x="220" y="97"/>
                  </a:cubicBezTo>
                  <a:cubicBezTo>
                    <a:pt x="222" y="96"/>
                    <a:pt x="223" y="96"/>
                    <a:pt x="224" y="95"/>
                  </a:cubicBezTo>
                  <a:cubicBezTo>
                    <a:pt x="225" y="95"/>
                    <a:pt x="225" y="94"/>
                    <a:pt x="226" y="94"/>
                  </a:cubicBezTo>
                  <a:cubicBezTo>
                    <a:pt x="229" y="94"/>
                    <a:pt x="229" y="97"/>
                    <a:pt x="231" y="98"/>
                  </a:cubicBezTo>
                  <a:cubicBezTo>
                    <a:pt x="232" y="99"/>
                    <a:pt x="234" y="99"/>
                    <a:pt x="236" y="98"/>
                  </a:cubicBezTo>
                  <a:cubicBezTo>
                    <a:pt x="237" y="98"/>
                    <a:pt x="239" y="97"/>
                    <a:pt x="240" y="97"/>
                  </a:cubicBezTo>
                  <a:cubicBezTo>
                    <a:pt x="240" y="96"/>
                    <a:pt x="241" y="93"/>
                    <a:pt x="241" y="93"/>
                  </a:cubicBezTo>
                  <a:cubicBezTo>
                    <a:pt x="240" y="92"/>
                    <a:pt x="239" y="92"/>
                    <a:pt x="239" y="92"/>
                  </a:cubicBezTo>
                  <a:cubicBezTo>
                    <a:pt x="238" y="92"/>
                    <a:pt x="238" y="91"/>
                    <a:pt x="238" y="91"/>
                  </a:cubicBezTo>
                  <a:cubicBezTo>
                    <a:pt x="237" y="90"/>
                    <a:pt x="236" y="90"/>
                    <a:pt x="236" y="89"/>
                  </a:cubicBezTo>
                  <a:cubicBezTo>
                    <a:pt x="235" y="85"/>
                    <a:pt x="237" y="84"/>
                    <a:pt x="239" y="82"/>
                  </a:cubicBezTo>
                  <a:cubicBezTo>
                    <a:pt x="240" y="80"/>
                    <a:pt x="240" y="78"/>
                    <a:pt x="241" y="77"/>
                  </a:cubicBezTo>
                  <a:cubicBezTo>
                    <a:pt x="242" y="74"/>
                    <a:pt x="241" y="73"/>
                    <a:pt x="240" y="71"/>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5" name="Line 12">
              <a:extLst>
                <a:ext uri="{FF2B5EF4-FFF2-40B4-BE49-F238E27FC236}">
                  <a16:creationId xmlns:a16="http://schemas.microsoft.com/office/drawing/2014/main" id="{1DEE4FF6-359D-4CB3-9C2F-C533410A2BA4}"/>
                </a:ext>
              </a:extLst>
            </p:cNvPr>
            <p:cNvSpPr>
              <a:spLocks noChangeShapeType="1"/>
            </p:cNvSpPr>
            <p:nvPr/>
          </p:nvSpPr>
          <p:spPr bwMode="auto">
            <a:xfrm>
              <a:off x="8135783" y="5007279"/>
              <a:ext cx="1385" cy="1385"/>
            </a:xfrm>
            <a:prstGeom prst="line">
              <a:avLst/>
            </a:pr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6" name="Line 13">
              <a:extLst>
                <a:ext uri="{FF2B5EF4-FFF2-40B4-BE49-F238E27FC236}">
                  <a16:creationId xmlns:a16="http://schemas.microsoft.com/office/drawing/2014/main" id="{D04885DA-0F34-48E7-8B40-DE29D144FE87}"/>
                </a:ext>
              </a:extLst>
            </p:cNvPr>
            <p:cNvSpPr>
              <a:spLocks noChangeShapeType="1"/>
            </p:cNvSpPr>
            <p:nvPr/>
          </p:nvSpPr>
          <p:spPr bwMode="auto">
            <a:xfrm>
              <a:off x="8135783" y="5007279"/>
              <a:ext cx="1385" cy="1385"/>
            </a:xfrm>
            <a:prstGeom prst="line">
              <a:avLst/>
            </a:pr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7" name="Freeform 14">
              <a:extLst>
                <a:ext uri="{FF2B5EF4-FFF2-40B4-BE49-F238E27FC236}">
                  <a16:creationId xmlns:a16="http://schemas.microsoft.com/office/drawing/2014/main" id="{FB8B33C9-D063-4A9B-B249-FAD427996584}"/>
                </a:ext>
              </a:extLst>
            </p:cNvPr>
            <p:cNvSpPr>
              <a:spLocks/>
            </p:cNvSpPr>
            <p:nvPr/>
          </p:nvSpPr>
          <p:spPr bwMode="auto">
            <a:xfrm>
              <a:off x="8380818" y="4896529"/>
              <a:ext cx="679730" cy="347479"/>
            </a:xfrm>
            <a:custGeom>
              <a:avLst/>
              <a:gdLst/>
              <a:ahLst/>
              <a:cxnLst>
                <a:cxn ang="0">
                  <a:pos x="412" y="70"/>
                </a:cxn>
                <a:cxn ang="0">
                  <a:pos x="405" y="46"/>
                </a:cxn>
                <a:cxn ang="0">
                  <a:pos x="411" y="26"/>
                </a:cxn>
                <a:cxn ang="0">
                  <a:pos x="395" y="20"/>
                </a:cxn>
                <a:cxn ang="0">
                  <a:pos x="370" y="21"/>
                </a:cxn>
                <a:cxn ang="0">
                  <a:pos x="347" y="12"/>
                </a:cxn>
                <a:cxn ang="0">
                  <a:pos x="321" y="1"/>
                </a:cxn>
                <a:cxn ang="0">
                  <a:pos x="305" y="8"/>
                </a:cxn>
                <a:cxn ang="0">
                  <a:pos x="294" y="24"/>
                </a:cxn>
                <a:cxn ang="0">
                  <a:pos x="282" y="33"/>
                </a:cxn>
                <a:cxn ang="0">
                  <a:pos x="266" y="35"/>
                </a:cxn>
                <a:cxn ang="0">
                  <a:pos x="254" y="26"/>
                </a:cxn>
                <a:cxn ang="0">
                  <a:pos x="245" y="21"/>
                </a:cxn>
                <a:cxn ang="0">
                  <a:pos x="241" y="37"/>
                </a:cxn>
                <a:cxn ang="0">
                  <a:pos x="224" y="43"/>
                </a:cxn>
                <a:cxn ang="0">
                  <a:pos x="222" y="53"/>
                </a:cxn>
                <a:cxn ang="0">
                  <a:pos x="191" y="65"/>
                </a:cxn>
                <a:cxn ang="0">
                  <a:pos x="187" y="83"/>
                </a:cxn>
                <a:cxn ang="0">
                  <a:pos x="196" y="93"/>
                </a:cxn>
                <a:cxn ang="0">
                  <a:pos x="193" y="108"/>
                </a:cxn>
                <a:cxn ang="0">
                  <a:pos x="192" y="124"/>
                </a:cxn>
                <a:cxn ang="0">
                  <a:pos x="179" y="112"/>
                </a:cxn>
                <a:cxn ang="0">
                  <a:pos x="151" y="111"/>
                </a:cxn>
                <a:cxn ang="0">
                  <a:pos x="129" y="118"/>
                </a:cxn>
                <a:cxn ang="0">
                  <a:pos x="108" y="132"/>
                </a:cxn>
                <a:cxn ang="0">
                  <a:pos x="79" y="128"/>
                </a:cxn>
                <a:cxn ang="0">
                  <a:pos x="56" y="138"/>
                </a:cxn>
                <a:cxn ang="0">
                  <a:pos x="38" y="130"/>
                </a:cxn>
                <a:cxn ang="0">
                  <a:pos x="14" y="124"/>
                </a:cxn>
                <a:cxn ang="0">
                  <a:pos x="12" y="141"/>
                </a:cxn>
                <a:cxn ang="0">
                  <a:pos x="5" y="154"/>
                </a:cxn>
                <a:cxn ang="0">
                  <a:pos x="16" y="164"/>
                </a:cxn>
                <a:cxn ang="0">
                  <a:pos x="30" y="173"/>
                </a:cxn>
                <a:cxn ang="0">
                  <a:pos x="51" y="166"/>
                </a:cxn>
                <a:cxn ang="0">
                  <a:pos x="70" y="178"/>
                </a:cxn>
                <a:cxn ang="0">
                  <a:pos x="82" y="185"/>
                </a:cxn>
                <a:cxn ang="0">
                  <a:pos x="95" y="168"/>
                </a:cxn>
                <a:cxn ang="0">
                  <a:pos x="127" y="167"/>
                </a:cxn>
                <a:cxn ang="0">
                  <a:pos x="147" y="165"/>
                </a:cxn>
                <a:cxn ang="0">
                  <a:pos x="160" y="186"/>
                </a:cxn>
                <a:cxn ang="0">
                  <a:pos x="197" y="198"/>
                </a:cxn>
                <a:cxn ang="0">
                  <a:pos x="236" y="203"/>
                </a:cxn>
                <a:cxn ang="0">
                  <a:pos x="254" y="208"/>
                </a:cxn>
                <a:cxn ang="0">
                  <a:pos x="276" y="213"/>
                </a:cxn>
                <a:cxn ang="0">
                  <a:pos x="289" y="200"/>
                </a:cxn>
                <a:cxn ang="0">
                  <a:pos x="312" y="193"/>
                </a:cxn>
                <a:cxn ang="0">
                  <a:pos x="330" y="187"/>
                </a:cxn>
                <a:cxn ang="0">
                  <a:pos x="352" y="187"/>
                </a:cxn>
                <a:cxn ang="0">
                  <a:pos x="368" y="166"/>
                </a:cxn>
                <a:cxn ang="0">
                  <a:pos x="380" y="154"/>
                </a:cxn>
                <a:cxn ang="0">
                  <a:pos x="381" y="141"/>
                </a:cxn>
                <a:cxn ang="0">
                  <a:pos x="388" y="124"/>
                </a:cxn>
                <a:cxn ang="0">
                  <a:pos x="383" y="112"/>
                </a:cxn>
                <a:cxn ang="0">
                  <a:pos x="395" y="108"/>
                </a:cxn>
                <a:cxn ang="0">
                  <a:pos x="410" y="96"/>
                </a:cxn>
              </a:cxnLst>
              <a:rect l="0" t="0" r="r" b="b"/>
              <a:pathLst>
                <a:path w="417" h="213">
                  <a:moveTo>
                    <a:pt x="416" y="79"/>
                  </a:moveTo>
                  <a:cubicBezTo>
                    <a:pt x="415" y="77"/>
                    <a:pt x="415" y="76"/>
                    <a:pt x="415" y="75"/>
                  </a:cubicBezTo>
                  <a:cubicBezTo>
                    <a:pt x="415" y="75"/>
                    <a:pt x="414" y="75"/>
                    <a:pt x="414" y="74"/>
                  </a:cubicBezTo>
                  <a:cubicBezTo>
                    <a:pt x="414" y="74"/>
                    <a:pt x="414" y="74"/>
                    <a:pt x="414" y="73"/>
                  </a:cubicBezTo>
                  <a:cubicBezTo>
                    <a:pt x="414" y="73"/>
                    <a:pt x="414" y="72"/>
                    <a:pt x="413" y="71"/>
                  </a:cubicBezTo>
                  <a:cubicBezTo>
                    <a:pt x="413" y="71"/>
                    <a:pt x="412" y="71"/>
                    <a:pt x="412" y="70"/>
                  </a:cubicBezTo>
                  <a:cubicBezTo>
                    <a:pt x="411" y="69"/>
                    <a:pt x="410" y="67"/>
                    <a:pt x="410" y="66"/>
                  </a:cubicBezTo>
                  <a:cubicBezTo>
                    <a:pt x="409" y="63"/>
                    <a:pt x="410" y="60"/>
                    <a:pt x="409" y="57"/>
                  </a:cubicBezTo>
                  <a:cubicBezTo>
                    <a:pt x="409" y="56"/>
                    <a:pt x="409" y="55"/>
                    <a:pt x="408" y="54"/>
                  </a:cubicBezTo>
                  <a:cubicBezTo>
                    <a:pt x="408" y="54"/>
                    <a:pt x="407" y="53"/>
                    <a:pt x="406" y="53"/>
                  </a:cubicBezTo>
                  <a:cubicBezTo>
                    <a:pt x="406" y="52"/>
                    <a:pt x="405" y="50"/>
                    <a:pt x="405" y="49"/>
                  </a:cubicBezTo>
                  <a:cubicBezTo>
                    <a:pt x="404" y="48"/>
                    <a:pt x="405" y="47"/>
                    <a:pt x="405" y="46"/>
                  </a:cubicBezTo>
                  <a:cubicBezTo>
                    <a:pt x="406" y="44"/>
                    <a:pt x="407" y="42"/>
                    <a:pt x="408" y="41"/>
                  </a:cubicBezTo>
                  <a:cubicBezTo>
                    <a:pt x="409" y="40"/>
                    <a:pt x="410" y="39"/>
                    <a:pt x="410" y="38"/>
                  </a:cubicBezTo>
                  <a:cubicBezTo>
                    <a:pt x="411" y="37"/>
                    <a:pt x="412" y="35"/>
                    <a:pt x="412" y="33"/>
                  </a:cubicBezTo>
                  <a:cubicBezTo>
                    <a:pt x="412" y="32"/>
                    <a:pt x="412" y="30"/>
                    <a:pt x="412" y="29"/>
                  </a:cubicBezTo>
                  <a:cubicBezTo>
                    <a:pt x="412" y="28"/>
                    <a:pt x="411" y="27"/>
                    <a:pt x="411" y="26"/>
                  </a:cubicBezTo>
                  <a:cubicBezTo>
                    <a:pt x="411" y="26"/>
                    <a:pt x="411" y="26"/>
                    <a:pt x="411" y="26"/>
                  </a:cubicBezTo>
                  <a:cubicBezTo>
                    <a:pt x="411" y="26"/>
                    <a:pt x="411" y="26"/>
                    <a:pt x="410" y="26"/>
                  </a:cubicBezTo>
                  <a:cubicBezTo>
                    <a:pt x="410" y="26"/>
                    <a:pt x="410" y="25"/>
                    <a:pt x="409" y="25"/>
                  </a:cubicBezTo>
                  <a:cubicBezTo>
                    <a:pt x="409" y="25"/>
                    <a:pt x="409" y="24"/>
                    <a:pt x="408" y="24"/>
                  </a:cubicBezTo>
                  <a:cubicBezTo>
                    <a:pt x="407" y="23"/>
                    <a:pt x="405" y="23"/>
                    <a:pt x="404" y="23"/>
                  </a:cubicBezTo>
                  <a:cubicBezTo>
                    <a:pt x="402" y="23"/>
                    <a:pt x="396" y="25"/>
                    <a:pt x="395" y="22"/>
                  </a:cubicBezTo>
                  <a:cubicBezTo>
                    <a:pt x="395" y="22"/>
                    <a:pt x="395" y="21"/>
                    <a:pt x="395" y="20"/>
                  </a:cubicBezTo>
                  <a:cubicBezTo>
                    <a:pt x="394" y="19"/>
                    <a:pt x="394" y="19"/>
                    <a:pt x="393" y="18"/>
                  </a:cubicBezTo>
                  <a:cubicBezTo>
                    <a:pt x="392" y="17"/>
                    <a:pt x="390" y="18"/>
                    <a:pt x="389" y="16"/>
                  </a:cubicBezTo>
                  <a:cubicBezTo>
                    <a:pt x="388" y="15"/>
                    <a:pt x="387" y="14"/>
                    <a:pt x="385" y="15"/>
                  </a:cubicBezTo>
                  <a:cubicBezTo>
                    <a:pt x="383" y="15"/>
                    <a:pt x="384" y="17"/>
                    <a:pt x="383" y="19"/>
                  </a:cubicBezTo>
                  <a:cubicBezTo>
                    <a:pt x="382" y="20"/>
                    <a:pt x="380" y="21"/>
                    <a:pt x="379" y="21"/>
                  </a:cubicBezTo>
                  <a:cubicBezTo>
                    <a:pt x="376" y="22"/>
                    <a:pt x="373" y="21"/>
                    <a:pt x="370" y="21"/>
                  </a:cubicBezTo>
                  <a:cubicBezTo>
                    <a:pt x="368" y="21"/>
                    <a:pt x="367" y="21"/>
                    <a:pt x="365" y="20"/>
                  </a:cubicBezTo>
                  <a:cubicBezTo>
                    <a:pt x="362" y="19"/>
                    <a:pt x="359" y="18"/>
                    <a:pt x="357" y="17"/>
                  </a:cubicBezTo>
                  <a:cubicBezTo>
                    <a:pt x="355" y="16"/>
                    <a:pt x="356" y="14"/>
                    <a:pt x="355" y="13"/>
                  </a:cubicBezTo>
                  <a:cubicBezTo>
                    <a:pt x="354" y="11"/>
                    <a:pt x="353" y="10"/>
                    <a:pt x="351" y="11"/>
                  </a:cubicBezTo>
                  <a:cubicBezTo>
                    <a:pt x="350" y="11"/>
                    <a:pt x="350" y="11"/>
                    <a:pt x="349" y="12"/>
                  </a:cubicBezTo>
                  <a:cubicBezTo>
                    <a:pt x="348" y="12"/>
                    <a:pt x="347" y="12"/>
                    <a:pt x="347" y="12"/>
                  </a:cubicBezTo>
                  <a:cubicBezTo>
                    <a:pt x="345" y="12"/>
                    <a:pt x="343" y="12"/>
                    <a:pt x="342" y="12"/>
                  </a:cubicBezTo>
                  <a:cubicBezTo>
                    <a:pt x="341" y="11"/>
                    <a:pt x="341" y="10"/>
                    <a:pt x="340" y="9"/>
                  </a:cubicBezTo>
                  <a:cubicBezTo>
                    <a:pt x="338" y="7"/>
                    <a:pt x="334" y="6"/>
                    <a:pt x="332" y="5"/>
                  </a:cubicBezTo>
                  <a:cubicBezTo>
                    <a:pt x="330" y="4"/>
                    <a:pt x="329" y="4"/>
                    <a:pt x="327" y="3"/>
                  </a:cubicBezTo>
                  <a:cubicBezTo>
                    <a:pt x="327" y="3"/>
                    <a:pt x="326" y="2"/>
                    <a:pt x="326" y="2"/>
                  </a:cubicBezTo>
                  <a:cubicBezTo>
                    <a:pt x="326" y="0"/>
                    <a:pt x="322" y="0"/>
                    <a:pt x="321" y="1"/>
                  </a:cubicBezTo>
                  <a:cubicBezTo>
                    <a:pt x="321" y="2"/>
                    <a:pt x="322" y="4"/>
                    <a:pt x="320" y="4"/>
                  </a:cubicBezTo>
                  <a:cubicBezTo>
                    <a:pt x="318" y="5"/>
                    <a:pt x="316" y="5"/>
                    <a:pt x="314" y="3"/>
                  </a:cubicBezTo>
                  <a:cubicBezTo>
                    <a:pt x="313" y="2"/>
                    <a:pt x="314" y="0"/>
                    <a:pt x="312" y="0"/>
                  </a:cubicBezTo>
                  <a:cubicBezTo>
                    <a:pt x="311" y="0"/>
                    <a:pt x="310" y="0"/>
                    <a:pt x="309" y="0"/>
                  </a:cubicBezTo>
                  <a:cubicBezTo>
                    <a:pt x="308" y="0"/>
                    <a:pt x="308" y="0"/>
                    <a:pt x="308" y="1"/>
                  </a:cubicBezTo>
                  <a:cubicBezTo>
                    <a:pt x="307" y="3"/>
                    <a:pt x="305" y="5"/>
                    <a:pt x="305" y="8"/>
                  </a:cubicBezTo>
                  <a:cubicBezTo>
                    <a:pt x="305" y="9"/>
                    <a:pt x="304" y="11"/>
                    <a:pt x="305" y="13"/>
                  </a:cubicBezTo>
                  <a:cubicBezTo>
                    <a:pt x="305" y="15"/>
                    <a:pt x="306" y="16"/>
                    <a:pt x="306" y="17"/>
                  </a:cubicBezTo>
                  <a:cubicBezTo>
                    <a:pt x="305" y="19"/>
                    <a:pt x="303" y="19"/>
                    <a:pt x="302" y="18"/>
                  </a:cubicBezTo>
                  <a:cubicBezTo>
                    <a:pt x="300" y="17"/>
                    <a:pt x="298" y="17"/>
                    <a:pt x="297" y="18"/>
                  </a:cubicBezTo>
                  <a:cubicBezTo>
                    <a:pt x="297" y="18"/>
                    <a:pt x="297" y="20"/>
                    <a:pt x="296" y="20"/>
                  </a:cubicBezTo>
                  <a:cubicBezTo>
                    <a:pt x="296" y="22"/>
                    <a:pt x="294" y="22"/>
                    <a:pt x="294" y="24"/>
                  </a:cubicBezTo>
                  <a:cubicBezTo>
                    <a:pt x="293" y="27"/>
                    <a:pt x="293" y="30"/>
                    <a:pt x="291" y="32"/>
                  </a:cubicBezTo>
                  <a:cubicBezTo>
                    <a:pt x="290" y="33"/>
                    <a:pt x="289" y="34"/>
                    <a:pt x="288" y="34"/>
                  </a:cubicBezTo>
                  <a:cubicBezTo>
                    <a:pt x="287" y="34"/>
                    <a:pt x="286" y="34"/>
                    <a:pt x="286" y="34"/>
                  </a:cubicBezTo>
                  <a:cubicBezTo>
                    <a:pt x="285" y="34"/>
                    <a:pt x="284" y="35"/>
                    <a:pt x="284" y="34"/>
                  </a:cubicBezTo>
                  <a:cubicBezTo>
                    <a:pt x="283" y="34"/>
                    <a:pt x="283" y="34"/>
                    <a:pt x="283" y="34"/>
                  </a:cubicBezTo>
                  <a:cubicBezTo>
                    <a:pt x="283" y="33"/>
                    <a:pt x="282" y="33"/>
                    <a:pt x="282" y="33"/>
                  </a:cubicBezTo>
                  <a:cubicBezTo>
                    <a:pt x="281" y="32"/>
                    <a:pt x="281" y="32"/>
                    <a:pt x="281" y="31"/>
                  </a:cubicBezTo>
                  <a:cubicBezTo>
                    <a:pt x="280" y="30"/>
                    <a:pt x="279" y="29"/>
                    <a:pt x="278" y="29"/>
                  </a:cubicBezTo>
                  <a:cubicBezTo>
                    <a:pt x="275" y="29"/>
                    <a:pt x="275" y="33"/>
                    <a:pt x="274" y="34"/>
                  </a:cubicBezTo>
                  <a:cubicBezTo>
                    <a:pt x="274" y="34"/>
                    <a:pt x="273" y="34"/>
                    <a:pt x="272" y="34"/>
                  </a:cubicBezTo>
                  <a:cubicBezTo>
                    <a:pt x="271" y="34"/>
                    <a:pt x="270" y="35"/>
                    <a:pt x="269" y="35"/>
                  </a:cubicBezTo>
                  <a:cubicBezTo>
                    <a:pt x="268" y="35"/>
                    <a:pt x="267" y="35"/>
                    <a:pt x="266" y="35"/>
                  </a:cubicBezTo>
                  <a:cubicBezTo>
                    <a:pt x="265" y="35"/>
                    <a:pt x="264" y="35"/>
                    <a:pt x="263" y="35"/>
                  </a:cubicBezTo>
                  <a:cubicBezTo>
                    <a:pt x="263" y="35"/>
                    <a:pt x="263" y="35"/>
                    <a:pt x="262" y="35"/>
                  </a:cubicBezTo>
                  <a:cubicBezTo>
                    <a:pt x="261" y="34"/>
                    <a:pt x="260" y="35"/>
                    <a:pt x="259" y="34"/>
                  </a:cubicBezTo>
                  <a:cubicBezTo>
                    <a:pt x="259" y="34"/>
                    <a:pt x="257" y="33"/>
                    <a:pt x="257" y="32"/>
                  </a:cubicBezTo>
                  <a:cubicBezTo>
                    <a:pt x="256" y="31"/>
                    <a:pt x="256" y="30"/>
                    <a:pt x="256" y="29"/>
                  </a:cubicBezTo>
                  <a:cubicBezTo>
                    <a:pt x="256" y="28"/>
                    <a:pt x="256" y="26"/>
                    <a:pt x="254" y="26"/>
                  </a:cubicBezTo>
                  <a:cubicBezTo>
                    <a:pt x="254" y="25"/>
                    <a:pt x="253" y="24"/>
                    <a:pt x="252" y="23"/>
                  </a:cubicBezTo>
                  <a:cubicBezTo>
                    <a:pt x="252" y="23"/>
                    <a:pt x="251" y="22"/>
                    <a:pt x="250" y="21"/>
                  </a:cubicBezTo>
                  <a:cubicBezTo>
                    <a:pt x="249" y="20"/>
                    <a:pt x="247" y="20"/>
                    <a:pt x="246" y="19"/>
                  </a:cubicBezTo>
                  <a:cubicBezTo>
                    <a:pt x="245" y="19"/>
                    <a:pt x="245" y="18"/>
                    <a:pt x="244" y="18"/>
                  </a:cubicBezTo>
                  <a:cubicBezTo>
                    <a:pt x="244" y="19"/>
                    <a:pt x="244" y="19"/>
                    <a:pt x="244" y="19"/>
                  </a:cubicBezTo>
                  <a:cubicBezTo>
                    <a:pt x="244" y="20"/>
                    <a:pt x="245" y="21"/>
                    <a:pt x="245" y="21"/>
                  </a:cubicBezTo>
                  <a:cubicBezTo>
                    <a:pt x="245" y="21"/>
                    <a:pt x="244" y="21"/>
                    <a:pt x="244" y="22"/>
                  </a:cubicBezTo>
                  <a:cubicBezTo>
                    <a:pt x="244" y="22"/>
                    <a:pt x="244" y="23"/>
                    <a:pt x="244" y="24"/>
                  </a:cubicBezTo>
                  <a:cubicBezTo>
                    <a:pt x="244" y="25"/>
                    <a:pt x="243" y="25"/>
                    <a:pt x="243" y="26"/>
                  </a:cubicBezTo>
                  <a:cubicBezTo>
                    <a:pt x="243" y="27"/>
                    <a:pt x="243" y="29"/>
                    <a:pt x="243" y="30"/>
                  </a:cubicBezTo>
                  <a:cubicBezTo>
                    <a:pt x="243" y="32"/>
                    <a:pt x="242" y="33"/>
                    <a:pt x="242" y="34"/>
                  </a:cubicBezTo>
                  <a:cubicBezTo>
                    <a:pt x="242" y="35"/>
                    <a:pt x="242" y="36"/>
                    <a:pt x="241" y="37"/>
                  </a:cubicBezTo>
                  <a:cubicBezTo>
                    <a:pt x="241" y="38"/>
                    <a:pt x="240" y="40"/>
                    <a:pt x="239" y="41"/>
                  </a:cubicBezTo>
                  <a:cubicBezTo>
                    <a:pt x="238" y="42"/>
                    <a:pt x="232" y="41"/>
                    <a:pt x="231" y="40"/>
                  </a:cubicBezTo>
                  <a:cubicBezTo>
                    <a:pt x="230" y="39"/>
                    <a:pt x="230" y="38"/>
                    <a:pt x="229" y="38"/>
                  </a:cubicBezTo>
                  <a:cubicBezTo>
                    <a:pt x="228" y="38"/>
                    <a:pt x="227" y="38"/>
                    <a:pt x="226" y="38"/>
                  </a:cubicBezTo>
                  <a:cubicBezTo>
                    <a:pt x="226" y="38"/>
                    <a:pt x="225" y="40"/>
                    <a:pt x="225" y="41"/>
                  </a:cubicBezTo>
                  <a:cubicBezTo>
                    <a:pt x="224" y="41"/>
                    <a:pt x="224" y="42"/>
                    <a:pt x="224" y="43"/>
                  </a:cubicBezTo>
                  <a:cubicBezTo>
                    <a:pt x="223" y="44"/>
                    <a:pt x="224" y="45"/>
                    <a:pt x="224" y="46"/>
                  </a:cubicBezTo>
                  <a:cubicBezTo>
                    <a:pt x="223" y="46"/>
                    <a:pt x="223" y="47"/>
                    <a:pt x="223" y="48"/>
                  </a:cubicBezTo>
                  <a:cubicBezTo>
                    <a:pt x="223" y="48"/>
                    <a:pt x="223" y="48"/>
                    <a:pt x="223" y="47"/>
                  </a:cubicBezTo>
                  <a:cubicBezTo>
                    <a:pt x="223" y="48"/>
                    <a:pt x="223" y="49"/>
                    <a:pt x="223" y="50"/>
                  </a:cubicBezTo>
                  <a:cubicBezTo>
                    <a:pt x="222" y="50"/>
                    <a:pt x="222" y="51"/>
                    <a:pt x="222" y="52"/>
                  </a:cubicBezTo>
                  <a:cubicBezTo>
                    <a:pt x="222" y="52"/>
                    <a:pt x="222" y="53"/>
                    <a:pt x="222" y="53"/>
                  </a:cubicBezTo>
                  <a:cubicBezTo>
                    <a:pt x="222" y="54"/>
                    <a:pt x="222" y="54"/>
                    <a:pt x="221" y="55"/>
                  </a:cubicBezTo>
                  <a:cubicBezTo>
                    <a:pt x="221" y="56"/>
                    <a:pt x="220" y="56"/>
                    <a:pt x="219" y="57"/>
                  </a:cubicBezTo>
                  <a:cubicBezTo>
                    <a:pt x="216" y="59"/>
                    <a:pt x="212" y="59"/>
                    <a:pt x="208" y="59"/>
                  </a:cubicBezTo>
                  <a:cubicBezTo>
                    <a:pt x="206" y="59"/>
                    <a:pt x="204" y="60"/>
                    <a:pt x="202" y="61"/>
                  </a:cubicBezTo>
                  <a:cubicBezTo>
                    <a:pt x="200" y="62"/>
                    <a:pt x="198" y="63"/>
                    <a:pt x="196" y="63"/>
                  </a:cubicBezTo>
                  <a:cubicBezTo>
                    <a:pt x="194" y="63"/>
                    <a:pt x="192" y="64"/>
                    <a:pt x="191" y="65"/>
                  </a:cubicBezTo>
                  <a:cubicBezTo>
                    <a:pt x="190" y="66"/>
                    <a:pt x="189" y="67"/>
                    <a:pt x="189" y="67"/>
                  </a:cubicBezTo>
                  <a:cubicBezTo>
                    <a:pt x="188" y="68"/>
                    <a:pt x="187" y="68"/>
                    <a:pt x="186" y="68"/>
                  </a:cubicBezTo>
                  <a:cubicBezTo>
                    <a:pt x="185" y="69"/>
                    <a:pt x="186" y="70"/>
                    <a:pt x="186" y="71"/>
                  </a:cubicBezTo>
                  <a:cubicBezTo>
                    <a:pt x="186" y="72"/>
                    <a:pt x="186" y="73"/>
                    <a:pt x="186" y="74"/>
                  </a:cubicBezTo>
                  <a:cubicBezTo>
                    <a:pt x="186" y="74"/>
                    <a:pt x="186" y="74"/>
                    <a:pt x="187" y="75"/>
                  </a:cubicBezTo>
                  <a:cubicBezTo>
                    <a:pt x="187" y="77"/>
                    <a:pt x="187" y="80"/>
                    <a:pt x="187" y="83"/>
                  </a:cubicBezTo>
                  <a:cubicBezTo>
                    <a:pt x="187" y="84"/>
                    <a:pt x="188" y="85"/>
                    <a:pt x="188" y="85"/>
                  </a:cubicBezTo>
                  <a:cubicBezTo>
                    <a:pt x="189" y="86"/>
                    <a:pt x="189" y="86"/>
                    <a:pt x="189" y="86"/>
                  </a:cubicBezTo>
                  <a:cubicBezTo>
                    <a:pt x="190" y="87"/>
                    <a:pt x="190" y="88"/>
                    <a:pt x="190" y="88"/>
                  </a:cubicBezTo>
                  <a:cubicBezTo>
                    <a:pt x="190" y="88"/>
                    <a:pt x="191" y="88"/>
                    <a:pt x="192" y="89"/>
                  </a:cubicBezTo>
                  <a:cubicBezTo>
                    <a:pt x="192" y="89"/>
                    <a:pt x="193" y="90"/>
                    <a:pt x="193" y="90"/>
                  </a:cubicBezTo>
                  <a:cubicBezTo>
                    <a:pt x="194" y="91"/>
                    <a:pt x="195" y="92"/>
                    <a:pt x="196" y="93"/>
                  </a:cubicBezTo>
                  <a:cubicBezTo>
                    <a:pt x="197" y="94"/>
                    <a:pt x="196" y="96"/>
                    <a:pt x="196" y="98"/>
                  </a:cubicBezTo>
                  <a:cubicBezTo>
                    <a:pt x="195" y="99"/>
                    <a:pt x="195" y="100"/>
                    <a:pt x="194" y="100"/>
                  </a:cubicBezTo>
                  <a:cubicBezTo>
                    <a:pt x="193" y="101"/>
                    <a:pt x="192" y="101"/>
                    <a:pt x="192" y="102"/>
                  </a:cubicBezTo>
                  <a:cubicBezTo>
                    <a:pt x="192" y="103"/>
                    <a:pt x="191" y="104"/>
                    <a:pt x="191" y="105"/>
                  </a:cubicBezTo>
                  <a:cubicBezTo>
                    <a:pt x="191" y="105"/>
                    <a:pt x="192" y="105"/>
                    <a:pt x="192" y="106"/>
                  </a:cubicBezTo>
                  <a:cubicBezTo>
                    <a:pt x="192" y="107"/>
                    <a:pt x="192" y="107"/>
                    <a:pt x="193" y="108"/>
                  </a:cubicBezTo>
                  <a:cubicBezTo>
                    <a:pt x="195" y="110"/>
                    <a:pt x="197" y="110"/>
                    <a:pt x="199" y="111"/>
                  </a:cubicBezTo>
                  <a:cubicBezTo>
                    <a:pt x="202" y="112"/>
                    <a:pt x="200" y="115"/>
                    <a:pt x="199" y="116"/>
                  </a:cubicBezTo>
                  <a:cubicBezTo>
                    <a:pt x="199" y="117"/>
                    <a:pt x="199" y="118"/>
                    <a:pt x="199" y="119"/>
                  </a:cubicBezTo>
                  <a:cubicBezTo>
                    <a:pt x="199" y="120"/>
                    <a:pt x="199" y="121"/>
                    <a:pt x="198" y="122"/>
                  </a:cubicBezTo>
                  <a:cubicBezTo>
                    <a:pt x="197" y="123"/>
                    <a:pt x="197" y="123"/>
                    <a:pt x="196" y="124"/>
                  </a:cubicBezTo>
                  <a:cubicBezTo>
                    <a:pt x="195" y="124"/>
                    <a:pt x="193" y="124"/>
                    <a:pt x="192" y="124"/>
                  </a:cubicBezTo>
                  <a:cubicBezTo>
                    <a:pt x="191" y="124"/>
                    <a:pt x="191" y="123"/>
                    <a:pt x="190" y="123"/>
                  </a:cubicBezTo>
                  <a:cubicBezTo>
                    <a:pt x="189" y="123"/>
                    <a:pt x="187" y="124"/>
                    <a:pt x="186" y="122"/>
                  </a:cubicBezTo>
                  <a:cubicBezTo>
                    <a:pt x="186" y="122"/>
                    <a:pt x="186" y="121"/>
                    <a:pt x="186" y="121"/>
                  </a:cubicBezTo>
                  <a:cubicBezTo>
                    <a:pt x="186" y="120"/>
                    <a:pt x="185" y="118"/>
                    <a:pt x="184" y="117"/>
                  </a:cubicBezTo>
                  <a:cubicBezTo>
                    <a:pt x="183" y="116"/>
                    <a:pt x="182" y="114"/>
                    <a:pt x="181" y="113"/>
                  </a:cubicBezTo>
                  <a:cubicBezTo>
                    <a:pt x="180" y="113"/>
                    <a:pt x="181" y="113"/>
                    <a:pt x="179" y="112"/>
                  </a:cubicBezTo>
                  <a:cubicBezTo>
                    <a:pt x="177" y="112"/>
                    <a:pt x="175" y="114"/>
                    <a:pt x="172" y="114"/>
                  </a:cubicBezTo>
                  <a:cubicBezTo>
                    <a:pt x="171" y="114"/>
                    <a:pt x="168" y="115"/>
                    <a:pt x="167" y="114"/>
                  </a:cubicBezTo>
                  <a:cubicBezTo>
                    <a:pt x="166" y="113"/>
                    <a:pt x="166" y="112"/>
                    <a:pt x="165" y="111"/>
                  </a:cubicBezTo>
                  <a:cubicBezTo>
                    <a:pt x="164" y="111"/>
                    <a:pt x="161" y="110"/>
                    <a:pt x="160" y="110"/>
                  </a:cubicBezTo>
                  <a:cubicBezTo>
                    <a:pt x="158" y="110"/>
                    <a:pt x="156" y="110"/>
                    <a:pt x="154" y="110"/>
                  </a:cubicBezTo>
                  <a:cubicBezTo>
                    <a:pt x="153" y="110"/>
                    <a:pt x="151" y="110"/>
                    <a:pt x="151" y="111"/>
                  </a:cubicBezTo>
                  <a:cubicBezTo>
                    <a:pt x="150" y="114"/>
                    <a:pt x="156" y="116"/>
                    <a:pt x="153" y="118"/>
                  </a:cubicBezTo>
                  <a:cubicBezTo>
                    <a:pt x="152" y="118"/>
                    <a:pt x="152" y="118"/>
                    <a:pt x="151" y="118"/>
                  </a:cubicBezTo>
                  <a:cubicBezTo>
                    <a:pt x="150" y="118"/>
                    <a:pt x="149" y="118"/>
                    <a:pt x="149" y="119"/>
                  </a:cubicBezTo>
                  <a:cubicBezTo>
                    <a:pt x="148" y="119"/>
                    <a:pt x="148" y="119"/>
                    <a:pt x="147" y="119"/>
                  </a:cubicBezTo>
                  <a:cubicBezTo>
                    <a:pt x="144" y="119"/>
                    <a:pt x="142" y="119"/>
                    <a:pt x="140" y="119"/>
                  </a:cubicBezTo>
                  <a:cubicBezTo>
                    <a:pt x="136" y="118"/>
                    <a:pt x="132" y="118"/>
                    <a:pt x="129" y="118"/>
                  </a:cubicBezTo>
                  <a:cubicBezTo>
                    <a:pt x="127" y="118"/>
                    <a:pt x="126" y="118"/>
                    <a:pt x="126" y="119"/>
                  </a:cubicBezTo>
                  <a:cubicBezTo>
                    <a:pt x="125" y="121"/>
                    <a:pt x="126" y="122"/>
                    <a:pt x="126" y="123"/>
                  </a:cubicBezTo>
                  <a:cubicBezTo>
                    <a:pt x="125" y="125"/>
                    <a:pt x="123" y="124"/>
                    <a:pt x="122" y="124"/>
                  </a:cubicBezTo>
                  <a:cubicBezTo>
                    <a:pt x="119" y="124"/>
                    <a:pt x="115" y="123"/>
                    <a:pt x="113" y="125"/>
                  </a:cubicBezTo>
                  <a:cubicBezTo>
                    <a:pt x="112" y="126"/>
                    <a:pt x="112" y="127"/>
                    <a:pt x="111" y="128"/>
                  </a:cubicBezTo>
                  <a:cubicBezTo>
                    <a:pt x="110" y="129"/>
                    <a:pt x="109" y="131"/>
                    <a:pt x="108" y="132"/>
                  </a:cubicBezTo>
                  <a:cubicBezTo>
                    <a:pt x="106" y="132"/>
                    <a:pt x="105" y="130"/>
                    <a:pt x="103" y="131"/>
                  </a:cubicBezTo>
                  <a:cubicBezTo>
                    <a:pt x="102" y="131"/>
                    <a:pt x="101" y="132"/>
                    <a:pt x="99" y="133"/>
                  </a:cubicBezTo>
                  <a:cubicBezTo>
                    <a:pt x="97" y="133"/>
                    <a:pt x="94" y="133"/>
                    <a:pt x="91" y="133"/>
                  </a:cubicBezTo>
                  <a:cubicBezTo>
                    <a:pt x="92" y="133"/>
                    <a:pt x="88" y="133"/>
                    <a:pt x="87" y="132"/>
                  </a:cubicBezTo>
                  <a:cubicBezTo>
                    <a:pt x="87" y="130"/>
                    <a:pt x="81" y="128"/>
                    <a:pt x="79" y="128"/>
                  </a:cubicBezTo>
                  <a:cubicBezTo>
                    <a:pt x="79" y="128"/>
                    <a:pt x="79" y="128"/>
                    <a:pt x="79" y="128"/>
                  </a:cubicBezTo>
                  <a:cubicBezTo>
                    <a:pt x="77" y="128"/>
                    <a:pt x="77" y="126"/>
                    <a:pt x="76" y="125"/>
                  </a:cubicBezTo>
                  <a:cubicBezTo>
                    <a:pt x="74" y="122"/>
                    <a:pt x="71" y="123"/>
                    <a:pt x="68" y="123"/>
                  </a:cubicBezTo>
                  <a:cubicBezTo>
                    <a:pt x="64" y="124"/>
                    <a:pt x="60" y="122"/>
                    <a:pt x="56" y="123"/>
                  </a:cubicBezTo>
                  <a:cubicBezTo>
                    <a:pt x="53" y="124"/>
                    <a:pt x="53" y="125"/>
                    <a:pt x="53" y="128"/>
                  </a:cubicBezTo>
                  <a:cubicBezTo>
                    <a:pt x="54" y="131"/>
                    <a:pt x="58" y="133"/>
                    <a:pt x="57" y="137"/>
                  </a:cubicBezTo>
                  <a:cubicBezTo>
                    <a:pt x="57" y="137"/>
                    <a:pt x="57" y="138"/>
                    <a:pt x="56" y="138"/>
                  </a:cubicBezTo>
                  <a:cubicBezTo>
                    <a:pt x="56" y="139"/>
                    <a:pt x="55" y="141"/>
                    <a:pt x="54" y="141"/>
                  </a:cubicBezTo>
                  <a:cubicBezTo>
                    <a:pt x="50" y="143"/>
                    <a:pt x="49" y="141"/>
                    <a:pt x="46" y="139"/>
                  </a:cubicBezTo>
                  <a:cubicBezTo>
                    <a:pt x="44" y="138"/>
                    <a:pt x="41" y="137"/>
                    <a:pt x="40" y="135"/>
                  </a:cubicBezTo>
                  <a:cubicBezTo>
                    <a:pt x="39" y="134"/>
                    <a:pt x="39" y="135"/>
                    <a:pt x="39" y="134"/>
                  </a:cubicBezTo>
                  <a:cubicBezTo>
                    <a:pt x="39" y="133"/>
                    <a:pt x="39" y="132"/>
                    <a:pt x="39" y="131"/>
                  </a:cubicBezTo>
                  <a:cubicBezTo>
                    <a:pt x="38" y="131"/>
                    <a:pt x="38" y="131"/>
                    <a:pt x="38" y="130"/>
                  </a:cubicBezTo>
                  <a:cubicBezTo>
                    <a:pt x="37" y="129"/>
                    <a:pt x="35" y="130"/>
                    <a:pt x="34" y="130"/>
                  </a:cubicBezTo>
                  <a:cubicBezTo>
                    <a:pt x="32" y="129"/>
                    <a:pt x="32" y="129"/>
                    <a:pt x="31" y="128"/>
                  </a:cubicBezTo>
                  <a:cubicBezTo>
                    <a:pt x="30" y="126"/>
                    <a:pt x="30" y="124"/>
                    <a:pt x="28" y="122"/>
                  </a:cubicBezTo>
                  <a:cubicBezTo>
                    <a:pt x="27" y="121"/>
                    <a:pt x="25" y="122"/>
                    <a:pt x="24" y="122"/>
                  </a:cubicBezTo>
                  <a:cubicBezTo>
                    <a:pt x="21" y="122"/>
                    <a:pt x="19" y="122"/>
                    <a:pt x="16" y="122"/>
                  </a:cubicBezTo>
                  <a:cubicBezTo>
                    <a:pt x="16" y="123"/>
                    <a:pt x="15" y="123"/>
                    <a:pt x="14" y="124"/>
                  </a:cubicBezTo>
                  <a:cubicBezTo>
                    <a:pt x="14" y="126"/>
                    <a:pt x="13" y="127"/>
                    <a:pt x="13" y="128"/>
                  </a:cubicBezTo>
                  <a:cubicBezTo>
                    <a:pt x="13" y="130"/>
                    <a:pt x="13" y="132"/>
                    <a:pt x="13" y="134"/>
                  </a:cubicBezTo>
                  <a:cubicBezTo>
                    <a:pt x="13" y="135"/>
                    <a:pt x="13" y="136"/>
                    <a:pt x="14" y="137"/>
                  </a:cubicBezTo>
                  <a:cubicBezTo>
                    <a:pt x="14" y="137"/>
                    <a:pt x="15" y="138"/>
                    <a:pt x="14" y="139"/>
                  </a:cubicBezTo>
                  <a:cubicBezTo>
                    <a:pt x="14" y="140"/>
                    <a:pt x="12" y="140"/>
                    <a:pt x="10" y="141"/>
                  </a:cubicBezTo>
                  <a:cubicBezTo>
                    <a:pt x="12" y="141"/>
                    <a:pt x="12" y="141"/>
                    <a:pt x="12" y="141"/>
                  </a:cubicBezTo>
                  <a:cubicBezTo>
                    <a:pt x="12" y="142"/>
                    <a:pt x="12" y="143"/>
                    <a:pt x="13" y="143"/>
                  </a:cubicBezTo>
                  <a:cubicBezTo>
                    <a:pt x="13" y="144"/>
                    <a:pt x="13" y="144"/>
                    <a:pt x="13" y="145"/>
                  </a:cubicBezTo>
                  <a:cubicBezTo>
                    <a:pt x="14" y="146"/>
                    <a:pt x="13" y="148"/>
                    <a:pt x="13" y="150"/>
                  </a:cubicBezTo>
                  <a:cubicBezTo>
                    <a:pt x="12" y="151"/>
                    <a:pt x="12" y="153"/>
                    <a:pt x="10" y="154"/>
                  </a:cubicBezTo>
                  <a:cubicBezTo>
                    <a:pt x="10" y="155"/>
                    <a:pt x="9" y="155"/>
                    <a:pt x="8" y="155"/>
                  </a:cubicBezTo>
                  <a:cubicBezTo>
                    <a:pt x="7" y="155"/>
                    <a:pt x="6" y="155"/>
                    <a:pt x="5" y="154"/>
                  </a:cubicBezTo>
                  <a:cubicBezTo>
                    <a:pt x="5" y="155"/>
                    <a:pt x="4" y="155"/>
                    <a:pt x="4" y="155"/>
                  </a:cubicBezTo>
                  <a:cubicBezTo>
                    <a:pt x="2" y="157"/>
                    <a:pt x="0" y="157"/>
                    <a:pt x="1" y="161"/>
                  </a:cubicBezTo>
                  <a:cubicBezTo>
                    <a:pt x="1" y="164"/>
                    <a:pt x="3" y="163"/>
                    <a:pt x="6" y="164"/>
                  </a:cubicBezTo>
                  <a:cubicBezTo>
                    <a:pt x="7" y="164"/>
                    <a:pt x="8" y="164"/>
                    <a:pt x="9" y="164"/>
                  </a:cubicBezTo>
                  <a:cubicBezTo>
                    <a:pt x="10" y="164"/>
                    <a:pt x="11" y="164"/>
                    <a:pt x="12" y="164"/>
                  </a:cubicBezTo>
                  <a:cubicBezTo>
                    <a:pt x="13" y="164"/>
                    <a:pt x="15" y="164"/>
                    <a:pt x="16" y="164"/>
                  </a:cubicBezTo>
                  <a:cubicBezTo>
                    <a:pt x="18" y="164"/>
                    <a:pt x="18" y="164"/>
                    <a:pt x="19" y="163"/>
                  </a:cubicBezTo>
                  <a:cubicBezTo>
                    <a:pt x="20" y="163"/>
                    <a:pt x="21" y="163"/>
                    <a:pt x="21" y="163"/>
                  </a:cubicBezTo>
                  <a:cubicBezTo>
                    <a:pt x="22" y="164"/>
                    <a:pt x="22" y="164"/>
                    <a:pt x="22" y="164"/>
                  </a:cubicBezTo>
                  <a:cubicBezTo>
                    <a:pt x="24" y="165"/>
                    <a:pt x="26" y="165"/>
                    <a:pt x="26" y="168"/>
                  </a:cubicBezTo>
                  <a:cubicBezTo>
                    <a:pt x="26" y="170"/>
                    <a:pt x="26" y="171"/>
                    <a:pt x="28" y="172"/>
                  </a:cubicBezTo>
                  <a:cubicBezTo>
                    <a:pt x="28" y="173"/>
                    <a:pt x="29" y="173"/>
                    <a:pt x="30" y="173"/>
                  </a:cubicBezTo>
                  <a:cubicBezTo>
                    <a:pt x="30" y="174"/>
                    <a:pt x="31" y="175"/>
                    <a:pt x="32" y="175"/>
                  </a:cubicBezTo>
                  <a:cubicBezTo>
                    <a:pt x="35" y="176"/>
                    <a:pt x="37" y="177"/>
                    <a:pt x="40" y="177"/>
                  </a:cubicBezTo>
                  <a:cubicBezTo>
                    <a:pt x="43" y="177"/>
                    <a:pt x="43" y="176"/>
                    <a:pt x="44" y="174"/>
                  </a:cubicBezTo>
                  <a:cubicBezTo>
                    <a:pt x="45" y="173"/>
                    <a:pt x="44" y="171"/>
                    <a:pt x="46" y="170"/>
                  </a:cubicBezTo>
                  <a:cubicBezTo>
                    <a:pt x="47" y="169"/>
                    <a:pt x="48" y="169"/>
                    <a:pt x="49" y="169"/>
                  </a:cubicBezTo>
                  <a:cubicBezTo>
                    <a:pt x="50" y="168"/>
                    <a:pt x="50" y="167"/>
                    <a:pt x="51" y="166"/>
                  </a:cubicBezTo>
                  <a:cubicBezTo>
                    <a:pt x="52" y="166"/>
                    <a:pt x="55" y="168"/>
                    <a:pt x="56" y="169"/>
                  </a:cubicBezTo>
                  <a:cubicBezTo>
                    <a:pt x="58" y="171"/>
                    <a:pt x="58" y="173"/>
                    <a:pt x="58" y="175"/>
                  </a:cubicBezTo>
                  <a:cubicBezTo>
                    <a:pt x="59" y="176"/>
                    <a:pt x="59" y="176"/>
                    <a:pt x="59" y="177"/>
                  </a:cubicBezTo>
                  <a:cubicBezTo>
                    <a:pt x="61" y="177"/>
                    <a:pt x="62" y="177"/>
                    <a:pt x="63" y="177"/>
                  </a:cubicBezTo>
                  <a:cubicBezTo>
                    <a:pt x="64" y="177"/>
                    <a:pt x="65" y="177"/>
                    <a:pt x="66" y="177"/>
                  </a:cubicBezTo>
                  <a:cubicBezTo>
                    <a:pt x="67" y="177"/>
                    <a:pt x="69" y="178"/>
                    <a:pt x="70" y="178"/>
                  </a:cubicBezTo>
                  <a:cubicBezTo>
                    <a:pt x="71" y="178"/>
                    <a:pt x="72" y="178"/>
                    <a:pt x="72" y="179"/>
                  </a:cubicBezTo>
                  <a:cubicBezTo>
                    <a:pt x="73" y="180"/>
                    <a:pt x="72" y="181"/>
                    <a:pt x="73" y="182"/>
                  </a:cubicBezTo>
                  <a:cubicBezTo>
                    <a:pt x="73" y="183"/>
                    <a:pt x="75" y="183"/>
                    <a:pt x="76" y="183"/>
                  </a:cubicBezTo>
                  <a:cubicBezTo>
                    <a:pt x="76" y="183"/>
                    <a:pt x="78" y="183"/>
                    <a:pt x="78" y="183"/>
                  </a:cubicBezTo>
                  <a:cubicBezTo>
                    <a:pt x="79" y="184"/>
                    <a:pt x="79" y="184"/>
                    <a:pt x="80" y="184"/>
                  </a:cubicBezTo>
                  <a:cubicBezTo>
                    <a:pt x="80" y="185"/>
                    <a:pt x="81" y="185"/>
                    <a:pt x="82" y="185"/>
                  </a:cubicBezTo>
                  <a:cubicBezTo>
                    <a:pt x="83" y="185"/>
                    <a:pt x="85" y="185"/>
                    <a:pt x="87" y="185"/>
                  </a:cubicBezTo>
                  <a:cubicBezTo>
                    <a:pt x="89" y="184"/>
                    <a:pt x="89" y="182"/>
                    <a:pt x="89" y="180"/>
                  </a:cubicBezTo>
                  <a:cubicBezTo>
                    <a:pt x="90" y="179"/>
                    <a:pt x="91" y="178"/>
                    <a:pt x="92" y="176"/>
                  </a:cubicBezTo>
                  <a:cubicBezTo>
                    <a:pt x="92" y="175"/>
                    <a:pt x="92" y="174"/>
                    <a:pt x="92" y="173"/>
                  </a:cubicBezTo>
                  <a:cubicBezTo>
                    <a:pt x="92" y="171"/>
                    <a:pt x="92" y="171"/>
                    <a:pt x="93" y="170"/>
                  </a:cubicBezTo>
                  <a:cubicBezTo>
                    <a:pt x="93" y="169"/>
                    <a:pt x="93" y="169"/>
                    <a:pt x="95" y="168"/>
                  </a:cubicBezTo>
                  <a:cubicBezTo>
                    <a:pt x="96" y="168"/>
                    <a:pt x="97" y="167"/>
                    <a:pt x="99" y="167"/>
                  </a:cubicBezTo>
                  <a:cubicBezTo>
                    <a:pt x="100" y="167"/>
                    <a:pt x="101" y="167"/>
                    <a:pt x="102" y="167"/>
                  </a:cubicBezTo>
                  <a:cubicBezTo>
                    <a:pt x="107" y="167"/>
                    <a:pt x="112" y="168"/>
                    <a:pt x="117" y="168"/>
                  </a:cubicBezTo>
                  <a:cubicBezTo>
                    <a:pt x="118" y="168"/>
                    <a:pt x="119" y="168"/>
                    <a:pt x="120" y="168"/>
                  </a:cubicBezTo>
                  <a:cubicBezTo>
                    <a:pt x="121" y="167"/>
                    <a:pt x="122" y="166"/>
                    <a:pt x="123" y="166"/>
                  </a:cubicBezTo>
                  <a:cubicBezTo>
                    <a:pt x="125" y="165"/>
                    <a:pt x="126" y="166"/>
                    <a:pt x="127" y="167"/>
                  </a:cubicBezTo>
                  <a:cubicBezTo>
                    <a:pt x="129" y="169"/>
                    <a:pt x="132" y="166"/>
                    <a:pt x="134" y="165"/>
                  </a:cubicBezTo>
                  <a:cubicBezTo>
                    <a:pt x="136" y="163"/>
                    <a:pt x="139" y="162"/>
                    <a:pt x="142" y="161"/>
                  </a:cubicBezTo>
                  <a:cubicBezTo>
                    <a:pt x="143" y="160"/>
                    <a:pt x="145" y="159"/>
                    <a:pt x="147" y="159"/>
                  </a:cubicBezTo>
                  <a:cubicBezTo>
                    <a:pt x="149" y="159"/>
                    <a:pt x="152" y="159"/>
                    <a:pt x="152" y="162"/>
                  </a:cubicBezTo>
                  <a:cubicBezTo>
                    <a:pt x="152" y="163"/>
                    <a:pt x="150" y="164"/>
                    <a:pt x="149" y="165"/>
                  </a:cubicBezTo>
                  <a:cubicBezTo>
                    <a:pt x="149" y="165"/>
                    <a:pt x="147" y="165"/>
                    <a:pt x="147" y="165"/>
                  </a:cubicBezTo>
                  <a:cubicBezTo>
                    <a:pt x="146" y="166"/>
                    <a:pt x="146" y="167"/>
                    <a:pt x="146" y="168"/>
                  </a:cubicBezTo>
                  <a:cubicBezTo>
                    <a:pt x="146" y="169"/>
                    <a:pt x="145" y="169"/>
                    <a:pt x="147" y="171"/>
                  </a:cubicBezTo>
                  <a:cubicBezTo>
                    <a:pt x="147" y="171"/>
                    <a:pt x="148" y="172"/>
                    <a:pt x="149" y="173"/>
                  </a:cubicBezTo>
                  <a:cubicBezTo>
                    <a:pt x="150" y="174"/>
                    <a:pt x="151" y="175"/>
                    <a:pt x="152" y="176"/>
                  </a:cubicBezTo>
                  <a:cubicBezTo>
                    <a:pt x="154" y="177"/>
                    <a:pt x="154" y="179"/>
                    <a:pt x="155" y="181"/>
                  </a:cubicBezTo>
                  <a:cubicBezTo>
                    <a:pt x="156" y="183"/>
                    <a:pt x="158" y="185"/>
                    <a:pt x="160" y="186"/>
                  </a:cubicBezTo>
                  <a:cubicBezTo>
                    <a:pt x="163" y="189"/>
                    <a:pt x="168" y="192"/>
                    <a:pt x="172" y="194"/>
                  </a:cubicBezTo>
                  <a:cubicBezTo>
                    <a:pt x="173" y="194"/>
                    <a:pt x="174" y="194"/>
                    <a:pt x="175" y="194"/>
                  </a:cubicBezTo>
                  <a:cubicBezTo>
                    <a:pt x="178" y="194"/>
                    <a:pt x="180" y="194"/>
                    <a:pt x="183" y="195"/>
                  </a:cubicBezTo>
                  <a:cubicBezTo>
                    <a:pt x="185" y="195"/>
                    <a:pt x="187" y="195"/>
                    <a:pt x="189" y="196"/>
                  </a:cubicBezTo>
                  <a:cubicBezTo>
                    <a:pt x="190" y="196"/>
                    <a:pt x="192" y="196"/>
                    <a:pt x="193" y="196"/>
                  </a:cubicBezTo>
                  <a:cubicBezTo>
                    <a:pt x="195" y="197"/>
                    <a:pt x="196" y="198"/>
                    <a:pt x="197" y="198"/>
                  </a:cubicBezTo>
                  <a:cubicBezTo>
                    <a:pt x="201" y="200"/>
                    <a:pt x="205" y="200"/>
                    <a:pt x="209" y="201"/>
                  </a:cubicBezTo>
                  <a:cubicBezTo>
                    <a:pt x="212" y="201"/>
                    <a:pt x="214" y="201"/>
                    <a:pt x="217" y="201"/>
                  </a:cubicBezTo>
                  <a:cubicBezTo>
                    <a:pt x="220" y="201"/>
                    <a:pt x="224" y="201"/>
                    <a:pt x="227" y="201"/>
                  </a:cubicBezTo>
                  <a:cubicBezTo>
                    <a:pt x="229" y="201"/>
                    <a:pt x="230" y="202"/>
                    <a:pt x="232" y="202"/>
                  </a:cubicBezTo>
                  <a:cubicBezTo>
                    <a:pt x="233" y="202"/>
                    <a:pt x="234" y="202"/>
                    <a:pt x="235" y="203"/>
                  </a:cubicBezTo>
                  <a:cubicBezTo>
                    <a:pt x="235" y="203"/>
                    <a:pt x="236" y="202"/>
                    <a:pt x="236" y="203"/>
                  </a:cubicBezTo>
                  <a:cubicBezTo>
                    <a:pt x="238" y="203"/>
                    <a:pt x="239" y="204"/>
                    <a:pt x="240" y="204"/>
                  </a:cubicBezTo>
                  <a:cubicBezTo>
                    <a:pt x="245" y="206"/>
                    <a:pt x="250" y="205"/>
                    <a:pt x="255" y="206"/>
                  </a:cubicBezTo>
                  <a:cubicBezTo>
                    <a:pt x="255" y="206"/>
                    <a:pt x="255" y="206"/>
                    <a:pt x="255" y="206"/>
                  </a:cubicBezTo>
                  <a:cubicBezTo>
                    <a:pt x="256" y="207"/>
                    <a:pt x="256" y="207"/>
                    <a:pt x="256" y="207"/>
                  </a:cubicBezTo>
                  <a:cubicBezTo>
                    <a:pt x="256" y="207"/>
                    <a:pt x="256" y="207"/>
                    <a:pt x="256" y="207"/>
                  </a:cubicBezTo>
                  <a:cubicBezTo>
                    <a:pt x="255" y="207"/>
                    <a:pt x="255" y="208"/>
                    <a:pt x="254" y="208"/>
                  </a:cubicBezTo>
                  <a:cubicBezTo>
                    <a:pt x="255" y="208"/>
                    <a:pt x="256" y="208"/>
                    <a:pt x="257" y="208"/>
                  </a:cubicBezTo>
                  <a:cubicBezTo>
                    <a:pt x="259" y="209"/>
                    <a:pt x="262" y="209"/>
                    <a:pt x="264" y="209"/>
                  </a:cubicBezTo>
                  <a:cubicBezTo>
                    <a:pt x="264" y="210"/>
                    <a:pt x="266" y="209"/>
                    <a:pt x="267" y="210"/>
                  </a:cubicBezTo>
                  <a:cubicBezTo>
                    <a:pt x="267" y="210"/>
                    <a:pt x="267" y="210"/>
                    <a:pt x="267" y="210"/>
                  </a:cubicBezTo>
                  <a:cubicBezTo>
                    <a:pt x="268" y="211"/>
                    <a:pt x="269" y="211"/>
                    <a:pt x="270" y="211"/>
                  </a:cubicBezTo>
                  <a:cubicBezTo>
                    <a:pt x="272" y="212"/>
                    <a:pt x="274" y="213"/>
                    <a:pt x="276" y="213"/>
                  </a:cubicBezTo>
                  <a:cubicBezTo>
                    <a:pt x="279" y="212"/>
                    <a:pt x="278" y="209"/>
                    <a:pt x="279" y="207"/>
                  </a:cubicBezTo>
                  <a:cubicBezTo>
                    <a:pt x="280" y="207"/>
                    <a:pt x="280" y="206"/>
                    <a:pt x="281" y="205"/>
                  </a:cubicBezTo>
                  <a:cubicBezTo>
                    <a:pt x="281" y="205"/>
                    <a:pt x="282" y="204"/>
                    <a:pt x="283" y="204"/>
                  </a:cubicBezTo>
                  <a:cubicBezTo>
                    <a:pt x="283" y="203"/>
                    <a:pt x="284" y="204"/>
                    <a:pt x="285" y="204"/>
                  </a:cubicBezTo>
                  <a:cubicBezTo>
                    <a:pt x="286" y="204"/>
                    <a:pt x="287" y="203"/>
                    <a:pt x="288" y="202"/>
                  </a:cubicBezTo>
                  <a:cubicBezTo>
                    <a:pt x="288" y="201"/>
                    <a:pt x="288" y="201"/>
                    <a:pt x="289" y="200"/>
                  </a:cubicBezTo>
                  <a:cubicBezTo>
                    <a:pt x="289" y="200"/>
                    <a:pt x="290" y="200"/>
                    <a:pt x="290" y="199"/>
                  </a:cubicBezTo>
                  <a:cubicBezTo>
                    <a:pt x="290" y="199"/>
                    <a:pt x="291" y="198"/>
                    <a:pt x="291" y="197"/>
                  </a:cubicBezTo>
                  <a:cubicBezTo>
                    <a:pt x="292" y="195"/>
                    <a:pt x="295" y="195"/>
                    <a:pt x="297" y="195"/>
                  </a:cubicBezTo>
                  <a:cubicBezTo>
                    <a:pt x="300" y="194"/>
                    <a:pt x="302" y="194"/>
                    <a:pt x="304" y="193"/>
                  </a:cubicBezTo>
                  <a:cubicBezTo>
                    <a:pt x="306" y="192"/>
                    <a:pt x="307" y="191"/>
                    <a:pt x="309" y="192"/>
                  </a:cubicBezTo>
                  <a:cubicBezTo>
                    <a:pt x="310" y="192"/>
                    <a:pt x="311" y="193"/>
                    <a:pt x="312" y="193"/>
                  </a:cubicBezTo>
                  <a:cubicBezTo>
                    <a:pt x="314" y="193"/>
                    <a:pt x="316" y="193"/>
                    <a:pt x="318" y="193"/>
                  </a:cubicBezTo>
                  <a:cubicBezTo>
                    <a:pt x="318" y="194"/>
                    <a:pt x="318" y="194"/>
                    <a:pt x="319" y="194"/>
                  </a:cubicBezTo>
                  <a:cubicBezTo>
                    <a:pt x="320" y="194"/>
                    <a:pt x="322" y="193"/>
                    <a:pt x="323" y="194"/>
                  </a:cubicBezTo>
                  <a:cubicBezTo>
                    <a:pt x="325" y="194"/>
                    <a:pt x="325" y="195"/>
                    <a:pt x="326" y="195"/>
                  </a:cubicBezTo>
                  <a:cubicBezTo>
                    <a:pt x="326" y="192"/>
                    <a:pt x="328" y="190"/>
                    <a:pt x="329" y="188"/>
                  </a:cubicBezTo>
                  <a:cubicBezTo>
                    <a:pt x="329" y="187"/>
                    <a:pt x="329" y="187"/>
                    <a:pt x="330" y="187"/>
                  </a:cubicBezTo>
                  <a:cubicBezTo>
                    <a:pt x="330" y="187"/>
                    <a:pt x="331" y="187"/>
                    <a:pt x="331" y="187"/>
                  </a:cubicBezTo>
                  <a:cubicBezTo>
                    <a:pt x="332" y="186"/>
                    <a:pt x="331" y="187"/>
                    <a:pt x="332" y="186"/>
                  </a:cubicBezTo>
                  <a:cubicBezTo>
                    <a:pt x="333" y="185"/>
                    <a:pt x="335" y="182"/>
                    <a:pt x="336" y="183"/>
                  </a:cubicBezTo>
                  <a:cubicBezTo>
                    <a:pt x="338" y="184"/>
                    <a:pt x="336" y="187"/>
                    <a:pt x="338" y="189"/>
                  </a:cubicBezTo>
                  <a:cubicBezTo>
                    <a:pt x="340" y="190"/>
                    <a:pt x="343" y="189"/>
                    <a:pt x="345" y="190"/>
                  </a:cubicBezTo>
                  <a:cubicBezTo>
                    <a:pt x="348" y="190"/>
                    <a:pt x="351" y="190"/>
                    <a:pt x="352" y="187"/>
                  </a:cubicBezTo>
                  <a:cubicBezTo>
                    <a:pt x="353" y="185"/>
                    <a:pt x="353" y="183"/>
                    <a:pt x="353" y="181"/>
                  </a:cubicBezTo>
                  <a:cubicBezTo>
                    <a:pt x="353" y="178"/>
                    <a:pt x="354" y="176"/>
                    <a:pt x="356" y="175"/>
                  </a:cubicBezTo>
                  <a:cubicBezTo>
                    <a:pt x="357" y="174"/>
                    <a:pt x="359" y="175"/>
                    <a:pt x="360" y="173"/>
                  </a:cubicBezTo>
                  <a:cubicBezTo>
                    <a:pt x="361" y="173"/>
                    <a:pt x="361" y="172"/>
                    <a:pt x="362" y="172"/>
                  </a:cubicBezTo>
                  <a:cubicBezTo>
                    <a:pt x="363" y="171"/>
                    <a:pt x="363" y="171"/>
                    <a:pt x="364" y="170"/>
                  </a:cubicBezTo>
                  <a:cubicBezTo>
                    <a:pt x="365" y="167"/>
                    <a:pt x="366" y="167"/>
                    <a:pt x="368" y="166"/>
                  </a:cubicBezTo>
                  <a:cubicBezTo>
                    <a:pt x="370" y="165"/>
                    <a:pt x="370" y="164"/>
                    <a:pt x="372" y="164"/>
                  </a:cubicBezTo>
                  <a:cubicBezTo>
                    <a:pt x="374" y="164"/>
                    <a:pt x="375" y="163"/>
                    <a:pt x="376" y="163"/>
                  </a:cubicBezTo>
                  <a:cubicBezTo>
                    <a:pt x="378" y="163"/>
                    <a:pt x="379" y="163"/>
                    <a:pt x="379" y="161"/>
                  </a:cubicBezTo>
                  <a:cubicBezTo>
                    <a:pt x="379" y="160"/>
                    <a:pt x="379" y="160"/>
                    <a:pt x="379" y="159"/>
                  </a:cubicBezTo>
                  <a:cubicBezTo>
                    <a:pt x="379" y="158"/>
                    <a:pt x="380" y="157"/>
                    <a:pt x="380" y="156"/>
                  </a:cubicBezTo>
                  <a:cubicBezTo>
                    <a:pt x="380" y="156"/>
                    <a:pt x="380" y="155"/>
                    <a:pt x="380" y="154"/>
                  </a:cubicBezTo>
                  <a:cubicBezTo>
                    <a:pt x="380" y="152"/>
                    <a:pt x="380" y="152"/>
                    <a:pt x="379" y="152"/>
                  </a:cubicBezTo>
                  <a:cubicBezTo>
                    <a:pt x="377" y="151"/>
                    <a:pt x="377" y="151"/>
                    <a:pt x="376" y="149"/>
                  </a:cubicBezTo>
                  <a:cubicBezTo>
                    <a:pt x="376" y="149"/>
                    <a:pt x="376" y="148"/>
                    <a:pt x="376" y="147"/>
                  </a:cubicBezTo>
                  <a:cubicBezTo>
                    <a:pt x="376" y="147"/>
                    <a:pt x="375" y="146"/>
                    <a:pt x="376" y="145"/>
                  </a:cubicBezTo>
                  <a:cubicBezTo>
                    <a:pt x="376" y="144"/>
                    <a:pt x="378" y="142"/>
                    <a:pt x="379" y="142"/>
                  </a:cubicBezTo>
                  <a:cubicBezTo>
                    <a:pt x="379" y="142"/>
                    <a:pt x="381" y="141"/>
                    <a:pt x="381" y="141"/>
                  </a:cubicBezTo>
                  <a:cubicBezTo>
                    <a:pt x="382" y="138"/>
                    <a:pt x="378" y="139"/>
                    <a:pt x="378" y="138"/>
                  </a:cubicBezTo>
                  <a:cubicBezTo>
                    <a:pt x="376" y="136"/>
                    <a:pt x="377" y="131"/>
                    <a:pt x="379" y="130"/>
                  </a:cubicBezTo>
                  <a:cubicBezTo>
                    <a:pt x="379" y="130"/>
                    <a:pt x="380" y="129"/>
                    <a:pt x="381" y="129"/>
                  </a:cubicBezTo>
                  <a:cubicBezTo>
                    <a:pt x="382" y="129"/>
                    <a:pt x="383" y="130"/>
                    <a:pt x="384" y="130"/>
                  </a:cubicBezTo>
                  <a:cubicBezTo>
                    <a:pt x="385" y="129"/>
                    <a:pt x="385" y="129"/>
                    <a:pt x="386" y="128"/>
                  </a:cubicBezTo>
                  <a:cubicBezTo>
                    <a:pt x="386" y="127"/>
                    <a:pt x="387" y="125"/>
                    <a:pt x="388" y="124"/>
                  </a:cubicBezTo>
                  <a:cubicBezTo>
                    <a:pt x="389" y="123"/>
                    <a:pt x="390" y="122"/>
                    <a:pt x="390" y="121"/>
                  </a:cubicBezTo>
                  <a:cubicBezTo>
                    <a:pt x="390" y="121"/>
                    <a:pt x="390" y="119"/>
                    <a:pt x="390" y="118"/>
                  </a:cubicBezTo>
                  <a:cubicBezTo>
                    <a:pt x="390" y="117"/>
                    <a:pt x="390" y="117"/>
                    <a:pt x="389" y="116"/>
                  </a:cubicBezTo>
                  <a:cubicBezTo>
                    <a:pt x="389" y="115"/>
                    <a:pt x="389" y="115"/>
                    <a:pt x="389" y="114"/>
                  </a:cubicBezTo>
                  <a:cubicBezTo>
                    <a:pt x="388" y="114"/>
                    <a:pt x="388" y="113"/>
                    <a:pt x="388" y="113"/>
                  </a:cubicBezTo>
                  <a:cubicBezTo>
                    <a:pt x="386" y="112"/>
                    <a:pt x="384" y="113"/>
                    <a:pt x="383" y="112"/>
                  </a:cubicBezTo>
                  <a:cubicBezTo>
                    <a:pt x="381" y="111"/>
                    <a:pt x="380" y="110"/>
                    <a:pt x="379" y="109"/>
                  </a:cubicBezTo>
                  <a:cubicBezTo>
                    <a:pt x="379" y="109"/>
                    <a:pt x="378" y="108"/>
                    <a:pt x="379" y="107"/>
                  </a:cubicBezTo>
                  <a:cubicBezTo>
                    <a:pt x="379" y="106"/>
                    <a:pt x="382" y="107"/>
                    <a:pt x="383" y="107"/>
                  </a:cubicBezTo>
                  <a:cubicBezTo>
                    <a:pt x="386" y="107"/>
                    <a:pt x="385" y="105"/>
                    <a:pt x="387" y="103"/>
                  </a:cubicBezTo>
                  <a:cubicBezTo>
                    <a:pt x="388" y="102"/>
                    <a:pt x="392" y="103"/>
                    <a:pt x="393" y="105"/>
                  </a:cubicBezTo>
                  <a:cubicBezTo>
                    <a:pt x="394" y="106"/>
                    <a:pt x="394" y="108"/>
                    <a:pt x="395" y="108"/>
                  </a:cubicBezTo>
                  <a:cubicBezTo>
                    <a:pt x="396" y="109"/>
                    <a:pt x="397" y="108"/>
                    <a:pt x="398" y="108"/>
                  </a:cubicBezTo>
                  <a:cubicBezTo>
                    <a:pt x="400" y="108"/>
                    <a:pt x="401" y="106"/>
                    <a:pt x="404" y="106"/>
                  </a:cubicBezTo>
                  <a:cubicBezTo>
                    <a:pt x="405" y="106"/>
                    <a:pt x="405" y="106"/>
                    <a:pt x="406" y="105"/>
                  </a:cubicBezTo>
                  <a:cubicBezTo>
                    <a:pt x="407" y="105"/>
                    <a:pt x="408" y="105"/>
                    <a:pt x="409" y="104"/>
                  </a:cubicBezTo>
                  <a:cubicBezTo>
                    <a:pt x="410" y="103"/>
                    <a:pt x="413" y="102"/>
                    <a:pt x="414" y="100"/>
                  </a:cubicBezTo>
                  <a:cubicBezTo>
                    <a:pt x="415" y="97"/>
                    <a:pt x="412" y="98"/>
                    <a:pt x="410" y="96"/>
                  </a:cubicBezTo>
                  <a:cubicBezTo>
                    <a:pt x="408" y="94"/>
                    <a:pt x="411" y="91"/>
                    <a:pt x="413" y="88"/>
                  </a:cubicBezTo>
                  <a:cubicBezTo>
                    <a:pt x="414" y="87"/>
                    <a:pt x="415" y="86"/>
                    <a:pt x="416" y="85"/>
                  </a:cubicBezTo>
                  <a:cubicBezTo>
                    <a:pt x="416" y="85"/>
                    <a:pt x="416" y="85"/>
                    <a:pt x="416" y="84"/>
                  </a:cubicBezTo>
                  <a:cubicBezTo>
                    <a:pt x="416" y="84"/>
                    <a:pt x="417" y="83"/>
                    <a:pt x="417" y="83"/>
                  </a:cubicBezTo>
                  <a:cubicBezTo>
                    <a:pt x="417" y="82"/>
                    <a:pt x="417" y="80"/>
                    <a:pt x="416" y="79"/>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8" name="Freeform 15">
              <a:extLst>
                <a:ext uri="{FF2B5EF4-FFF2-40B4-BE49-F238E27FC236}">
                  <a16:creationId xmlns:a16="http://schemas.microsoft.com/office/drawing/2014/main" id="{767522D9-0827-4ABF-A18A-4BB8D375C637}"/>
                </a:ext>
              </a:extLst>
            </p:cNvPr>
            <p:cNvSpPr>
              <a:spLocks/>
            </p:cNvSpPr>
            <p:nvPr/>
          </p:nvSpPr>
          <p:spPr bwMode="auto">
            <a:xfrm>
              <a:off x="8382203" y="5122183"/>
              <a:ext cx="22150" cy="26304"/>
            </a:xfrm>
            <a:custGeom>
              <a:avLst/>
              <a:gdLst/>
              <a:ahLst/>
              <a:cxnLst>
                <a:cxn ang="0">
                  <a:pos x="11" y="2"/>
                </a:cxn>
                <a:cxn ang="0">
                  <a:pos x="9" y="1"/>
                </a:cxn>
                <a:cxn ang="0">
                  <a:pos x="9" y="0"/>
                </a:cxn>
                <a:cxn ang="0">
                  <a:pos x="6" y="1"/>
                </a:cxn>
                <a:cxn ang="0">
                  <a:pos x="5" y="3"/>
                </a:cxn>
                <a:cxn ang="0">
                  <a:pos x="3" y="4"/>
                </a:cxn>
                <a:cxn ang="0">
                  <a:pos x="2" y="6"/>
                </a:cxn>
                <a:cxn ang="0">
                  <a:pos x="1" y="8"/>
                </a:cxn>
                <a:cxn ang="0">
                  <a:pos x="0" y="10"/>
                </a:cxn>
                <a:cxn ang="0">
                  <a:pos x="0" y="12"/>
                </a:cxn>
                <a:cxn ang="0">
                  <a:pos x="1" y="14"/>
                </a:cxn>
                <a:cxn ang="0">
                  <a:pos x="3" y="15"/>
                </a:cxn>
                <a:cxn ang="0">
                  <a:pos x="7" y="16"/>
                </a:cxn>
                <a:cxn ang="0">
                  <a:pos x="9" y="15"/>
                </a:cxn>
                <a:cxn ang="0">
                  <a:pos x="12" y="11"/>
                </a:cxn>
                <a:cxn ang="0">
                  <a:pos x="12" y="6"/>
                </a:cxn>
                <a:cxn ang="0">
                  <a:pos x="12" y="4"/>
                </a:cxn>
                <a:cxn ang="0">
                  <a:pos x="11" y="2"/>
                </a:cxn>
              </a:cxnLst>
              <a:rect l="0" t="0" r="r" b="b"/>
              <a:pathLst>
                <a:path w="13" h="16">
                  <a:moveTo>
                    <a:pt x="11" y="2"/>
                  </a:moveTo>
                  <a:cubicBezTo>
                    <a:pt x="9" y="1"/>
                    <a:pt x="9" y="1"/>
                    <a:pt x="9" y="1"/>
                  </a:cubicBezTo>
                  <a:cubicBezTo>
                    <a:pt x="9" y="1"/>
                    <a:pt x="9" y="1"/>
                    <a:pt x="9" y="0"/>
                  </a:cubicBezTo>
                  <a:cubicBezTo>
                    <a:pt x="9" y="0"/>
                    <a:pt x="6" y="1"/>
                    <a:pt x="6" y="1"/>
                  </a:cubicBezTo>
                  <a:cubicBezTo>
                    <a:pt x="6" y="2"/>
                    <a:pt x="5" y="2"/>
                    <a:pt x="5" y="3"/>
                  </a:cubicBezTo>
                  <a:cubicBezTo>
                    <a:pt x="4" y="3"/>
                    <a:pt x="4" y="3"/>
                    <a:pt x="3" y="4"/>
                  </a:cubicBezTo>
                  <a:cubicBezTo>
                    <a:pt x="3" y="5"/>
                    <a:pt x="3" y="5"/>
                    <a:pt x="2" y="6"/>
                  </a:cubicBezTo>
                  <a:cubicBezTo>
                    <a:pt x="2" y="7"/>
                    <a:pt x="1" y="7"/>
                    <a:pt x="1" y="8"/>
                  </a:cubicBezTo>
                  <a:cubicBezTo>
                    <a:pt x="1" y="9"/>
                    <a:pt x="0" y="9"/>
                    <a:pt x="0" y="10"/>
                  </a:cubicBezTo>
                  <a:cubicBezTo>
                    <a:pt x="0" y="11"/>
                    <a:pt x="0" y="12"/>
                    <a:pt x="0" y="12"/>
                  </a:cubicBezTo>
                  <a:cubicBezTo>
                    <a:pt x="0" y="13"/>
                    <a:pt x="0" y="14"/>
                    <a:pt x="1" y="14"/>
                  </a:cubicBezTo>
                  <a:cubicBezTo>
                    <a:pt x="2" y="15"/>
                    <a:pt x="2" y="15"/>
                    <a:pt x="3" y="15"/>
                  </a:cubicBezTo>
                  <a:cubicBezTo>
                    <a:pt x="5" y="15"/>
                    <a:pt x="6" y="16"/>
                    <a:pt x="7" y="16"/>
                  </a:cubicBezTo>
                  <a:cubicBezTo>
                    <a:pt x="8" y="16"/>
                    <a:pt x="9" y="16"/>
                    <a:pt x="9" y="15"/>
                  </a:cubicBezTo>
                  <a:cubicBezTo>
                    <a:pt x="11" y="14"/>
                    <a:pt x="11" y="12"/>
                    <a:pt x="12" y="11"/>
                  </a:cubicBezTo>
                  <a:cubicBezTo>
                    <a:pt x="12" y="9"/>
                    <a:pt x="13" y="7"/>
                    <a:pt x="12" y="6"/>
                  </a:cubicBezTo>
                  <a:cubicBezTo>
                    <a:pt x="12" y="5"/>
                    <a:pt x="12" y="5"/>
                    <a:pt x="12" y="4"/>
                  </a:cubicBezTo>
                  <a:cubicBezTo>
                    <a:pt x="11" y="4"/>
                    <a:pt x="11" y="3"/>
                    <a:pt x="11" y="2"/>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9" name="Freeform 16">
              <a:extLst>
                <a:ext uri="{FF2B5EF4-FFF2-40B4-BE49-F238E27FC236}">
                  <a16:creationId xmlns:a16="http://schemas.microsoft.com/office/drawing/2014/main" id="{E46A995E-5D43-4277-9752-D3E74A082A71}"/>
                </a:ext>
              </a:extLst>
            </p:cNvPr>
            <p:cNvSpPr>
              <a:spLocks noEditPoints="1"/>
            </p:cNvSpPr>
            <p:nvPr/>
          </p:nvSpPr>
          <p:spPr bwMode="auto">
            <a:xfrm>
              <a:off x="7086424" y="4604425"/>
              <a:ext cx="1203026" cy="1169800"/>
            </a:xfrm>
            <a:custGeom>
              <a:avLst/>
              <a:gdLst/>
              <a:ahLst/>
              <a:cxnLst>
                <a:cxn ang="0">
                  <a:pos x="737" y="191"/>
                </a:cxn>
                <a:cxn ang="0">
                  <a:pos x="702" y="174"/>
                </a:cxn>
                <a:cxn ang="0">
                  <a:pos x="633" y="143"/>
                </a:cxn>
                <a:cxn ang="0">
                  <a:pos x="577" y="126"/>
                </a:cxn>
                <a:cxn ang="0">
                  <a:pos x="539" y="101"/>
                </a:cxn>
                <a:cxn ang="0">
                  <a:pos x="509" y="70"/>
                </a:cxn>
                <a:cxn ang="0">
                  <a:pos x="472" y="38"/>
                </a:cxn>
                <a:cxn ang="0">
                  <a:pos x="432" y="4"/>
                </a:cxn>
                <a:cxn ang="0">
                  <a:pos x="374" y="39"/>
                </a:cxn>
                <a:cxn ang="0">
                  <a:pos x="323" y="113"/>
                </a:cxn>
                <a:cxn ang="0">
                  <a:pos x="290" y="145"/>
                </a:cxn>
                <a:cxn ang="0">
                  <a:pos x="210" y="138"/>
                </a:cxn>
                <a:cxn ang="0">
                  <a:pos x="190" y="179"/>
                </a:cxn>
                <a:cxn ang="0">
                  <a:pos x="171" y="211"/>
                </a:cxn>
                <a:cxn ang="0">
                  <a:pos x="129" y="219"/>
                </a:cxn>
                <a:cxn ang="0">
                  <a:pos x="81" y="208"/>
                </a:cxn>
                <a:cxn ang="0">
                  <a:pos x="38" y="213"/>
                </a:cxn>
                <a:cxn ang="0">
                  <a:pos x="10" y="238"/>
                </a:cxn>
                <a:cxn ang="0">
                  <a:pos x="32" y="250"/>
                </a:cxn>
                <a:cxn ang="0">
                  <a:pos x="17" y="266"/>
                </a:cxn>
                <a:cxn ang="0">
                  <a:pos x="52" y="283"/>
                </a:cxn>
                <a:cxn ang="0">
                  <a:pos x="90" y="299"/>
                </a:cxn>
                <a:cxn ang="0">
                  <a:pos x="133" y="320"/>
                </a:cxn>
                <a:cxn ang="0">
                  <a:pos x="153" y="355"/>
                </a:cxn>
                <a:cxn ang="0">
                  <a:pos x="172" y="389"/>
                </a:cxn>
                <a:cxn ang="0">
                  <a:pos x="214" y="405"/>
                </a:cxn>
                <a:cxn ang="0">
                  <a:pos x="211" y="434"/>
                </a:cxn>
                <a:cxn ang="0">
                  <a:pos x="198" y="438"/>
                </a:cxn>
                <a:cxn ang="0">
                  <a:pos x="233" y="507"/>
                </a:cxn>
                <a:cxn ang="0">
                  <a:pos x="203" y="491"/>
                </a:cxn>
                <a:cxn ang="0">
                  <a:pos x="189" y="565"/>
                </a:cxn>
                <a:cxn ang="0">
                  <a:pos x="166" y="637"/>
                </a:cxn>
                <a:cxn ang="0">
                  <a:pos x="197" y="661"/>
                </a:cxn>
                <a:cxn ang="0">
                  <a:pos x="265" y="684"/>
                </a:cxn>
                <a:cxn ang="0">
                  <a:pos x="324" y="681"/>
                </a:cxn>
                <a:cxn ang="0">
                  <a:pos x="346" y="687"/>
                </a:cxn>
                <a:cxn ang="0">
                  <a:pos x="372" y="700"/>
                </a:cxn>
                <a:cxn ang="0">
                  <a:pos x="382" y="707"/>
                </a:cxn>
                <a:cxn ang="0">
                  <a:pos x="431" y="685"/>
                </a:cxn>
                <a:cxn ang="0">
                  <a:pos x="464" y="634"/>
                </a:cxn>
                <a:cxn ang="0">
                  <a:pos x="511" y="626"/>
                </a:cxn>
                <a:cxn ang="0">
                  <a:pos x="536" y="632"/>
                </a:cxn>
                <a:cxn ang="0">
                  <a:pos x="566" y="642"/>
                </a:cxn>
                <a:cxn ang="0">
                  <a:pos x="621" y="658"/>
                </a:cxn>
                <a:cxn ang="0">
                  <a:pos x="650" y="627"/>
                </a:cxn>
                <a:cxn ang="0">
                  <a:pos x="687" y="597"/>
                </a:cxn>
                <a:cxn ang="0">
                  <a:pos x="660" y="562"/>
                </a:cxn>
                <a:cxn ang="0">
                  <a:pos x="652" y="515"/>
                </a:cxn>
                <a:cxn ang="0">
                  <a:pos x="667" y="480"/>
                </a:cxn>
                <a:cxn ang="0">
                  <a:pos x="663" y="436"/>
                </a:cxn>
                <a:cxn ang="0">
                  <a:pos x="658" y="409"/>
                </a:cxn>
                <a:cxn ang="0">
                  <a:pos x="614" y="391"/>
                </a:cxn>
                <a:cxn ang="0">
                  <a:pos x="658" y="330"/>
                </a:cxn>
                <a:cxn ang="0">
                  <a:pos x="703" y="303"/>
                </a:cxn>
                <a:cxn ang="0">
                  <a:pos x="704" y="300"/>
                </a:cxn>
                <a:cxn ang="0">
                  <a:pos x="716" y="221"/>
                </a:cxn>
              </a:cxnLst>
              <a:rect l="0" t="0" r="r" b="b"/>
              <a:pathLst>
                <a:path w="738" h="718">
                  <a:moveTo>
                    <a:pt x="437" y="718"/>
                  </a:moveTo>
                  <a:cubicBezTo>
                    <a:pt x="439" y="716"/>
                    <a:pt x="441" y="714"/>
                    <a:pt x="442" y="710"/>
                  </a:cubicBezTo>
                  <a:cubicBezTo>
                    <a:pt x="442" y="710"/>
                    <a:pt x="442" y="710"/>
                    <a:pt x="442" y="710"/>
                  </a:cubicBezTo>
                  <a:cubicBezTo>
                    <a:pt x="440" y="711"/>
                    <a:pt x="438" y="715"/>
                    <a:pt x="437" y="718"/>
                  </a:cubicBezTo>
                  <a:moveTo>
                    <a:pt x="350" y="705"/>
                  </a:moveTo>
                  <a:cubicBezTo>
                    <a:pt x="350" y="705"/>
                    <a:pt x="349" y="705"/>
                    <a:pt x="349" y="705"/>
                  </a:cubicBezTo>
                  <a:cubicBezTo>
                    <a:pt x="349" y="705"/>
                    <a:pt x="350" y="705"/>
                    <a:pt x="350" y="705"/>
                  </a:cubicBezTo>
                  <a:moveTo>
                    <a:pt x="737" y="191"/>
                  </a:moveTo>
                  <a:cubicBezTo>
                    <a:pt x="738" y="189"/>
                    <a:pt x="738" y="186"/>
                    <a:pt x="737" y="184"/>
                  </a:cubicBezTo>
                  <a:cubicBezTo>
                    <a:pt x="735" y="181"/>
                    <a:pt x="733" y="182"/>
                    <a:pt x="731" y="181"/>
                  </a:cubicBezTo>
                  <a:cubicBezTo>
                    <a:pt x="730" y="181"/>
                    <a:pt x="729" y="180"/>
                    <a:pt x="728" y="179"/>
                  </a:cubicBezTo>
                  <a:cubicBezTo>
                    <a:pt x="729" y="179"/>
                    <a:pt x="725" y="177"/>
                    <a:pt x="726" y="177"/>
                  </a:cubicBezTo>
                  <a:cubicBezTo>
                    <a:pt x="723" y="176"/>
                    <a:pt x="720" y="176"/>
                    <a:pt x="717" y="176"/>
                  </a:cubicBezTo>
                  <a:cubicBezTo>
                    <a:pt x="714" y="176"/>
                    <a:pt x="708" y="177"/>
                    <a:pt x="705" y="176"/>
                  </a:cubicBezTo>
                  <a:cubicBezTo>
                    <a:pt x="704" y="176"/>
                    <a:pt x="705" y="175"/>
                    <a:pt x="704" y="175"/>
                  </a:cubicBezTo>
                  <a:cubicBezTo>
                    <a:pt x="703" y="174"/>
                    <a:pt x="702" y="174"/>
                    <a:pt x="702" y="174"/>
                  </a:cubicBezTo>
                  <a:cubicBezTo>
                    <a:pt x="699" y="171"/>
                    <a:pt x="699" y="168"/>
                    <a:pt x="697" y="166"/>
                  </a:cubicBezTo>
                  <a:cubicBezTo>
                    <a:pt x="691" y="162"/>
                    <a:pt x="685" y="162"/>
                    <a:pt x="678" y="162"/>
                  </a:cubicBezTo>
                  <a:cubicBezTo>
                    <a:pt x="674" y="162"/>
                    <a:pt x="671" y="162"/>
                    <a:pt x="668" y="163"/>
                  </a:cubicBezTo>
                  <a:cubicBezTo>
                    <a:pt x="664" y="164"/>
                    <a:pt x="662" y="167"/>
                    <a:pt x="658" y="167"/>
                  </a:cubicBezTo>
                  <a:cubicBezTo>
                    <a:pt x="654" y="166"/>
                    <a:pt x="654" y="164"/>
                    <a:pt x="652" y="161"/>
                  </a:cubicBezTo>
                  <a:cubicBezTo>
                    <a:pt x="652" y="159"/>
                    <a:pt x="652" y="159"/>
                    <a:pt x="651" y="157"/>
                  </a:cubicBezTo>
                  <a:cubicBezTo>
                    <a:pt x="651" y="156"/>
                    <a:pt x="649" y="155"/>
                    <a:pt x="648" y="154"/>
                  </a:cubicBezTo>
                  <a:cubicBezTo>
                    <a:pt x="643" y="148"/>
                    <a:pt x="639" y="146"/>
                    <a:pt x="633" y="143"/>
                  </a:cubicBezTo>
                  <a:cubicBezTo>
                    <a:pt x="629" y="141"/>
                    <a:pt x="628" y="139"/>
                    <a:pt x="624" y="142"/>
                  </a:cubicBezTo>
                  <a:cubicBezTo>
                    <a:pt x="618" y="145"/>
                    <a:pt x="617" y="142"/>
                    <a:pt x="612" y="139"/>
                  </a:cubicBezTo>
                  <a:cubicBezTo>
                    <a:pt x="609" y="137"/>
                    <a:pt x="606" y="136"/>
                    <a:pt x="601" y="136"/>
                  </a:cubicBezTo>
                  <a:cubicBezTo>
                    <a:pt x="600" y="136"/>
                    <a:pt x="598" y="136"/>
                    <a:pt x="597" y="137"/>
                  </a:cubicBezTo>
                  <a:cubicBezTo>
                    <a:pt x="595" y="137"/>
                    <a:pt x="594" y="139"/>
                    <a:pt x="593" y="140"/>
                  </a:cubicBezTo>
                  <a:cubicBezTo>
                    <a:pt x="589" y="142"/>
                    <a:pt x="584" y="134"/>
                    <a:pt x="583" y="132"/>
                  </a:cubicBezTo>
                  <a:cubicBezTo>
                    <a:pt x="583" y="131"/>
                    <a:pt x="583" y="129"/>
                    <a:pt x="582" y="128"/>
                  </a:cubicBezTo>
                  <a:cubicBezTo>
                    <a:pt x="581" y="126"/>
                    <a:pt x="579" y="127"/>
                    <a:pt x="577" y="126"/>
                  </a:cubicBezTo>
                  <a:cubicBezTo>
                    <a:pt x="569" y="123"/>
                    <a:pt x="564" y="116"/>
                    <a:pt x="555" y="116"/>
                  </a:cubicBezTo>
                  <a:cubicBezTo>
                    <a:pt x="554" y="111"/>
                    <a:pt x="553" y="107"/>
                    <a:pt x="553" y="102"/>
                  </a:cubicBezTo>
                  <a:cubicBezTo>
                    <a:pt x="553" y="101"/>
                    <a:pt x="552" y="99"/>
                    <a:pt x="553" y="97"/>
                  </a:cubicBezTo>
                  <a:cubicBezTo>
                    <a:pt x="554" y="94"/>
                    <a:pt x="557" y="92"/>
                    <a:pt x="554" y="89"/>
                  </a:cubicBezTo>
                  <a:cubicBezTo>
                    <a:pt x="552" y="88"/>
                    <a:pt x="551" y="87"/>
                    <a:pt x="549" y="87"/>
                  </a:cubicBezTo>
                  <a:cubicBezTo>
                    <a:pt x="547" y="88"/>
                    <a:pt x="545" y="90"/>
                    <a:pt x="544" y="91"/>
                  </a:cubicBezTo>
                  <a:cubicBezTo>
                    <a:pt x="544" y="93"/>
                    <a:pt x="545" y="96"/>
                    <a:pt x="544" y="98"/>
                  </a:cubicBezTo>
                  <a:cubicBezTo>
                    <a:pt x="543" y="99"/>
                    <a:pt x="540" y="100"/>
                    <a:pt x="539" y="101"/>
                  </a:cubicBezTo>
                  <a:cubicBezTo>
                    <a:pt x="536" y="103"/>
                    <a:pt x="532" y="106"/>
                    <a:pt x="529" y="105"/>
                  </a:cubicBezTo>
                  <a:cubicBezTo>
                    <a:pt x="526" y="104"/>
                    <a:pt x="527" y="104"/>
                    <a:pt x="525" y="102"/>
                  </a:cubicBezTo>
                  <a:cubicBezTo>
                    <a:pt x="522" y="100"/>
                    <a:pt x="522" y="101"/>
                    <a:pt x="521" y="97"/>
                  </a:cubicBezTo>
                  <a:cubicBezTo>
                    <a:pt x="520" y="95"/>
                    <a:pt x="520" y="88"/>
                    <a:pt x="518" y="86"/>
                  </a:cubicBezTo>
                  <a:cubicBezTo>
                    <a:pt x="516" y="85"/>
                    <a:pt x="514" y="87"/>
                    <a:pt x="513" y="85"/>
                  </a:cubicBezTo>
                  <a:cubicBezTo>
                    <a:pt x="512" y="85"/>
                    <a:pt x="512" y="80"/>
                    <a:pt x="513" y="80"/>
                  </a:cubicBezTo>
                  <a:cubicBezTo>
                    <a:pt x="514" y="77"/>
                    <a:pt x="517" y="80"/>
                    <a:pt x="517" y="76"/>
                  </a:cubicBezTo>
                  <a:cubicBezTo>
                    <a:pt x="518" y="72"/>
                    <a:pt x="512" y="71"/>
                    <a:pt x="509" y="70"/>
                  </a:cubicBezTo>
                  <a:cubicBezTo>
                    <a:pt x="508" y="69"/>
                    <a:pt x="506" y="68"/>
                    <a:pt x="505" y="67"/>
                  </a:cubicBezTo>
                  <a:cubicBezTo>
                    <a:pt x="502" y="67"/>
                    <a:pt x="500" y="69"/>
                    <a:pt x="498" y="69"/>
                  </a:cubicBezTo>
                  <a:cubicBezTo>
                    <a:pt x="494" y="69"/>
                    <a:pt x="491" y="67"/>
                    <a:pt x="491" y="64"/>
                  </a:cubicBezTo>
                  <a:cubicBezTo>
                    <a:pt x="490" y="62"/>
                    <a:pt x="491" y="60"/>
                    <a:pt x="490" y="59"/>
                  </a:cubicBezTo>
                  <a:cubicBezTo>
                    <a:pt x="488" y="55"/>
                    <a:pt x="483" y="57"/>
                    <a:pt x="480" y="56"/>
                  </a:cubicBezTo>
                  <a:cubicBezTo>
                    <a:pt x="476" y="56"/>
                    <a:pt x="469" y="50"/>
                    <a:pt x="469" y="46"/>
                  </a:cubicBezTo>
                  <a:cubicBezTo>
                    <a:pt x="470" y="44"/>
                    <a:pt x="473" y="43"/>
                    <a:pt x="473" y="41"/>
                  </a:cubicBezTo>
                  <a:cubicBezTo>
                    <a:pt x="473" y="40"/>
                    <a:pt x="472" y="39"/>
                    <a:pt x="472" y="38"/>
                  </a:cubicBezTo>
                  <a:cubicBezTo>
                    <a:pt x="470" y="34"/>
                    <a:pt x="466" y="30"/>
                    <a:pt x="461" y="31"/>
                  </a:cubicBezTo>
                  <a:cubicBezTo>
                    <a:pt x="457" y="31"/>
                    <a:pt x="453" y="35"/>
                    <a:pt x="449" y="35"/>
                  </a:cubicBezTo>
                  <a:cubicBezTo>
                    <a:pt x="444" y="36"/>
                    <a:pt x="442" y="32"/>
                    <a:pt x="438" y="29"/>
                  </a:cubicBezTo>
                  <a:cubicBezTo>
                    <a:pt x="435" y="26"/>
                    <a:pt x="434" y="24"/>
                    <a:pt x="433" y="20"/>
                  </a:cubicBezTo>
                  <a:cubicBezTo>
                    <a:pt x="433" y="17"/>
                    <a:pt x="433" y="13"/>
                    <a:pt x="433" y="10"/>
                  </a:cubicBezTo>
                  <a:cubicBezTo>
                    <a:pt x="434" y="8"/>
                    <a:pt x="434" y="8"/>
                    <a:pt x="434" y="8"/>
                  </a:cubicBezTo>
                  <a:cubicBezTo>
                    <a:pt x="434" y="7"/>
                    <a:pt x="434" y="8"/>
                    <a:pt x="433" y="7"/>
                  </a:cubicBezTo>
                  <a:cubicBezTo>
                    <a:pt x="433" y="7"/>
                    <a:pt x="432" y="4"/>
                    <a:pt x="432" y="4"/>
                  </a:cubicBezTo>
                  <a:cubicBezTo>
                    <a:pt x="431" y="3"/>
                    <a:pt x="429" y="2"/>
                    <a:pt x="427" y="1"/>
                  </a:cubicBezTo>
                  <a:cubicBezTo>
                    <a:pt x="422" y="0"/>
                    <a:pt x="418" y="1"/>
                    <a:pt x="416" y="5"/>
                  </a:cubicBezTo>
                  <a:cubicBezTo>
                    <a:pt x="415" y="6"/>
                    <a:pt x="415" y="7"/>
                    <a:pt x="415" y="8"/>
                  </a:cubicBezTo>
                  <a:cubicBezTo>
                    <a:pt x="414" y="8"/>
                    <a:pt x="412" y="9"/>
                    <a:pt x="411" y="10"/>
                  </a:cubicBezTo>
                  <a:cubicBezTo>
                    <a:pt x="410" y="11"/>
                    <a:pt x="410" y="14"/>
                    <a:pt x="408" y="15"/>
                  </a:cubicBezTo>
                  <a:cubicBezTo>
                    <a:pt x="406" y="18"/>
                    <a:pt x="403" y="20"/>
                    <a:pt x="401" y="23"/>
                  </a:cubicBezTo>
                  <a:cubicBezTo>
                    <a:pt x="396" y="31"/>
                    <a:pt x="387" y="29"/>
                    <a:pt x="380" y="33"/>
                  </a:cubicBezTo>
                  <a:cubicBezTo>
                    <a:pt x="378" y="35"/>
                    <a:pt x="375" y="37"/>
                    <a:pt x="374" y="39"/>
                  </a:cubicBezTo>
                  <a:cubicBezTo>
                    <a:pt x="372" y="41"/>
                    <a:pt x="373" y="43"/>
                    <a:pt x="373" y="45"/>
                  </a:cubicBezTo>
                  <a:cubicBezTo>
                    <a:pt x="372" y="51"/>
                    <a:pt x="370" y="55"/>
                    <a:pt x="368" y="61"/>
                  </a:cubicBezTo>
                  <a:cubicBezTo>
                    <a:pt x="367" y="65"/>
                    <a:pt x="369" y="70"/>
                    <a:pt x="368" y="74"/>
                  </a:cubicBezTo>
                  <a:cubicBezTo>
                    <a:pt x="367" y="79"/>
                    <a:pt x="365" y="86"/>
                    <a:pt x="361" y="90"/>
                  </a:cubicBezTo>
                  <a:cubicBezTo>
                    <a:pt x="358" y="94"/>
                    <a:pt x="352" y="95"/>
                    <a:pt x="348" y="97"/>
                  </a:cubicBezTo>
                  <a:cubicBezTo>
                    <a:pt x="345" y="99"/>
                    <a:pt x="341" y="102"/>
                    <a:pt x="338" y="105"/>
                  </a:cubicBezTo>
                  <a:cubicBezTo>
                    <a:pt x="335" y="106"/>
                    <a:pt x="334" y="107"/>
                    <a:pt x="331" y="108"/>
                  </a:cubicBezTo>
                  <a:cubicBezTo>
                    <a:pt x="328" y="109"/>
                    <a:pt x="326" y="112"/>
                    <a:pt x="323" y="113"/>
                  </a:cubicBezTo>
                  <a:cubicBezTo>
                    <a:pt x="321" y="115"/>
                    <a:pt x="317" y="114"/>
                    <a:pt x="314" y="115"/>
                  </a:cubicBezTo>
                  <a:cubicBezTo>
                    <a:pt x="311" y="116"/>
                    <a:pt x="310" y="118"/>
                    <a:pt x="307" y="119"/>
                  </a:cubicBezTo>
                  <a:cubicBezTo>
                    <a:pt x="304" y="122"/>
                    <a:pt x="298" y="120"/>
                    <a:pt x="295" y="122"/>
                  </a:cubicBezTo>
                  <a:cubicBezTo>
                    <a:pt x="293" y="123"/>
                    <a:pt x="293" y="125"/>
                    <a:pt x="292" y="126"/>
                  </a:cubicBezTo>
                  <a:cubicBezTo>
                    <a:pt x="290" y="128"/>
                    <a:pt x="287" y="128"/>
                    <a:pt x="284" y="128"/>
                  </a:cubicBezTo>
                  <a:cubicBezTo>
                    <a:pt x="282" y="128"/>
                    <a:pt x="280" y="127"/>
                    <a:pt x="279" y="129"/>
                  </a:cubicBezTo>
                  <a:cubicBezTo>
                    <a:pt x="278" y="131"/>
                    <a:pt x="280" y="134"/>
                    <a:pt x="280" y="136"/>
                  </a:cubicBezTo>
                  <a:cubicBezTo>
                    <a:pt x="282" y="141"/>
                    <a:pt x="285" y="144"/>
                    <a:pt x="290" y="145"/>
                  </a:cubicBezTo>
                  <a:cubicBezTo>
                    <a:pt x="292" y="151"/>
                    <a:pt x="286" y="152"/>
                    <a:pt x="282" y="154"/>
                  </a:cubicBezTo>
                  <a:cubicBezTo>
                    <a:pt x="278" y="156"/>
                    <a:pt x="275" y="158"/>
                    <a:pt x="271" y="157"/>
                  </a:cubicBezTo>
                  <a:cubicBezTo>
                    <a:pt x="269" y="156"/>
                    <a:pt x="268" y="155"/>
                    <a:pt x="266" y="155"/>
                  </a:cubicBezTo>
                  <a:cubicBezTo>
                    <a:pt x="263" y="155"/>
                    <a:pt x="262" y="156"/>
                    <a:pt x="259" y="157"/>
                  </a:cubicBezTo>
                  <a:cubicBezTo>
                    <a:pt x="255" y="159"/>
                    <a:pt x="249" y="159"/>
                    <a:pt x="245" y="157"/>
                  </a:cubicBezTo>
                  <a:cubicBezTo>
                    <a:pt x="237" y="152"/>
                    <a:pt x="224" y="155"/>
                    <a:pt x="219" y="148"/>
                  </a:cubicBezTo>
                  <a:cubicBezTo>
                    <a:pt x="218" y="147"/>
                    <a:pt x="217" y="145"/>
                    <a:pt x="216" y="143"/>
                  </a:cubicBezTo>
                  <a:cubicBezTo>
                    <a:pt x="214" y="142"/>
                    <a:pt x="211" y="141"/>
                    <a:pt x="210" y="138"/>
                  </a:cubicBezTo>
                  <a:cubicBezTo>
                    <a:pt x="210" y="136"/>
                    <a:pt x="210" y="133"/>
                    <a:pt x="210" y="131"/>
                  </a:cubicBezTo>
                  <a:cubicBezTo>
                    <a:pt x="210" y="129"/>
                    <a:pt x="209" y="127"/>
                    <a:pt x="209" y="124"/>
                  </a:cubicBezTo>
                  <a:cubicBezTo>
                    <a:pt x="205" y="122"/>
                    <a:pt x="192" y="122"/>
                    <a:pt x="188" y="126"/>
                  </a:cubicBezTo>
                  <a:cubicBezTo>
                    <a:pt x="185" y="128"/>
                    <a:pt x="182" y="130"/>
                    <a:pt x="179" y="132"/>
                  </a:cubicBezTo>
                  <a:cubicBezTo>
                    <a:pt x="177" y="136"/>
                    <a:pt x="177" y="142"/>
                    <a:pt x="179" y="146"/>
                  </a:cubicBezTo>
                  <a:cubicBezTo>
                    <a:pt x="181" y="150"/>
                    <a:pt x="180" y="154"/>
                    <a:pt x="182" y="158"/>
                  </a:cubicBezTo>
                  <a:cubicBezTo>
                    <a:pt x="183" y="160"/>
                    <a:pt x="184" y="161"/>
                    <a:pt x="185" y="163"/>
                  </a:cubicBezTo>
                  <a:cubicBezTo>
                    <a:pt x="188" y="168"/>
                    <a:pt x="190" y="174"/>
                    <a:pt x="190" y="179"/>
                  </a:cubicBezTo>
                  <a:cubicBezTo>
                    <a:pt x="191" y="186"/>
                    <a:pt x="192" y="194"/>
                    <a:pt x="193" y="202"/>
                  </a:cubicBezTo>
                  <a:cubicBezTo>
                    <a:pt x="193" y="205"/>
                    <a:pt x="193" y="207"/>
                    <a:pt x="192" y="208"/>
                  </a:cubicBezTo>
                  <a:cubicBezTo>
                    <a:pt x="192" y="207"/>
                    <a:pt x="188" y="210"/>
                    <a:pt x="189" y="210"/>
                  </a:cubicBezTo>
                  <a:cubicBezTo>
                    <a:pt x="188" y="210"/>
                    <a:pt x="187" y="211"/>
                    <a:pt x="186" y="211"/>
                  </a:cubicBezTo>
                  <a:cubicBezTo>
                    <a:pt x="184" y="211"/>
                    <a:pt x="183" y="211"/>
                    <a:pt x="182" y="211"/>
                  </a:cubicBezTo>
                  <a:cubicBezTo>
                    <a:pt x="182" y="211"/>
                    <a:pt x="179" y="213"/>
                    <a:pt x="180" y="213"/>
                  </a:cubicBezTo>
                  <a:cubicBezTo>
                    <a:pt x="177" y="213"/>
                    <a:pt x="179" y="212"/>
                    <a:pt x="176" y="211"/>
                  </a:cubicBezTo>
                  <a:cubicBezTo>
                    <a:pt x="175" y="211"/>
                    <a:pt x="171" y="211"/>
                    <a:pt x="171" y="211"/>
                  </a:cubicBezTo>
                  <a:cubicBezTo>
                    <a:pt x="169" y="211"/>
                    <a:pt x="169" y="213"/>
                    <a:pt x="168" y="213"/>
                  </a:cubicBezTo>
                  <a:cubicBezTo>
                    <a:pt x="167" y="214"/>
                    <a:pt x="166" y="213"/>
                    <a:pt x="165" y="214"/>
                  </a:cubicBezTo>
                  <a:cubicBezTo>
                    <a:pt x="164" y="214"/>
                    <a:pt x="164" y="215"/>
                    <a:pt x="164" y="215"/>
                  </a:cubicBezTo>
                  <a:cubicBezTo>
                    <a:pt x="162" y="216"/>
                    <a:pt x="161" y="216"/>
                    <a:pt x="160" y="216"/>
                  </a:cubicBezTo>
                  <a:cubicBezTo>
                    <a:pt x="158" y="216"/>
                    <a:pt x="155" y="216"/>
                    <a:pt x="153" y="216"/>
                  </a:cubicBezTo>
                  <a:cubicBezTo>
                    <a:pt x="149" y="215"/>
                    <a:pt x="144" y="210"/>
                    <a:pt x="141" y="214"/>
                  </a:cubicBezTo>
                  <a:cubicBezTo>
                    <a:pt x="138" y="217"/>
                    <a:pt x="140" y="218"/>
                    <a:pt x="137" y="219"/>
                  </a:cubicBezTo>
                  <a:cubicBezTo>
                    <a:pt x="135" y="220"/>
                    <a:pt x="131" y="219"/>
                    <a:pt x="129" y="219"/>
                  </a:cubicBezTo>
                  <a:cubicBezTo>
                    <a:pt x="122" y="219"/>
                    <a:pt x="120" y="217"/>
                    <a:pt x="118" y="210"/>
                  </a:cubicBezTo>
                  <a:cubicBezTo>
                    <a:pt x="117" y="205"/>
                    <a:pt x="115" y="203"/>
                    <a:pt x="110" y="201"/>
                  </a:cubicBezTo>
                  <a:cubicBezTo>
                    <a:pt x="107" y="199"/>
                    <a:pt x="101" y="201"/>
                    <a:pt x="100" y="198"/>
                  </a:cubicBezTo>
                  <a:cubicBezTo>
                    <a:pt x="98" y="200"/>
                    <a:pt x="98" y="202"/>
                    <a:pt x="95" y="203"/>
                  </a:cubicBezTo>
                  <a:cubicBezTo>
                    <a:pt x="94" y="203"/>
                    <a:pt x="92" y="202"/>
                    <a:pt x="91" y="203"/>
                  </a:cubicBezTo>
                  <a:cubicBezTo>
                    <a:pt x="89" y="203"/>
                    <a:pt x="88" y="205"/>
                    <a:pt x="86" y="206"/>
                  </a:cubicBezTo>
                  <a:cubicBezTo>
                    <a:pt x="85" y="206"/>
                    <a:pt x="84" y="206"/>
                    <a:pt x="83" y="206"/>
                  </a:cubicBezTo>
                  <a:cubicBezTo>
                    <a:pt x="82" y="206"/>
                    <a:pt x="82" y="207"/>
                    <a:pt x="81" y="208"/>
                  </a:cubicBezTo>
                  <a:cubicBezTo>
                    <a:pt x="80" y="209"/>
                    <a:pt x="80" y="210"/>
                    <a:pt x="78" y="210"/>
                  </a:cubicBezTo>
                  <a:cubicBezTo>
                    <a:pt x="76" y="212"/>
                    <a:pt x="74" y="211"/>
                    <a:pt x="71" y="210"/>
                  </a:cubicBezTo>
                  <a:cubicBezTo>
                    <a:pt x="69" y="210"/>
                    <a:pt x="64" y="209"/>
                    <a:pt x="62" y="210"/>
                  </a:cubicBezTo>
                  <a:cubicBezTo>
                    <a:pt x="59" y="211"/>
                    <a:pt x="60" y="215"/>
                    <a:pt x="56" y="213"/>
                  </a:cubicBezTo>
                  <a:cubicBezTo>
                    <a:pt x="53" y="212"/>
                    <a:pt x="54" y="209"/>
                    <a:pt x="50" y="208"/>
                  </a:cubicBezTo>
                  <a:cubicBezTo>
                    <a:pt x="46" y="208"/>
                    <a:pt x="44" y="209"/>
                    <a:pt x="41" y="211"/>
                  </a:cubicBezTo>
                  <a:cubicBezTo>
                    <a:pt x="41" y="211"/>
                    <a:pt x="40" y="211"/>
                    <a:pt x="39" y="211"/>
                  </a:cubicBezTo>
                  <a:cubicBezTo>
                    <a:pt x="39" y="211"/>
                    <a:pt x="38" y="212"/>
                    <a:pt x="38" y="213"/>
                  </a:cubicBezTo>
                  <a:cubicBezTo>
                    <a:pt x="36" y="213"/>
                    <a:pt x="35" y="213"/>
                    <a:pt x="33" y="213"/>
                  </a:cubicBezTo>
                  <a:cubicBezTo>
                    <a:pt x="31" y="213"/>
                    <a:pt x="27" y="213"/>
                    <a:pt x="26" y="214"/>
                  </a:cubicBezTo>
                  <a:cubicBezTo>
                    <a:pt x="23" y="215"/>
                    <a:pt x="21" y="218"/>
                    <a:pt x="20" y="220"/>
                  </a:cubicBezTo>
                  <a:cubicBezTo>
                    <a:pt x="20" y="221"/>
                    <a:pt x="19" y="221"/>
                    <a:pt x="18" y="222"/>
                  </a:cubicBezTo>
                  <a:cubicBezTo>
                    <a:pt x="18" y="222"/>
                    <a:pt x="17" y="222"/>
                    <a:pt x="17" y="222"/>
                  </a:cubicBezTo>
                  <a:cubicBezTo>
                    <a:pt x="16" y="223"/>
                    <a:pt x="14" y="224"/>
                    <a:pt x="13" y="224"/>
                  </a:cubicBezTo>
                  <a:cubicBezTo>
                    <a:pt x="11" y="225"/>
                    <a:pt x="9" y="232"/>
                    <a:pt x="8" y="234"/>
                  </a:cubicBezTo>
                  <a:cubicBezTo>
                    <a:pt x="8" y="237"/>
                    <a:pt x="8" y="237"/>
                    <a:pt x="10" y="238"/>
                  </a:cubicBezTo>
                  <a:cubicBezTo>
                    <a:pt x="10" y="238"/>
                    <a:pt x="11" y="237"/>
                    <a:pt x="12" y="237"/>
                  </a:cubicBezTo>
                  <a:cubicBezTo>
                    <a:pt x="14" y="238"/>
                    <a:pt x="14" y="240"/>
                    <a:pt x="16" y="240"/>
                  </a:cubicBezTo>
                  <a:cubicBezTo>
                    <a:pt x="17" y="240"/>
                    <a:pt x="18" y="240"/>
                    <a:pt x="19" y="240"/>
                  </a:cubicBezTo>
                  <a:cubicBezTo>
                    <a:pt x="21" y="241"/>
                    <a:pt x="23" y="241"/>
                    <a:pt x="24" y="242"/>
                  </a:cubicBezTo>
                  <a:cubicBezTo>
                    <a:pt x="28" y="243"/>
                    <a:pt x="27" y="241"/>
                    <a:pt x="31" y="240"/>
                  </a:cubicBezTo>
                  <a:cubicBezTo>
                    <a:pt x="34" y="239"/>
                    <a:pt x="38" y="242"/>
                    <a:pt x="36" y="246"/>
                  </a:cubicBezTo>
                  <a:cubicBezTo>
                    <a:pt x="32" y="247"/>
                    <a:pt x="28" y="244"/>
                    <a:pt x="23" y="245"/>
                  </a:cubicBezTo>
                  <a:cubicBezTo>
                    <a:pt x="21" y="249"/>
                    <a:pt x="30" y="249"/>
                    <a:pt x="32" y="250"/>
                  </a:cubicBezTo>
                  <a:cubicBezTo>
                    <a:pt x="34" y="251"/>
                    <a:pt x="35" y="252"/>
                    <a:pt x="35" y="254"/>
                  </a:cubicBezTo>
                  <a:cubicBezTo>
                    <a:pt x="34" y="256"/>
                    <a:pt x="33" y="255"/>
                    <a:pt x="31" y="255"/>
                  </a:cubicBezTo>
                  <a:cubicBezTo>
                    <a:pt x="28" y="256"/>
                    <a:pt x="26" y="255"/>
                    <a:pt x="23" y="255"/>
                  </a:cubicBezTo>
                  <a:cubicBezTo>
                    <a:pt x="19" y="256"/>
                    <a:pt x="16" y="254"/>
                    <a:pt x="11" y="254"/>
                  </a:cubicBezTo>
                  <a:cubicBezTo>
                    <a:pt x="9" y="254"/>
                    <a:pt x="4" y="253"/>
                    <a:pt x="2" y="254"/>
                  </a:cubicBezTo>
                  <a:cubicBezTo>
                    <a:pt x="1" y="254"/>
                    <a:pt x="0" y="254"/>
                    <a:pt x="0" y="257"/>
                  </a:cubicBezTo>
                  <a:cubicBezTo>
                    <a:pt x="1" y="260"/>
                    <a:pt x="7" y="260"/>
                    <a:pt x="10" y="262"/>
                  </a:cubicBezTo>
                  <a:cubicBezTo>
                    <a:pt x="12" y="264"/>
                    <a:pt x="14" y="266"/>
                    <a:pt x="17" y="266"/>
                  </a:cubicBezTo>
                  <a:cubicBezTo>
                    <a:pt x="22" y="268"/>
                    <a:pt x="27" y="271"/>
                    <a:pt x="33" y="272"/>
                  </a:cubicBezTo>
                  <a:cubicBezTo>
                    <a:pt x="33" y="273"/>
                    <a:pt x="33" y="276"/>
                    <a:pt x="33" y="277"/>
                  </a:cubicBezTo>
                  <a:cubicBezTo>
                    <a:pt x="32" y="279"/>
                    <a:pt x="31" y="279"/>
                    <a:pt x="30" y="281"/>
                  </a:cubicBezTo>
                  <a:cubicBezTo>
                    <a:pt x="28" y="286"/>
                    <a:pt x="33" y="287"/>
                    <a:pt x="36" y="288"/>
                  </a:cubicBezTo>
                  <a:cubicBezTo>
                    <a:pt x="37" y="288"/>
                    <a:pt x="39" y="288"/>
                    <a:pt x="40" y="288"/>
                  </a:cubicBezTo>
                  <a:cubicBezTo>
                    <a:pt x="43" y="287"/>
                    <a:pt x="41" y="285"/>
                    <a:pt x="43" y="283"/>
                  </a:cubicBezTo>
                  <a:cubicBezTo>
                    <a:pt x="45" y="281"/>
                    <a:pt x="47" y="283"/>
                    <a:pt x="49" y="285"/>
                  </a:cubicBezTo>
                  <a:cubicBezTo>
                    <a:pt x="49" y="284"/>
                    <a:pt x="51" y="283"/>
                    <a:pt x="52" y="283"/>
                  </a:cubicBezTo>
                  <a:cubicBezTo>
                    <a:pt x="52" y="280"/>
                    <a:pt x="57" y="279"/>
                    <a:pt x="58" y="281"/>
                  </a:cubicBezTo>
                  <a:cubicBezTo>
                    <a:pt x="60" y="282"/>
                    <a:pt x="58" y="284"/>
                    <a:pt x="60" y="286"/>
                  </a:cubicBezTo>
                  <a:cubicBezTo>
                    <a:pt x="62" y="286"/>
                    <a:pt x="63" y="286"/>
                    <a:pt x="65" y="286"/>
                  </a:cubicBezTo>
                  <a:cubicBezTo>
                    <a:pt x="67" y="287"/>
                    <a:pt x="68" y="288"/>
                    <a:pt x="71" y="289"/>
                  </a:cubicBezTo>
                  <a:cubicBezTo>
                    <a:pt x="73" y="289"/>
                    <a:pt x="75" y="289"/>
                    <a:pt x="77" y="289"/>
                  </a:cubicBezTo>
                  <a:cubicBezTo>
                    <a:pt x="83" y="288"/>
                    <a:pt x="81" y="290"/>
                    <a:pt x="84" y="294"/>
                  </a:cubicBezTo>
                  <a:cubicBezTo>
                    <a:pt x="85" y="297"/>
                    <a:pt x="84" y="295"/>
                    <a:pt x="87" y="296"/>
                  </a:cubicBezTo>
                  <a:cubicBezTo>
                    <a:pt x="89" y="297"/>
                    <a:pt x="88" y="297"/>
                    <a:pt x="90" y="299"/>
                  </a:cubicBezTo>
                  <a:cubicBezTo>
                    <a:pt x="93" y="301"/>
                    <a:pt x="93" y="301"/>
                    <a:pt x="96" y="302"/>
                  </a:cubicBezTo>
                  <a:cubicBezTo>
                    <a:pt x="100" y="302"/>
                    <a:pt x="98" y="302"/>
                    <a:pt x="101" y="305"/>
                  </a:cubicBezTo>
                  <a:cubicBezTo>
                    <a:pt x="104" y="308"/>
                    <a:pt x="108" y="306"/>
                    <a:pt x="112" y="305"/>
                  </a:cubicBezTo>
                  <a:cubicBezTo>
                    <a:pt x="114" y="303"/>
                    <a:pt x="118" y="303"/>
                    <a:pt x="120" y="304"/>
                  </a:cubicBezTo>
                  <a:cubicBezTo>
                    <a:pt x="123" y="309"/>
                    <a:pt x="113" y="305"/>
                    <a:pt x="114" y="310"/>
                  </a:cubicBezTo>
                  <a:cubicBezTo>
                    <a:pt x="114" y="313"/>
                    <a:pt x="126" y="312"/>
                    <a:pt x="129" y="312"/>
                  </a:cubicBezTo>
                  <a:cubicBezTo>
                    <a:pt x="132" y="312"/>
                    <a:pt x="136" y="311"/>
                    <a:pt x="136" y="315"/>
                  </a:cubicBezTo>
                  <a:cubicBezTo>
                    <a:pt x="136" y="317"/>
                    <a:pt x="134" y="319"/>
                    <a:pt x="133" y="320"/>
                  </a:cubicBezTo>
                  <a:cubicBezTo>
                    <a:pt x="132" y="321"/>
                    <a:pt x="131" y="325"/>
                    <a:pt x="132" y="326"/>
                  </a:cubicBezTo>
                  <a:cubicBezTo>
                    <a:pt x="132" y="331"/>
                    <a:pt x="139" y="327"/>
                    <a:pt x="142" y="328"/>
                  </a:cubicBezTo>
                  <a:cubicBezTo>
                    <a:pt x="145" y="329"/>
                    <a:pt x="147" y="333"/>
                    <a:pt x="148" y="335"/>
                  </a:cubicBezTo>
                  <a:cubicBezTo>
                    <a:pt x="148" y="337"/>
                    <a:pt x="147" y="340"/>
                    <a:pt x="147" y="341"/>
                  </a:cubicBezTo>
                  <a:cubicBezTo>
                    <a:pt x="148" y="343"/>
                    <a:pt x="151" y="343"/>
                    <a:pt x="153" y="344"/>
                  </a:cubicBezTo>
                  <a:cubicBezTo>
                    <a:pt x="155" y="346"/>
                    <a:pt x="155" y="346"/>
                    <a:pt x="156" y="349"/>
                  </a:cubicBezTo>
                  <a:cubicBezTo>
                    <a:pt x="157" y="350"/>
                    <a:pt x="158" y="354"/>
                    <a:pt x="157" y="355"/>
                  </a:cubicBezTo>
                  <a:cubicBezTo>
                    <a:pt x="156" y="355"/>
                    <a:pt x="154" y="356"/>
                    <a:pt x="153" y="355"/>
                  </a:cubicBezTo>
                  <a:cubicBezTo>
                    <a:pt x="152" y="355"/>
                    <a:pt x="150" y="351"/>
                    <a:pt x="149" y="350"/>
                  </a:cubicBezTo>
                  <a:cubicBezTo>
                    <a:pt x="148" y="349"/>
                    <a:pt x="148" y="347"/>
                    <a:pt x="145" y="347"/>
                  </a:cubicBezTo>
                  <a:cubicBezTo>
                    <a:pt x="142" y="347"/>
                    <a:pt x="141" y="351"/>
                    <a:pt x="142" y="353"/>
                  </a:cubicBezTo>
                  <a:cubicBezTo>
                    <a:pt x="143" y="355"/>
                    <a:pt x="146" y="356"/>
                    <a:pt x="147" y="358"/>
                  </a:cubicBezTo>
                  <a:cubicBezTo>
                    <a:pt x="149" y="360"/>
                    <a:pt x="150" y="362"/>
                    <a:pt x="152" y="364"/>
                  </a:cubicBezTo>
                  <a:cubicBezTo>
                    <a:pt x="156" y="368"/>
                    <a:pt x="161" y="373"/>
                    <a:pt x="161" y="379"/>
                  </a:cubicBezTo>
                  <a:cubicBezTo>
                    <a:pt x="165" y="379"/>
                    <a:pt x="165" y="385"/>
                    <a:pt x="167" y="387"/>
                  </a:cubicBezTo>
                  <a:cubicBezTo>
                    <a:pt x="169" y="388"/>
                    <a:pt x="171" y="388"/>
                    <a:pt x="172" y="389"/>
                  </a:cubicBezTo>
                  <a:cubicBezTo>
                    <a:pt x="174" y="390"/>
                    <a:pt x="174" y="393"/>
                    <a:pt x="175" y="395"/>
                  </a:cubicBezTo>
                  <a:cubicBezTo>
                    <a:pt x="176" y="396"/>
                    <a:pt x="179" y="400"/>
                    <a:pt x="180" y="400"/>
                  </a:cubicBezTo>
                  <a:cubicBezTo>
                    <a:pt x="182" y="401"/>
                    <a:pt x="184" y="401"/>
                    <a:pt x="187" y="401"/>
                  </a:cubicBezTo>
                  <a:cubicBezTo>
                    <a:pt x="191" y="401"/>
                    <a:pt x="192" y="403"/>
                    <a:pt x="196" y="403"/>
                  </a:cubicBezTo>
                  <a:cubicBezTo>
                    <a:pt x="199" y="403"/>
                    <a:pt x="199" y="403"/>
                    <a:pt x="201" y="404"/>
                  </a:cubicBezTo>
                  <a:cubicBezTo>
                    <a:pt x="202" y="405"/>
                    <a:pt x="203" y="407"/>
                    <a:pt x="205" y="408"/>
                  </a:cubicBezTo>
                  <a:cubicBezTo>
                    <a:pt x="207" y="408"/>
                    <a:pt x="207" y="407"/>
                    <a:pt x="208" y="406"/>
                  </a:cubicBezTo>
                  <a:cubicBezTo>
                    <a:pt x="210" y="406"/>
                    <a:pt x="212" y="405"/>
                    <a:pt x="214" y="405"/>
                  </a:cubicBezTo>
                  <a:cubicBezTo>
                    <a:pt x="218" y="405"/>
                    <a:pt x="222" y="405"/>
                    <a:pt x="226" y="405"/>
                  </a:cubicBezTo>
                  <a:cubicBezTo>
                    <a:pt x="228" y="405"/>
                    <a:pt x="231" y="404"/>
                    <a:pt x="231" y="406"/>
                  </a:cubicBezTo>
                  <a:cubicBezTo>
                    <a:pt x="232" y="409"/>
                    <a:pt x="226" y="409"/>
                    <a:pt x="224" y="409"/>
                  </a:cubicBezTo>
                  <a:cubicBezTo>
                    <a:pt x="221" y="409"/>
                    <a:pt x="218" y="409"/>
                    <a:pt x="215" y="409"/>
                  </a:cubicBezTo>
                  <a:cubicBezTo>
                    <a:pt x="211" y="409"/>
                    <a:pt x="208" y="407"/>
                    <a:pt x="208" y="412"/>
                  </a:cubicBezTo>
                  <a:cubicBezTo>
                    <a:pt x="208" y="414"/>
                    <a:pt x="208" y="417"/>
                    <a:pt x="209" y="419"/>
                  </a:cubicBezTo>
                  <a:cubicBezTo>
                    <a:pt x="210" y="420"/>
                    <a:pt x="211" y="421"/>
                    <a:pt x="212" y="422"/>
                  </a:cubicBezTo>
                  <a:cubicBezTo>
                    <a:pt x="214" y="426"/>
                    <a:pt x="212" y="431"/>
                    <a:pt x="211" y="434"/>
                  </a:cubicBezTo>
                  <a:cubicBezTo>
                    <a:pt x="211" y="436"/>
                    <a:pt x="211" y="443"/>
                    <a:pt x="208" y="443"/>
                  </a:cubicBezTo>
                  <a:cubicBezTo>
                    <a:pt x="208" y="442"/>
                    <a:pt x="204" y="438"/>
                    <a:pt x="204" y="438"/>
                  </a:cubicBezTo>
                  <a:cubicBezTo>
                    <a:pt x="203" y="437"/>
                    <a:pt x="202" y="436"/>
                    <a:pt x="202" y="434"/>
                  </a:cubicBezTo>
                  <a:cubicBezTo>
                    <a:pt x="199" y="430"/>
                    <a:pt x="198" y="432"/>
                    <a:pt x="194" y="430"/>
                  </a:cubicBezTo>
                  <a:cubicBezTo>
                    <a:pt x="189" y="428"/>
                    <a:pt x="193" y="424"/>
                    <a:pt x="189" y="422"/>
                  </a:cubicBezTo>
                  <a:cubicBezTo>
                    <a:pt x="186" y="424"/>
                    <a:pt x="190" y="429"/>
                    <a:pt x="192" y="431"/>
                  </a:cubicBezTo>
                  <a:cubicBezTo>
                    <a:pt x="193" y="433"/>
                    <a:pt x="193" y="434"/>
                    <a:pt x="194" y="435"/>
                  </a:cubicBezTo>
                  <a:cubicBezTo>
                    <a:pt x="196" y="437"/>
                    <a:pt x="196" y="437"/>
                    <a:pt x="198" y="438"/>
                  </a:cubicBezTo>
                  <a:cubicBezTo>
                    <a:pt x="202" y="441"/>
                    <a:pt x="201" y="446"/>
                    <a:pt x="203" y="450"/>
                  </a:cubicBezTo>
                  <a:cubicBezTo>
                    <a:pt x="205" y="454"/>
                    <a:pt x="206" y="458"/>
                    <a:pt x="210" y="460"/>
                  </a:cubicBezTo>
                  <a:cubicBezTo>
                    <a:pt x="212" y="461"/>
                    <a:pt x="214" y="463"/>
                    <a:pt x="216" y="464"/>
                  </a:cubicBezTo>
                  <a:cubicBezTo>
                    <a:pt x="217" y="465"/>
                    <a:pt x="220" y="467"/>
                    <a:pt x="221" y="468"/>
                  </a:cubicBezTo>
                  <a:cubicBezTo>
                    <a:pt x="223" y="470"/>
                    <a:pt x="222" y="473"/>
                    <a:pt x="223" y="475"/>
                  </a:cubicBezTo>
                  <a:cubicBezTo>
                    <a:pt x="225" y="480"/>
                    <a:pt x="227" y="485"/>
                    <a:pt x="229" y="490"/>
                  </a:cubicBezTo>
                  <a:cubicBezTo>
                    <a:pt x="231" y="494"/>
                    <a:pt x="230" y="499"/>
                    <a:pt x="231" y="503"/>
                  </a:cubicBezTo>
                  <a:cubicBezTo>
                    <a:pt x="232" y="505"/>
                    <a:pt x="233" y="506"/>
                    <a:pt x="233" y="507"/>
                  </a:cubicBezTo>
                  <a:cubicBezTo>
                    <a:pt x="234" y="509"/>
                    <a:pt x="234" y="511"/>
                    <a:pt x="234" y="514"/>
                  </a:cubicBezTo>
                  <a:cubicBezTo>
                    <a:pt x="234" y="510"/>
                    <a:pt x="232" y="505"/>
                    <a:pt x="229" y="502"/>
                  </a:cubicBezTo>
                  <a:cubicBezTo>
                    <a:pt x="227" y="498"/>
                    <a:pt x="225" y="494"/>
                    <a:pt x="223" y="491"/>
                  </a:cubicBezTo>
                  <a:cubicBezTo>
                    <a:pt x="221" y="487"/>
                    <a:pt x="221" y="482"/>
                    <a:pt x="219" y="479"/>
                  </a:cubicBezTo>
                  <a:cubicBezTo>
                    <a:pt x="216" y="476"/>
                    <a:pt x="213" y="472"/>
                    <a:pt x="210" y="470"/>
                  </a:cubicBezTo>
                  <a:cubicBezTo>
                    <a:pt x="210" y="470"/>
                    <a:pt x="206" y="467"/>
                    <a:pt x="206" y="467"/>
                  </a:cubicBezTo>
                  <a:cubicBezTo>
                    <a:pt x="204" y="467"/>
                    <a:pt x="203" y="472"/>
                    <a:pt x="203" y="474"/>
                  </a:cubicBezTo>
                  <a:cubicBezTo>
                    <a:pt x="202" y="479"/>
                    <a:pt x="203" y="485"/>
                    <a:pt x="203" y="491"/>
                  </a:cubicBezTo>
                  <a:cubicBezTo>
                    <a:pt x="203" y="494"/>
                    <a:pt x="203" y="497"/>
                    <a:pt x="203" y="500"/>
                  </a:cubicBezTo>
                  <a:cubicBezTo>
                    <a:pt x="202" y="502"/>
                    <a:pt x="201" y="503"/>
                    <a:pt x="200" y="505"/>
                  </a:cubicBezTo>
                  <a:cubicBezTo>
                    <a:pt x="199" y="508"/>
                    <a:pt x="200" y="512"/>
                    <a:pt x="199" y="516"/>
                  </a:cubicBezTo>
                  <a:cubicBezTo>
                    <a:pt x="198" y="519"/>
                    <a:pt x="197" y="521"/>
                    <a:pt x="196" y="524"/>
                  </a:cubicBezTo>
                  <a:cubicBezTo>
                    <a:pt x="196" y="528"/>
                    <a:pt x="195" y="532"/>
                    <a:pt x="194" y="535"/>
                  </a:cubicBezTo>
                  <a:cubicBezTo>
                    <a:pt x="194" y="538"/>
                    <a:pt x="194" y="541"/>
                    <a:pt x="194" y="543"/>
                  </a:cubicBezTo>
                  <a:cubicBezTo>
                    <a:pt x="193" y="546"/>
                    <a:pt x="192" y="548"/>
                    <a:pt x="191" y="551"/>
                  </a:cubicBezTo>
                  <a:cubicBezTo>
                    <a:pt x="191" y="556"/>
                    <a:pt x="190" y="560"/>
                    <a:pt x="189" y="565"/>
                  </a:cubicBezTo>
                  <a:cubicBezTo>
                    <a:pt x="189" y="567"/>
                    <a:pt x="188" y="570"/>
                    <a:pt x="188" y="573"/>
                  </a:cubicBezTo>
                  <a:cubicBezTo>
                    <a:pt x="187" y="577"/>
                    <a:pt x="186" y="576"/>
                    <a:pt x="184" y="579"/>
                  </a:cubicBezTo>
                  <a:cubicBezTo>
                    <a:pt x="181" y="583"/>
                    <a:pt x="182" y="589"/>
                    <a:pt x="182" y="594"/>
                  </a:cubicBezTo>
                  <a:cubicBezTo>
                    <a:pt x="182" y="600"/>
                    <a:pt x="182" y="606"/>
                    <a:pt x="181" y="610"/>
                  </a:cubicBezTo>
                  <a:cubicBezTo>
                    <a:pt x="179" y="617"/>
                    <a:pt x="176" y="619"/>
                    <a:pt x="170" y="623"/>
                  </a:cubicBezTo>
                  <a:cubicBezTo>
                    <a:pt x="168" y="624"/>
                    <a:pt x="166" y="626"/>
                    <a:pt x="165" y="627"/>
                  </a:cubicBezTo>
                  <a:cubicBezTo>
                    <a:pt x="164" y="629"/>
                    <a:pt x="164" y="633"/>
                    <a:pt x="164" y="635"/>
                  </a:cubicBezTo>
                  <a:cubicBezTo>
                    <a:pt x="165" y="636"/>
                    <a:pt x="166" y="637"/>
                    <a:pt x="166" y="637"/>
                  </a:cubicBezTo>
                  <a:cubicBezTo>
                    <a:pt x="168" y="637"/>
                    <a:pt x="169" y="638"/>
                    <a:pt x="169" y="638"/>
                  </a:cubicBezTo>
                  <a:cubicBezTo>
                    <a:pt x="170" y="639"/>
                    <a:pt x="171" y="639"/>
                    <a:pt x="172" y="640"/>
                  </a:cubicBezTo>
                  <a:cubicBezTo>
                    <a:pt x="173" y="640"/>
                    <a:pt x="174" y="640"/>
                    <a:pt x="175" y="640"/>
                  </a:cubicBezTo>
                  <a:cubicBezTo>
                    <a:pt x="176" y="641"/>
                    <a:pt x="178" y="640"/>
                    <a:pt x="179" y="642"/>
                  </a:cubicBezTo>
                  <a:cubicBezTo>
                    <a:pt x="182" y="646"/>
                    <a:pt x="176" y="649"/>
                    <a:pt x="177" y="653"/>
                  </a:cubicBezTo>
                  <a:cubicBezTo>
                    <a:pt x="178" y="657"/>
                    <a:pt x="180" y="658"/>
                    <a:pt x="182" y="656"/>
                  </a:cubicBezTo>
                  <a:cubicBezTo>
                    <a:pt x="184" y="655"/>
                    <a:pt x="185" y="652"/>
                    <a:pt x="188" y="653"/>
                  </a:cubicBezTo>
                  <a:cubicBezTo>
                    <a:pt x="188" y="657"/>
                    <a:pt x="194" y="659"/>
                    <a:pt x="197" y="661"/>
                  </a:cubicBezTo>
                  <a:cubicBezTo>
                    <a:pt x="199" y="663"/>
                    <a:pt x="201" y="664"/>
                    <a:pt x="203" y="665"/>
                  </a:cubicBezTo>
                  <a:cubicBezTo>
                    <a:pt x="210" y="668"/>
                    <a:pt x="217" y="665"/>
                    <a:pt x="219" y="674"/>
                  </a:cubicBezTo>
                  <a:cubicBezTo>
                    <a:pt x="225" y="675"/>
                    <a:pt x="230" y="677"/>
                    <a:pt x="235" y="677"/>
                  </a:cubicBezTo>
                  <a:cubicBezTo>
                    <a:pt x="238" y="678"/>
                    <a:pt x="242" y="676"/>
                    <a:pt x="244" y="677"/>
                  </a:cubicBezTo>
                  <a:cubicBezTo>
                    <a:pt x="245" y="677"/>
                    <a:pt x="247" y="679"/>
                    <a:pt x="247" y="680"/>
                  </a:cubicBezTo>
                  <a:cubicBezTo>
                    <a:pt x="249" y="681"/>
                    <a:pt x="251" y="682"/>
                    <a:pt x="253" y="683"/>
                  </a:cubicBezTo>
                  <a:cubicBezTo>
                    <a:pt x="254" y="684"/>
                    <a:pt x="256" y="685"/>
                    <a:pt x="258" y="685"/>
                  </a:cubicBezTo>
                  <a:cubicBezTo>
                    <a:pt x="260" y="685"/>
                    <a:pt x="262" y="684"/>
                    <a:pt x="265" y="684"/>
                  </a:cubicBezTo>
                  <a:cubicBezTo>
                    <a:pt x="273" y="684"/>
                    <a:pt x="282" y="685"/>
                    <a:pt x="290" y="684"/>
                  </a:cubicBezTo>
                  <a:cubicBezTo>
                    <a:pt x="292" y="684"/>
                    <a:pt x="293" y="685"/>
                    <a:pt x="294" y="683"/>
                  </a:cubicBezTo>
                  <a:cubicBezTo>
                    <a:pt x="295" y="682"/>
                    <a:pt x="294" y="681"/>
                    <a:pt x="295" y="680"/>
                  </a:cubicBezTo>
                  <a:cubicBezTo>
                    <a:pt x="295" y="678"/>
                    <a:pt x="296" y="678"/>
                    <a:pt x="296" y="677"/>
                  </a:cubicBezTo>
                  <a:cubicBezTo>
                    <a:pt x="297" y="676"/>
                    <a:pt x="297" y="674"/>
                    <a:pt x="297" y="672"/>
                  </a:cubicBezTo>
                  <a:cubicBezTo>
                    <a:pt x="300" y="673"/>
                    <a:pt x="302" y="675"/>
                    <a:pt x="305" y="675"/>
                  </a:cubicBezTo>
                  <a:cubicBezTo>
                    <a:pt x="309" y="676"/>
                    <a:pt x="313" y="679"/>
                    <a:pt x="318" y="680"/>
                  </a:cubicBezTo>
                  <a:cubicBezTo>
                    <a:pt x="320" y="680"/>
                    <a:pt x="322" y="680"/>
                    <a:pt x="324" y="681"/>
                  </a:cubicBezTo>
                  <a:cubicBezTo>
                    <a:pt x="327" y="682"/>
                    <a:pt x="328" y="683"/>
                    <a:pt x="330" y="684"/>
                  </a:cubicBezTo>
                  <a:cubicBezTo>
                    <a:pt x="333" y="685"/>
                    <a:pt x="336" y="687"/>
                    <a:pt x="337" y="690"/>
                  </a:cubicBezTo>
                  <a:cubicBezTo>
                    <a:pt x="337" y="690"/>
                    <a:pt x="337" y="690"/>
                    <a:pt x="337" y="690"/>
                  </a:cubicBezTo>
                  <a:cubicBezTo>
                    <a:pt x="338" y="690"/>
                    <a:pt x="338" y="689"/>
                    <a:pt x="338" y="689"/>
                  </a:cubicBezTo>
                  <a:cubicBezTo>
                    <a:pt x="339" y="689"/>
                    <a:pt x="339" y="688"/>
                    <a:pt x="339" y="688"/>
                  </a:cubicBezTo>
                  <a:cubicBezTo>
                    <a:pt x="340" y="686"/>
                    <a:pt x="340" y="685"/>
                    <a:pt x="342" y="684"/>
                  </a:cubicBezTo>
                  <a:cubicBezTo>
                    <a:pt x="342" y="684"/>
                    <a:pt x="343" y="685"/>
                    <a:pt x="344" y="685"/>
                  </a:cubicBezTo>
                  <a:cubicBezTo>
                    <a:pt x="345" y="686"/>
                    <a:pt x="346" y="686"/>
                    <a:pt x="346" y="687"/>
                  </a:cubicBezTo>
                  <a:cubicBezTo>
                    <a:pt x="348" y="688"/>
                    <a:pt x="349" y="687"/>
                    <a:pt x="349" y="687"/>
                  </a:cubicBezTo>
                  <a:cubicBezTo>
                    <a:pt x="350" y="688"/>
                    <a:pt x="351" y="688"/>
                    <a:pt x="352" y="688"/>
                  </a:cubicBezTo>
                  <a:cubicBezTo>
                    <a:pt x="353" y="689"/>
                    <a:pt x="355" y="689"/>
                    <a:pt x="356" y="689"/>
                  </a:cubicBezTo>
                  <a:cubicBezTo>
                    <a:pt x="358" y="690"/>
                    <a:pt x="360" y="692"/>
                    <a:pt x="362" y="693"/>
                  </a:cubicBezTo>
                  <a:cubicBezTo>
                    <a:pt x="363" y="693"/>
                    <a:pt x="363" y="693"/>
                    <a:pt x="364" y="693"/>
                  </a:cubicBezTo>
                  <a:cubicBezTo>
                    <a:pt x="365" y="693"/>
                    <a:pt x="366" y="694"/>
                    <a:pt x="367" y="694"/>
                  </a:cubicBezTo>
                  <a:cubicBezTo>
                    <a:pt x="368" y="695"/>
                    <a:pt x="370" y="695"/>
                    <a:pt x="371" y="697"/>
                  </a:cubicBezTo>
                  <a:cubicBezTo>
                    <a:pt x="372" y="698"/>
                    <a:pt x="372" y="699"/>
                    <a:pt x="372" y="700"/>
                  </a:cubicBezTo>
                  <a:cubicBezTo>
                    <a:pt x="372" y="701"/>
                    <a:pt x="372" y="702"/>
                    <a:pt x="373" y="703"/>
                  </a:cubicBezTo>
                  <a:cubicBezTo>
                    <a:pt x="373" y="705"/>
                    <a:pt x="374" y="707"/>
                    <a:pt x="373" y="709"/>
                  </a:cubicBezTo>
                  <a:cubicBezTo>
                    <a:pt x="373" y="710"/>
                    <a:pt x="373" y="710"/>
                    <a:pt x="372" y="710"/>
                  </a:cubicBezTo>
                  <a:cubicBezTo>
                    <a:pt x="372" y="710"/>
                    <a:pt x="372" y="710"/>
                    <a:pt x="372" y="710"/>
                  </a:cubicBezTo>
                  <a:cubicBezTo>
                    <a:pt x="374" y="711"/>
                    <a:pt x="374" y="712"/>
                    <a:pt x="376" y="711"/>
                  </a:cubicBezTo>
                  <a:cubicBezTo>
                    <a:pt x="378" y="711"/>
                    <a:pt x="378" y="710"/>
                    <a:pt x="380" y="709"/>
                  </a:cubicBezTo>
                  <a:cubicBezTo>
                    <a:pt x="380" y="709"/>
                    <a:pt x="381" y="709"/>
                    <a:pt x="381" y="709"/>
                  </a:cubicBezTo>
                  <a:cubicBezTo>
                    <a:pt x="382" y="708"/>
                    <a:pt x="382" y="708"/>
                    <a:pt x="382" y="707"/>
                  </a:cubicBezTo>
                  <a:cubicBezTo>
                    <a:pt x="383" y="707"/>
                    <a:pt x="384" y="706"/>
                    <a:pt x="385" y="706"/>
                  </a:cubicBezTo>
                  <a:cubicBezTo>
                    <a:pt x="390" y="705"/>
                    <a:pt x="397" y="708"/>
                    <a:pt x="402" y="709"/>
                  </a:cubicBezTo>
                  <a:cubicBezTo>
                    <a:pt x="407" y="710"/>
                    <a:pt x="408" y="707"/>
                    <a:pt x="412" y="705"/>
                  </a:cubicBezTo>
                  <a:cubicBezTo>
                    <a:pt x="416" y="704"/>
                    <a:pt x="418" y="703"/>
                    <a:pt x="422" y="703"/>
                  </a:cubicBezTo>
                  <a:cubicBezTo>
                    <a:pt x="427" y="703"/>
                    <a:pt x="432" y="703"/>
                    <a:pt x="437" y="704"/>
                  </a:cubicBezTo>
                  <a:cubicBezTo>
                    <a:pt x="439" y="704"/>
                    <a:pt x="440" y="705"/>
                    <a:pt x="442" y="706"/>
                  </a:cubicBezTo>
                  <a:cubicBezTo>
                    <a:pt x="441" y="703"/>
                    <a:pt x="439" y="702"/>
                    <a:pt x="436" y="699"/>
                  </a:cubicBezTo>
                  <a:cubicBezTo>
                    <a:pt x="431" y="695"/>
                    <a:pt x="431" y="690"/>
                    <a:pt x="431" y="685"/>
                  </a:cubicBezTo>
                  <a:cubicBezTo>
                    <a:pt x="431" y="682"/>
                    <a:pt x="431" y="679"/>
                    <a:pt x="432" y="677"/>
                  </a:cubicBezTo>
                  <a:cubicBezTo>
                    <a:pt x="432" y="675"/>
                    <a:pt x="432" y="675"/>
                    <a:pt x="433" y="674"/>
                  </a:cubicBezTo>
                  <a:cubicBezTo>
                    <a:pt x="434" y="672"/>
                    <a:pt x="434" y="672"/>
                    <a:pt x="435" y="671"/>
                  </a:cubicBezTo>
                  <a:cubicBezTo>
                    <a:pt x="438" y="667"/>
                    <a:pt x="438" y="664"/>
                    <a:pt x="440" y="659"/>
                  </a:cubicBezTo>
                  <a:cubicBezTo>
                    <a:pt x="442" y="655"/>
                    <a:pt x="445" y="654"/>
                    <a:pt x="448" y="651"/>
                  </a:cubicBezTo>
                  <a:cubicBezTo>
                    <a:pt x="450" y="649"/>
                    <a:pt x="451" y="648"/>
                    <a:pt x="452" y="646"/>
                  </a:cubicBezTo>
                  <a:cubicBezTo>
                    <a:pt x="453" y="644"/>
                    <a:pt x="453" y="641"/>
                    <a:pt x="455" y="639"/>
                  </a:cubicBezTo>
                  <a:cubicBezTo>
                    <a:pt x="458" y="636"/>
                    <a:pt x="460" y="635"/>
                    <a:pt x="464" y="634"/>
                  </a:cubicBezTo>
                  <a:cubicBezTo>
                    <a:pt x="469" y="634"/>
                    <a:pt x="471" y="630"/>
                    <a:pt x="474" y="627"/>
                  </a:cubicBezTo>
                  <a:cubicBezTo>
                    <a:pt x="478" y="623"/>
                    <a:pt x="481" y="621"/>
                    <a:pt x="487" y="621"/>
                  </a:cubicBezTo>
                  <a:cubicBezTo>
                    <a:pt x="489" y="621"/>
                    <a:pt x="489" y="622"/>
                    <a:pt x="491" y="622"/>
                  </a:cubicBezTo>
                  <a:cubicBezTo>
                    <a:pt x="492" y="623"/>
                    <a:pt x="493" y="624"/>
                    <a:pt x="494" y="624"/>
                  </a:cubicBezTo>
                  <a:cubicBezTo>
                    <a:pt x="495" y="624"/>
                    <a:pt x="496" y="624"/>
                    <a:pt x="497" y="624"/>
                  </a:cubicBezTo>
                  <a:cubicBezTo>
                    <a:pt x="500" y="624"/>
                    <a:pt x="503" y="624"/>
                    <a:pt x="505" y="624"/>
                  </a:cubicBezTo>
                  <a:cubicBezTo>
                    <a:pt x="506" y="625"/>
                    <a:pt x="506" y="626"/>
                    <a:pt x="507" y="626"/>
                  </a:cubicBezTo>
                  <a:cubicBezTo>
                    <a:pt x="508" y="626"/>
                    <a:pt x="510" y="626"/>
                    <a:pt x="511" y="626"/>
                  </a:cubicBezTo>
                  <a:cubicBezTo>
                    <a:pt x="513" y="626"/>
                    <a:pt x="515" y="626"/>
                    <a:pt x="517" y="626"/>
                  </a:cubicBezTo>
                  <a:cubicBezTo>
                    <a:pt x="518" y="626"/>
                    <a:pt x="519" y="626"/>
                    <a:pt x="520" y="626"/>
                  </a:cubicBezTo>
                  <a:cubicBezTo>
                    <a:pt x="521" y="626"/>
                    <a:pt x="522" y="625"/>
                    <a:pt x="523" y="625"/>
                  </a:cubicBezTo>
                  <a:cubicBezTo>
                    <a:pt x="524" y="625"/>
                    <a:pt x="524" y="624"/>
                    <a:pt x="526" y="624"/>
                  </a:cubicBezTo>
                  <a:cubicBezTo>
                    <a:pt x="526" y="626"/>
                    <a:pt x="525" y="631"/>
                    <a:pt x="526" y="633"/>
                  </a:cubicBezTo>
                  <a:cubicBezTo>
                    <a:pt x="527" y="635"/>
                    <a:pt x="529" y="634"/>
                    <a:pt x="532" y="634"/>
                  </a:cubicBezTo>
                  <a:cubicBezTo>
                    <a:pt x="532" y="634"/>
                    <a:pt x="534" y="635"/>
                    <a:pt x="534" y="634"/>
                  </a:cubicBezTo>
                  <a:cubicBezTo>
                    <a:pt x="536" y="634"/>
                    <a:pt x="535" y="634"/>
                    <a:pt x="536" y="632"/>
                  </a:cubicBezTo>
                  <a:cubicBezTo>
                    <a:pt x="537" y="631"/>
                    <a:pt x="537" y="630"/>
                    <a:pt x="538" y="629"/>
                  </a:cubicBezTo>
                  <a:cubicBezTo>
                    <a:pt x="539" y="628"/>
                    <a:pt x="541" y="630"/>
                    <a:pt x="541" y="627"/>
                  </a:cubicBezTo>
                  <a:cubicBezTo>
                    <a:pt x="546" y="630"/>
                    <a:pt x="542" y="632"/>
                    <a:pt x="543" y="635"/>
                  </a:cubicBezTo>
                  <a:cubicBezTo>
                    <a:pt x="545" y="635"/>
                    <a:pt x="545" y="637"/>
                    <a:pt x="547" y="637"/>
                  </a:cubicBezTo>
                  <a:cubicBezTo>
                    <a:pt x="549" y="638"/>
                    <a:pt x="549" y="636"/>
                    <a:pt x="551" y="635"/>
                  </a:cubicBezTo>
                  <a:cubicBezTo>
                    <a:pt x="552" y="635"/>
                    <a:pt x="557" y="635"/>
                    <a:pt x="558" y="635"/>
                  </a:cubicBezTo>
                  <a:cubicBezTo>
                    <a:pt x="560" y="636"/>
                    <a:pt x="560" y="636"/>
                    <a:pt x="560" y="639"/>
                  </a:cubicBezTo>
                  <a:cubicBezTo>
                    <a:pt x="562" y="640"/>
                    <a:pt x="565" y="640"/>
                    <a:pt x="566" y="642"/>
                  </a:cubicBezTo>
                  <a:cubicBezTo>
                    <a:pt x="567" y="644"/>
                    <a:pt x="566" y="647"/>
                    <a:pt x="568" y="648"/>
                  </a:cubicBezTo>
                  <a:cubicBezTo>
                    <a:pt x="569" y="650"/>
                    <a:pt x="572" y="651"/>
                    <a:pt x="574" y="652"/>
                  </a:cubicBezTo>
                  <a:cubicBezTo>
                    <a:pt x="576" y="653"/>
                    <a:pt x="577" y="653"/>
                    <a:pt x="580" y="653"/>
                  </a:cubicBezTo>
                  <a:cubicBezTo>
                    <a:pt x="582" y="653"/>
                    <a:pt x="584" y="654"/>
                    <a:pt x="585" y="654"/>
                  </a:cubicBezTo>
                  <a:cubicBezTo>
                    <a:pt x="588" y="654"/>
                    <a:pt x="592" y="653"/>
                    <a:pt x="594" y="654"/>
                  </a:cubicBezTo>
                  <a:cubicBezTo>
                    <a:pt x="596" y="656"/>
                    <a:pt x="596" y="657"/>
                    <a:pt x="599" y="658"/>
                  </a:cubicBezTo>
                  <a:cubicBezTo>
                    <a:pt x="602" y="659"/>
                    <a:pt x="605" y="658"/>
                    <a:pt x="608" y="658"/>
                  </a:cubicBezTo>
                  <a:cubicBezTo>
                    <a:pt x="612" y="658"/>
                    <a:pt x="616" y="658"/>
                    <a:pt x="621" y="658"/>
                  </a:cubicBezTo>
                  <a:cubicBezTo>
                    <a:pt x="628" y="658"/>
                    <a:pt x="634" y="656"/>
                    <a:pt x="639" y="650"/>
                  </a:cubicBezTo>
                  <a:cubicBezTo>
                    <a:pt x="640" y="651"/>
                    <a:pt x="641" y="651"/>
                    <a:pt x="641" y="650"/>
                  </a:cubicBezTo>
                  <a:cubicBezTo>
                    <a:pt x="642" y="649"/>
                    <a:pt x="641" y="646"/>
                    <a:pt x="641" y="645"/>
                  </a:cubicBezTo>
                  <a:cubicBezTo>
                    <a:pt x="640" y="643"/>
                    <a:pt x="636" y="641"/>
                    <a:pt x="638" y="638"/>
                  </a:cubicBezTo>
                  <a:cubicBezTo>
                    <a:pt x="639" y="638"/>
                    <a:pt x="643" y="637"/>
                    <a:pt x="644" y="637"/>
                  </a:cubicBezTo>
                  <a:cubicBezTo>
                    <a:pt x="645" y="637"/>
                    <a:pt x="646" y="637"/>
                    <a:pt x="647" y="637"/>
                  </a:cubicBezTo>
                  <a:cubicBezTo>
                    <a:pt x="648" y="636"/>
                    <a:pt x="648" y="635"/>
                    <a:pt x="650" y="635"/>
                  </a:cubicBezTo>
                  <a:cubicBezTo>
                    <a:pt x="650" y="633"/>
                    <a:pt x="649" y="630"/>
                    <a:pt x="650" y="627"/>
                  </a:cubicBezTo>
                  <a:cubicBezTo>
                    <a:pt x="651" y="624"/>
                    <a:pt x="654" y="624"/>
                    <a:pt x="657" y="622"/>
                  </a:cubicBezTo>
                  <a:cubicBezTo>
                    <a:pt x="658" y="620"/>
                    <a:pt x="659" y="618"/>
                    <a:pt x="659" y="616"/>
                  </a:cubicBezTo>
                  <a:cubicBezTo>
                    <a:pt x="661" y="612"/>
                    <a:pt x="659" y="613"/>
                    <a:pt x="664" y="612"/>
                  </a:cubicBezTo>
                  <a:cubicBezTo>
                    <a:pt x="667" y="612"/>
                    <a:pt x="670" y="611"/>
                    <a:pt x="673" y="610"/>
                  </a:cubicBezTo>
                  <a:cubicBezTo>
                    <a:pt x="676" y="610"/>
                    <a:pt x="678" y="610"/>
                    <a:pt x="681" y="608"/>
                  </a:cubicBezTo>
                  <a:cubicBezTo>
                    <a:pt x="683" y="606"/>
                    <a:pt x="684" y="605"/>
                    <a:pt x="685" y="602"/>
                  </a:cubicBezTo>
                  <a:cubicBezTo>
                    <a:pt x="685" y="602"/>
                    <a:pt x="686" y="602"/>
                    <a:pt x="687" y="601"/>
                  </a:cubicBezTo>
                  <a:cubicBezTo>
                    <a:pt x="687" y="600"/>
                    <a:pt x="687" y="598"/>
                    <a:pt x="687" y="597"/>
                  </a:cubicBezTo>
                  <a:cubicBezTo>
                    <a:pt x="687" y="595"/>
                    <a:pt x="687" y="592"/>
                    <a:pt x="688" y="589"/>
                  </a:cubicBezTo>
                  <a:cubicBezTo>
                    <a:pt x="690" y="589"/>
                    <a:pt x="691" y="585"/>
                    <a:pt x="693" y="583"/>
                  </a:cubicBezTo>
                  <a:cubicBezTo>
                    <a:pt x="694" y="582"/>
                    <a:pt x="697" y="581"/>
                    <a:pt x="698" y="578"/>
                  </a:cubicBezTo>
                  <a:cubicBezTo>
                    <a:pt x="699" y="577"/>
                    <a:pt x="699" y="568"/>
                    <a:pt x="697" y="567"/>
                  </a:cubicBezTo>
                  <a:cubicBezTo>
                    <a:pt x="695" y="566"/>
                    <a:pt x="690" y="568"/>
                    <a:pt x="688" y="569"/>
                  </a:cubicBezTo>
                  <a:cubicBezTo>
                    <a:pt x="685" y="570"/>
                    <a:pt x="679" y="573"/>
                    <a:pt x="675" y="571"/>
                  </a:cubicBezTo>
                  <a:cubicBezTo>
                    <a:pt x="673" y="570"/>
                    <a:pt x="673" y="567"/>
                    <a:pt x="671" y="566"/>
                  </a:cubicBezTo>
                  <a:cubicBezTo>
                    <a:pt x="668" y="563"/>
                    <a:pt x="663" y="564"/>
                    <a:pt x="660" y="562"/>
                  </a:cubicBezTo>
                  <a:cubicBezTo>
                    <a:pt x="658" y="561"/>
                    <a:pt x="651" y="554"/>
                    <a:pt x="652" y="552"/>
                  </a:cubicBezTo>
                  <a:cubicBezTo>
                    <a:pt x="653" y="550"/>
                    <a:pt x="655" y="553"/>
                    <a:pt x="656" y="550"/>
                  </a:cubicBezTo>
                  <a:cubicBezTo>
                    <a:pt x="657" y="548"/>
                    <a:pt x="653" y="545"/>
                    <a:pt x="652" y="543"/>
                  </a:cubicBezTo>
                  <a:cubicBezTo>
                    <a:pt x="649" y="538"/>
                    <a:pt x="653" y="536"/>
                    <a:pt x="658" y="534"/>
                  </a:cubicBezTo>
                  <a:cubicBezTo>
                    <a:pt x="663" y="532"/>
                    <a:pt x="663" y="527"/>
                    <a:pt x="662" y="522"/>
                  </a:cubicBezTo>
                  <a:cubicBezTo>
                    <a:pt x="659" y="522"/>
                    <a:pt x="659" y="519"/>
                    <a:pt x="658" y="517"/>
                  </a:cubicBezTo>
                  <a:cubicBezTo>
                    <a:pt x="658" y="517"/>
                    <a:pt x="655" y="516"/>
                    <a:pt x="655" y="516"/>
                  </a:cubicBezTo>
                  <a:cubicBezTo>
                    <a:pt x="654" y="515"/>
                    <a:pt x="652" y="515"/>
                    <a:pt x="652" y="515"/>
                  </a:cubicBezTo>
                  <a:cubicBezTo>
                    <a:pt x="647" y="511"/>
                    <a:pt x="648" y="504"/>
                    <a:pt x="641" y="502"/>
                  </a:cubicBezTo>
                  <a:cubicBezTo>
                    <a:pt x="640" y="499"/>
                    <a:pt x="642" y="500"/>
                    <a:pt x="644" y="499"/>
                  </a:cubicBezTo>
                  <a:cubicBezTo>
                    <a:pt x="645" y="499"/>
                    <a:pt x="647" y="500"/>
                    <a:pt x="649" y="499"/>
                  </a:cubicBezTo>
                  <a:cubicBezTo>
                    <a:pt x="651" y="498"/>
                    <a:pt x="649" y="499"/>
                    <a:pt x="651" y="497"/>
                  </a:cubicBezTo>
                  <a:cubicBezTo>
                    <a:pt x="654" y="495"/>
                    <a:pt x="657" y="494"/>
                    <a:pt x="660" y="491"/>
                  </a:cubicBezTo>
                  <a:cubicBezTo>
                    <a:pt x="660" y="491"/>
                    <a:pt x="661" y="490"/>
                    <a:pt x="662" y="490"/>
                  </a:cubicBezTo>
                  <a:cubicBezTo>
                    <a:pt x="663" y="489"/>
                    <a:pt x="665" y="489"/>
                    <a:pt x="666" y="488"/>
                  </a:cubicBezTo>
                  <a:cubicBezTo>
                    <a:pt x="668" y="486"/>
                    <a:pt x="666" y="482"/>
                    <a:pt x="667" y="480"/>
                  </a:cubicBezTo>
                  <a:cubicBezTo>
                    <a:pt x="668" y="477"/>
                    <a:pt x="671" y="476"/>
                    <a:pt x="669" y="473"/>
                  </a:cubicBezTo>
                  <a:cubicBezTo>
                    <a:pt x="668" y="471"/>
                    <a:pt x="666" y="471"/>
                    <a:pt x="665" y="470"/>
                  </a:cubicBezTo>
                  <a:cubicBezTo>
                    <a:pt x="663" y="468"/>
                    <a:pt x="662" y="465"/>
                    <a:pt x="662" y="463"/>
                  </a:cubicBezTo>
                  <a:cubicBezTo>
                    <a:pt x="661" y="461"/>
                    <a:pt x="661" y="459"/>
                    <a:pt x="661" y="457"/>
                  </a:cubicBezTo>
                  <a:cubicBezTo>
                    <a:pt x="660" y="455"/>
                    <a:pt x="657" y="454"/>
                    <a:pt x="656" y="453"/>
                  </a:cubicBezTo>
                  <a:cubicBezTo>
                    <a:pt x="653" y="450"/>
                    <a:pt x="657" y="450"/>
                    <a:pt x="655" y="446"/>
                  </a:cubicBezTo>
                  <a:cubicBezTo>
                    <a:pt x="654" y="444"/>
                    <a:pt x="657" y="443"/>
                    <a:pt x="659" y="438"/>
                  </a:cubicBezTo>
                  <a:cubicBezTo>
                    <a:pt x="661" y="437"/>
                    <a:pt x="662" y="436"/>
                    <a:pt x="663" y="436"/>
                  </a:cubicBezTo>
                  <a:cubicBezTo>
                    <a:pt x="663" y="435"/>
                    <a:pt x="665" y="434"/>
                    <a:pt x="665" y="433"/>
                  </a:cubicBezTo>
                  <a:cubicBezTo>
                    <a:pt x="665" y="432"/>
                    <a:pt x="665" y="430"/>
                    <a:pt x="665" y="430"/>
                  </a:cubicBezTo>
                  <a:cubicBezTo>
                    <a:pt x="665" y="428"/>
                    <a:pt x="664" y="428"/>
                    <a:pt x="664" y="427"/>
                  </a:cubicBezTo>
                  <a:cubicBezTo>
                    <a:pt x="663" y="426"/>
                    <a:pt x="663" y="426"/>
                    <a:pt x="662" y="424"/>
                  </a:cubicBezTo>
                  <a:cubicBezTo>
                    <a:pt x="662" y="424"/>
                    <a:pt x="661" y="423"/>
                    <a:pt x="661" y="422"/>
                  </a:cubicBezTo>
                  <a:cubicBezTo>
                    <a:pt x="660" y="421"/>
                    <a:pt x="659" y="420"/>
                    <a:pt x="659" y="419"/>
                  </a:cubicBezTo>
                  <a:cubicBezTo>
                    <a:pt x="658" y="417"/>
                    <a:pt x="658" y="415"/>
                    <a:pt x="658" y="413"/>
                  </a:cubicBezTo>
                  <a:cubicBezTo>
                    <a:pt x="658" y="412"/>
                    <a:pt x="658" y="410"/>
                    <a:pt x="658" y="409"/>
                  </a:cubicBezTo>
                  <a:cubicBezTo>
                    <a:pt x="658" y="409"/>
                    <a:pt x="657" y="408"/>
                    <a:pt x="657" y="408"/>
                  </a:cubicBezTo>
                  <a:cubicBezTo>
                    <a:pt x="656" y="406"/>
                    <a:pt x="657" y="404"/>
                    <a:pt x="656" y="402"/>
                  </a:cubicBezTo>
                  <a:cubicBezTo>
                    <a:pt x="655" y="402"/>
                    <a:pt x="654" y="401"/>
                    <a:pt x="653" y="401"/>
                  </a:cubicBezTo>
                  <a:cubicBezTo>
                    <a:pt x="652" y="401"/>
                    <a:pt x="650" y="400"/>
                    <a:pt x="650" y="400"/>
                  </a:cubicBezTo>
                  <a:cubicBezTo>
                    <a:pt x="647" y="398"/>
                    <a:pt x="643" y="395"/>
                    <a:pt x="639" y="395"/>
                  </a:cubicBezTo>
                  <a:cubicBezTo>
                    <a:pt x="634" y="395"/>
                    <a:pt x="630" y="398"/>
                    <a:pt x="625" y="400"/>
                  </a:cubicBezTo>
                  <a:cubicBezTo>
                    <a:pt x="623" y="401"/>
                    <a:pt x="620" y="402"/>
                    <a:pt x="617" y="401"/>
                  </a:cubicBezTo>
                  <a:cubicBezTo>
                    <a:pt x="615" y="400"/>
                    <a:pt x="612" y="394"/>
                    <a:pt x="614" y="391"/>
                  </a:cubicBezTo>
                  <a:cubicBezTo>
                    <a:pt x="615" y="389"/>
                    <a:pt x="617" y="390"/>
                    <a:pt x="618" y="388"/>
                  </a:cubicBezTo>
                  <a:cubicBezTo>
                    <a:pt x="619" y="387"/>
                    <a:pt x="618" y="383"/>
                    <a:pt x="618" y="381"/>
                  </a:cubicBezTo>
                  <a:cubicBezTo>
                    <a:pt x="618" y="378"/>
                    <a:pt x="618" y="376"/>
                    <a:pt x="620" y="373"/>
                  </a:cubicBezTo>
                  <a:cubicBezTo>
                    <a:pt x="623" y="371"/>
                    <a:pt x="625" y="369"/>
                    <a:pt x="627" y="366"/>
                  </a:cubicBezTo>
                  <a:cubicBezTo>
                    <a:pt x="629" y="365"/>
                    <a:pt x="629" y="363"/>
                    <a:pt x="631" y="361"/>
                  </a:cubicBezTo>
                  <a:cubicBezTo>
                    <a:pt x="632" y="359"/>
                    <a:pt x="634" y="358"/>
                    <a:pt x="635" y="357"/>
                  </a:cubicBezTo>
                  <a:cubicBezTo>
                    <a:pt x="642" y="352"/>
                    <a:pt x="646" y="345"/>
                    <a:pt x="651" y="339"/>
                  </a:cubicBezTo>
                  <a:cubicBezTo>
                    <a:pt x="654" y="336"/>
                    <a:pt x="656" y="334"/>
                    <a:pt x="658" y="330"/>
                  </a:cubicBezTo>
                  <a:cubicBezTo>
                    <a:pt x="658" y="330"/>
                    <a:pt x="659" y="328"/>
                    <a:pt x="659" y="327"/>
                  </a:cubicBezTo>
                  <a:cubicBezTo>
                    <a:pt x="661" y="326"/>
                    <a:pt x="662" y="327"/>
                    <a:pt x="664" y="325"/>
                  </a:cubicBezTo>
                  <a:cubicBezTo>
                    <a:pt x="670" y="320"/>
                    <a:pt x="652" y="311"/>
                    <a:pt x="663" y="310"/>
                  </a:cubicBezTo>
                  <a:cubicBezTo>
                    <a:pt x="666" y="310"/>
                    <a:pt x="668" y="311"/>
                    <a:pt x="670" y="312"/>
                  </a:cubicBezTo>
                  <a:cubicBezTo>
                    <a:pt x="676" y="313"/>
                    <a:pt x="681" y="310"/>
                    <a:pt x="687" y="310"/>
                  </a:cubicBezTo>
                  <a:cubicBezTo>
                    <a:pt x="689" y="310"/>
                    <a:pt x="690" y="310"/>
                    <a:pt x="692" y="309"/>
                  </a:cubicBezTo>
                  <a:cubicBezTo>
                    <a:pt x="695" y="308"/>
                    <a:pt x="699" y="306"/>
                    <a:pt x="702" y="304"/>
                  </a:cubicBezTo>
                  <a:cubicBezTo>
                    <a:pt x="702" y="304"/>
                    <a:pt x="703" y="303"/>
                    <a:pt x="703" y="303"/>
                  </a:cubicBezTo>
                  <a:cubicBezTo>
                    <a:pt x="703" y="303"/>
                    <a:pt x="703" y="303"/>
                    <a:pt x="703" y="303"/>
                  </a:cubicBezTo>
                  <a:cubicBezTo>
                    <a:pt x="703" y="303"/>
                    <a:pt x="703" y="303"/>
                    <a:pt x="703" y="303"/>
                  </a:cubicBezTo>
                  <a:cubicBezTo>
                    <a:pt x="703" y="302"/>
                    <a:pt x="704" y="302"/>
                    <a:pt x="704" y="302"/>
                  </a:cubicBezTo>
                  <a:cubicBezTo>
                    <a:pt x="704" y="302"/>
                    <a:pt x="704" y="302"/>
                    <a:pt x="704" y="302"/>
                  </a:cubicBezTo>
                  <a:cubicBezTo>
                    <a:pt x="704" y="302"/>
                    <a:pt x="704" y="302"/>
                    <a:pt x="704" y="302"/>
                  </a:cubicBezTo>
                  <a:cubicBezTo>
                    <a:pt x="704" y="301"/>
                    <a:pt x="704" y="301"/>
                    <a:pt x="704" y="301"/>
                  </a:cubicBezTo>
                  <a:cubicBezTo>
                    <a:pt x="704" y="301"/>
                    <a:pt x="704" y="301"/>
                    <a:pt x="704" y="301"/>
                  </a:cubicBezTo>
                  <a:cubicBezTo>
                    <a:pt x="704" y="301"/>
                    <a:pt x="704" y="301"/>
                    <a:pt x="704" y="300"/>
                  </a:cubicBezTo>
                  <a:cubicBezTo>
                    <a:pt x="704" y="300"/>
                    <a:pt x="704" y="300"/>
                    <a:pt x="704" y="300"/>
                  </a:cubicBezTo>
                  <a:cubicBezTo>
                    <a:pt x="704" y="300"/>
                    <a:pt x="704" y="299"/>
                    <a:pt x="704" y="298"/>
                  </a:cubicBezTo>
                  <a:cubicBezTo>
                    <a:pt x="703" y="297"/>
                    <a:pt x="702" y="295"/>
                    <a:pt x="702" y="293"/>
                  </a:cubicBezTo>
                  <a:cubicBezTo>
                    <a:pt x="702" y="285"/>
                    <a:pt x="702" y="278"/>
                    <a:pt x="702" y="270"/>
                  </a:cubicBezTo>
                  <a:cubicBezTo>
                    <a:pt x="702" y="264"/>
                    <a:pt x="701" y="259"/>
                    <a:pt x="705" y="254"/>
                  </a:cubicBezTo>
                  <a:cubicBezTo>
                    <a:pt x="710" y="249"/>
                    <a:pt x="708" y="244"/>
                    <a:pt x="710" y="238"/>
                  </a:cubicBezTo>
                  <a:cubicBezTo>
                    <a:pt x="711" y="233"/>
                    <a:pt x="710" y="228"/>
                    <a:pt x="713" y="224"/>
                  </a:cubicBezTo>
                  <a:cubicBezTo>
                    <a:pt x="714" y="222"/>
                    <a:pt x="715" y="222"/>
                    <a:pt x="716" y="221"/>
                  </a:cubicBezTo>
                  <a:cubicBezTo>
                    <a:pt x="719" y="219"/>
                    <a:pt x="719" y="218"/>
                    <a:pt x="720" y="216"/>
                  </a:cubicBezTo>
                  <a:cubicBezTo>
                    <a:pt x="722" y="210"/>
                    <a:pt x="724" y="207"/>
                    <a:pt x="729" y="203"/>
                  </a:cubicBezTo>
                  <a:cubicBezTo>
                    <a:pt x="733" y="200"/>
                    <a:pt x="736" y="196"/>
                    <a:pt x="737" y="191"/>
                  </a:cubicBezTo>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0" name="Freeform 17">
              <a:extLst>
                <a:ext uri="{FF2B5EF4-FFF2-40B4-BE49-F238E27FC236}">
                  <a16:creationId xmlns:a16="http://schemas.microsoft.com/office/drawing/2014/main" id="{F223E0DE-F8E1-4098-B0C6-101C4ECE6FD6}"/>
                </a:ext>
              </a:extLst>
            </p:cNvPr>
            <p:cNvSpPr>
              <a:spLocks/>
            </p:cNvSpPr>
            <p:nvPr/>
          </p:nvSpPr>
          <p:spPr bwMode="auto">
            <a:xfrm>
              <a:off x="8264530" y="5663475"/>
              <a:ext cx="105213" cy="210426"/>
            </a:xfrm>
            <a:custGeom>
              <a:avLst/>
              <a:gdLst/>
              <a:ahLst/>
              <a:cxnLst>
                <a:cxn ang="0">
                  <a:pos x="61" y="5"/>
                </a:cxn>
                <a:cxn ang="0">
                  <a:pos x="60" y="2"/>
                </a:cxn>
                <a:cxn ang="0">
                  <a:pos x="53" y="3"/>
                </a:cxn>
                <a:cxn ang="0">
                  <a:pos x="51" y="18"/>
                </a:cxn>
                <a:cxn ang="0">
                  <a:pos x="51" y="23"/>
                </a:cxn>
                <a:cxn ang="0">
                  <a:pos x="49" y="27"/>
                </a:cxn>
                <a:cxn ang="0">
                  <a:pos x="41" y="25"/>
                </a:cxn>
                <a:cxn ang="0">
                  <a:pos x="35" y="30"/>
                </a:cxn>
                <a:cxn ang="0">
                  <a:pos x="29" y="32"/>
                </a:cxn>
                <a:cxn ang="0">
                  <a:pos x="22" y="34"/>
                </a:cxn>
                <a:cxn ang="0">
                  <a:pos x="15" y="39"/>
                </a:cxn>
                <a:cxn ang="0">
                  <a:pos x="13" y="47"/>
                </a:cxn>
                <a:cxn ang="0">
                  <a:pos x="12" y="51"/>
                </a:cxn>
                <a:cxn ang="0">
                  <a:pos x="17" y="58"/>
                </a:cxn>
                <a:cxn ang="0">
                  <a:pos x="10" y="62"/>
                </a:cxn>
                <a:cxn ang="0">
                  <a:pos x="5" y="64"/>
                </a:cxn>
                <a:cxn ang="0">
                  <a:pos x="0" y="74"/>
                </a:cxn>
                <a:cxn ang="0">
                  <a:pos x="4" y="77"/>
                </a:cxn>
                <a:cxn ang="0">
                  <a:pos x="8" y="80"/>
                </a:cxn>
                <a:cxn ang="0">
                  <a:pos x="13" y="82"/>
                </a:cxn>
                <a:cxn ang="0">
                  <a:pos x="17" y="83"/>
                </a:cxn>
                <a:cxn ang="0">
                  <a:pos x="16" y="95"/>
                </a:cxn>
                <a:cxn ang="0">
                  <a:pos x="14" y="100"/>
                </a:cxn>
                <a:cxn ang="0">
                  <a:pos x="18" y="101"/>
                </a:cxn>
                <a:cxn ang="0">
                  <a:pos x="21" y="102"/>
                </a:cxn>
                <a:cxn ang="0">
                  <a:pos x="22" y="106"/>
                </a:cxn>
                <a:cxn ang="0">
                  <a:pos x="19" y="108"/>
                </a:cxn>
                <a:cxn ang="0">
                  <a:pos x="21" y="115"/>
                </a:cxn>
                <a:cxn ang="0">
                  <a:pos x="29" y="122"/>
                </a:cxn>
                <a:cxn ang="0">
                  <a:pos x="33" y="126"/>
                </a:cxn>
                <a:cxn ang="0">
                  <a:pos x="39" y="129"/>
                </a:cxn>
                <a:cxn ang="0">
                  <a:pos x="41" y="121"/>
                </a:cxn>
                <a:cxn ang="0">
                  <a:pos x="44" y="116"/>
                </a:cxn>
                <a:cxn ang="0">
                  <a:pos x="45" y="113"/>
                </a:cxn>
                <a:cxn ang="0">
                  <a:pos x="49" y="109"/>
                </a:cxn>
                <a:cxn ang="0">
                  <a:pos x="52" y="99"/>
                </a:cxn>
                <a:cxn ang="0">
                  <a:pos x="53" y="87"/>
                </a:cxn>
                <a:cxn ang="0">
                  <a:pos x="54" y="82"/>
                </a:cxn>
                <a:cxn ang="0">
                  <a:pos x="59" y="76"/>
                </a:cxn>
                <a:cxn ang="0">
                  <a:pos x="60" y="74"/>
                </a:cxn>
                <a:cxn ang="0">
                  <a:pos x="63" y="52"/>
                </a:cxn>
                <a:cxn ang="0">
                  <a:pos x="63" y="40"/>
                </a:cxn>
                <a:cxn ang="0">
                  <a:pos x="60" y="32"/>
                </a:cxn>
                <a:cxn ang="0">
                  <a:pos x="59" y="23"/>
                </a:cxn>
                <a:cxn ang="0">
                  <a:pos x="60" y="22"/>
                </a:cxn>
                <a:cxn ang="0">
                  <a:pos x="63" y="18"/>
                </a:cxn>
                <a:cxn ang="0">
                  <a:pos x="63" y="13"/>
                </a:cxn>
                <a:cxn ang="0">
                  <a:pos x="61" y="20"/>
                </a:cxn>
              </a:cxnLst>
              <a:rect l="0" t="0" r="r" b="b"/>
              <a:pathLst>
                <a:path w="64" h="129">
                  <a:moveTo>
                    <a:pt x="61" y="20"/>
                  </a:moveTo>
                  <a:cubicBezTo>
                    <a:pt x="61" y="15"/>
                    <a:pt x="61" y="10"/>
                    <a:pt x="61" y="5"/>
                  </a:cubicBezTo>
                  <a:cubicBezTo>
                    <a:pt x="61" y="4"/>
                    <a:pt x="62" y="3"/>
                    <a:pt x="61" y="2"/>
                  </a:cubicBezTo>
                  <a:cubicBezTo>
                    <a:pt x="61" y="2"/>
                    <a:pt x="60" y="2"/>
                    <a:pt x="60" y="2"/>
                  </a:cubicBezTo>
                  <a:cubicBezTo>
                    <a:pt x="60" y="2"/>
                    <a:pt x="59" y="1"/>
                    <a:pt x="59" y="1"/>
                  </a:cubicBezTo>
                  <a:cubicBezTo>
                    <a:pt x="57" y="0"/>
                    <a:pt x="54" y="1"/>
                    <a:pt x="53" y="3"/>
                  </a:cubicBezTo>
                  <a:cubicBezTo>
                    <a:pt x="51" y="6"/>
                    <a:pt x="52" y="10"/>
                    <a:pt x="51" y="13"/>
                  </a:cubicBezTo>
                  <a:cubicBezTo>
                    <a:pt x="51" y="15"/>
                    <a:pt x="51" y="16"/>
                    <a:pt x="51" y="18"/>
                  </a:cubicBezTo>
                  <a:cubicBezTo>
                    <a:pt x="51" y="19"/>
                    <a:pt x="51" y="20"/>
                    <a:pt x="51" y="20"/>
                  </a:cubicBezTo>
                  <a:cubicBezTo>
                    <a:pt x="51" y="21"/>
                    <a:pt x="51" y="22"/>
                    <a:pt x="51" y="23"/>
                  </a:cubicBezTo>
                  <a:cubicBezTo>
                    <a:pt x="52" y="25"/>
                    <a:pt x="52" y="26"/>
                    <a:pt x="51" y="27"/>
                  </a:cubicBezTo>
                  <a:cubicBezTo>
                    <a:pt x="50" y="28"/>
                    <a:pt x="50" y="28"/>
                    <a:pt x="49" y="27"/>
                  </a:cubicBezTo>
                  <a:cubicBezTo>
                    <a:pt x="47" y="26"/>
                    <a:pt x="47" y="25"/>
                    <a:pt x="46" y="25"/>
                  </a:cubicBezTo>
                  <a:cubicBezTo>
                    <a:pt x="45" y="24"/>
                    <a:pt x="42" y="24"/>
                    <a:pt x="41" y="25"/>
                  </a:cubicBezTo>
                  <a:cubicBezTo>
                    <a:pt x="40" y="25"/>
                    <a:pt x="39" y="27"/>
                    <a:pt x="38" y="28"/>
                  </a:cubicBezTo>
                  <a:cubicBezTo>
                    <a:pt x="37" y="29"/>
                    <a:pt x="36" y="30"/>
                    <a:pt x="35" y="30"/>
                  </a:cubicBezTo>
                  <a:cubicBezTo>
                    <a:pt x="34" y="31"/>
                    <a:pt x="32" y="30"/>
                    <a:pt x="31" y="30"/>
                  </a:cubicBezTo>
                  <a:cubicBezTo>
                    <a:pt x="30" y="31"/>
                    <a:pt x="30" y="31"/>
                    <a:pt x="29" y="32"/>
                  </a:cubicBezTo>
                  <a:cubicBezTo>
                    <a:pt x="28" y="32"/>
                    <a:pt x="27" y="33"/>
                    <a:pt x="26" y="33"/>
                  </a:cubicBezTo>
                  <a:cubicBezTo>
                    <a:pt x="24" y="34"/>
                    <a:pt x="23" y="33"/>
                    <a:pt x="22" y="34"/>
                  </a:cubicBezTo>
                  <a:cubicBezTo>
                    <a:pt x="20" y="35"/>
                    <a:pt x="20" y="36"/>
                    <a:pt x="19" y="37"/>
                  </a:cubicBezTo>
                  <a:cubicBezTo>
                    <a:pt x="18" y="38"/>
                    <a:pt x="17" y="39"/>
                    <a:pt x="15" y="39"/>
                  </a:cubicBezTo>
                  <a:cubicBezTo>
                    <a:pt x="12" y="41"/>
                    <a:pt x="16" y="41"/>
                    <a:pt x="16" y="43"/>
                  </a:cubicBezTo>
                  <a:cubicBezTo>
                    <a:pt x="13" y="43"/>
                    <a:pt x="13" y="45"/>
                    <a:pt x="13" y="47"/>
                  </a:cubicBezTo>
                  <a:cubicBezTo>
                    <a:pt x="13" y="47"/>
                    <a:pt x="13" y="48"/>
                    <a:pt x="13" y="49"/>
                  </a:cubicBezTo>
                  <a:cubicBezTo>
                    <a:pt x="13" y="49"/>
                    <a:pt x="12" y="49"/>
                    <a:pt x="12" y="51"/>
                  </a:cubicBezTo>
                  <a:cubicBezTo>
                    <a:pt x="12" y="52"/>
                    <a:pt x="13" y="54"/>
                    <a:pt x="14" y="54"/>
                  </a:cubicBezTo>
                  <a:cubicBezTo>
                    <a:pt x="15" y="55"/>
                    <a:pt x="17" y="57"/>
                    <a:pt x="17" y="58"/>
                  </a:cubicBezTo>
                  <a:cubicBezTo>
                    <a:pt x="15" y="59"/>
                    <a:pt x="13" y="58"/>
                    <a:pt x="11" y="58"/>
                  </a:cubicBezTo>
                  <a:cubicBezTo>
                    <a:pt x="10" y="59"/>
                    <a:pt x="10" y="61"/>
                    <a:pt x="10" y="62"/>
                  </a:cubicBezTo>
                  <a:cubicBezTo>
                    <a:pt x="10" y="64"/>
                    <a:pt x="10" y="64"/>
                    <a:pt x="8" y="65"/>
                  </a:cubicBezTo>
                  <a:cubicBezTo>
                    <a:pt x="7" y="65"/>
                    <a:pt x="6" y="64"/>
                    <a:pt x="5" y="64"/>
                  </a:cubicBezTo>
                  <a:cubicBezTo>
                    <a:pt x="4" y="65"/>
                    <a:pt x="4" y="67"/>
                    <a:pt x="3" y="68"/>
                  </a:cubicBezTo>
                  <a:cubicBezTo>
                    <a:pt x="3" y="69"/>
                    <a:pt x="0" y="73"/>
                    <a:pt x="0" y="74"/>
                  </a:cubicBezTo>
                  <a:cubicBezTo>
                    <a:pt x="1" y="75"/>
                    <a:pt x="2" y="74"/>
                    <a:pt x="3" y="75"/>
                  </a:cubicBezTo>
                  <a:cubicBezTo>
                    <a:pt x="3" y="76"/>
                    <a:pt x="3" y="76"/>
                    <a:pt x="4" y="77"/>
                  </a:cubicBezTo>
                  <a:cubicBezTo>
                    <a:pt x="4" y="77"/>
                    <a:pt x="5" y="76"/>
                    <a:pt x="6" y="77"/>
                  </a:cubicBezTo>
                  <a:cubicBezTo>
                    <a:pt x="7" y="77"/>
                    <a:pt x="7" y="79"/>
                    <a:pt x="8" y="80"/>
                  </a:cubicBezTo>
                  <a:cubicBezTo>
                    <a:pt x="9" y="80"/>
                    <a:pt x="10" y="81"/>
                    <a:pt x="10" y="81"/>
                  </a:cubicBezTo>
                  <a:cubicBezTo>
                    <a:pt x="11" y="81"/>
                    <a:pt x="12" y="82"/>
                    <a:pt x="13" y="82"/>
                  </a:cubicBezTo>
                  <a:cubicBezTo>
                    <a:pt x="13" y="82"/>
                    <a:pt x="13" y="82"/>
                    <a:pt x="13" y="83"/>
                  </a:cubicBezTo>
                  <a:cubicBezTo>
                    <a:pt x="14" y="83"/>
                    <a:pt x="16" y="83"/>
                    <a:pt x="17" y="83"/>
                  </a:cubicBezTo>
                  <a:cubicBezTo>
                    <a:pt x="18" y="84"/>
                    <a:pt x="17" y="87"/>
                    <a:pt x="17" y="88"/>
                  </a:cubicBezTo>
                  <a:cubicBezTo>
                    <a:pt x="17" y="90"/>
                    <a:pt x="18" y="93"/>
                    <a:pt x="16" y="95"/>
                  </a:cubicBezTo>
                  <a:cubicBezTo>
                    <a:pt x="15" y="95"/>
                    <a:pt x="15" y="95"/>
                    <a:pt x="14" y="97"/>
                  </a:cubicBezTo>
                  <a:cubicBezTo>
                    <a:pt x="14" y="98"/>
                    <a:pt x="14" y="99"/>
                    <a:pt x="14" y="100"/>
                  </a:cubicBezTo>
                  <a:cubicBezTo>
                    <a:pt x="14" y="100"/>
                    <a:pt x="15" y="101"/>
                    <a:pt x="15" y="101"/>
                  </a:cubicBezTo>
                  <a:cubicBezTo>
                    <a:pt x="16" y="101"/>
                    <a:pt x="17" y="101"/>
                    <a:pt x="18" y="101"/>
                  </a:cubicBezTo>
                  <a:cubicBezTo>
                    <a:pt x="18" y="101"/>
                    <a:pt x="18" y="102"/>
                    <a:pt x="19" y="102"/>
                  </a:cubicBezTo>
                  <a:cubicBezTo>
                    <a:pt x="20" y="102"/>
                    <a:pt x="21" y="102"/>
                    <a:pt x="21" y="102"/>
                  </a:cubicBezTo>
                  <a:cubicBezTo>
                    <a:pt x="22" y="102"/>
                    <a:pt x="23" y="102"/>
                    <a:pt x="24" y="102"/>
                  </a:cubicBezTo>
                  <a:cubicBezTo>
                    <a:pt x="25" y="104"/>
                    <a:pt x="23" y="105"/>
                    <a:pt x="22" y="106"/>
                  </a:cubicBezTo>
                  <a:cubicBezTo>
                    <a:pt x="22" y="107"/>
                    <a:pt x="21" y="107"/>
                    <a:pt x="21" y="107"/>
                  </a:cubicBezTo>
                  <a:cubicBezTo>
                    <a:pt x="20" y="107"/>
                    <a:pt x="20" y="107"/>
                    <a:pt x="19" y="108"/>
                  </a:cubicBezTo>
                  <a:cubicBezTo>
                    <a:pt x="19" y="108"/>
                    <a:pt x="19" y="109"/>
                    <a:pt x="19" y="110"/>
                  </a:cubicBezTo>
                  <a:cubicBezTo>
                    <a:pt x="18" y="113"/>
                    <a:pt x="19" y="113"/>
                    <a:pt x="21" y="115"/>
                  </a:cubicBezTo>
                  <a:cubicBezTo>
                    <a:pt x="22" y="116"/>
                    <a:pt x="22" y="118"/>
                    <a:pt x="24" y="120"/>
                  </a:cubicBezTo>
                  <a:cubicBezTo>
                    <a:pt x="25" y="121"/>
                    <a:pt x="27" y="122"/>
                    <a:pt x="29" y="122"/>
                  </a:cubicBezTo>
                  <a:cubicBezTo>
                    <a:pt x="30" y="122"/>
                    <a:pt x="34" y="121"/>
                    <a:pt x="34" y="123"/>
                  </a:cubicBezTo>
                  <a:cubicBezTo>
                    <a:pt x="34" y="124"/>
                    <a:pt x="33" y="125"/>
                    <a:pt x="33" y="126"/>
                  </a:cubicBezTo>
                  <a:cubicBezTo>
                    <a:pt x="33" y="127"/>
                    <a:pt x="35" y="128"/>
                    <a:pt x="36" y="128"/>
                  </a:cubicBezTo>
                  <a:cubicBezTo>
                    <a:pt x="37" y="129"/>
                    <a:pt x="38" y="129"/>
                    <a:pt x="39" y="129"/>
                  </a:cubicBezTo>
                  <a:cubicBezTo>
                    <a:pt x="40" y="129"/>
                    <a:pt x="41" y="129"/>
                    <a:pt x="41" y="127"/>
                  </a:cubicBezTo>
                  <a:cubicBezTo>
                    <a:pt x="41" y="125"/>
                    <a:pt x="40" y="122"/>
                    <a:pt x="41" y="121"/>
                  </a:cubicBezTo>
                  <a:cubicBezTo>
                    <a:pt x="42" y="120"/>
                    <a:pt x="42" y="120"/>
                    <a:pt x="43" y="119"/>
                  </a:cubicBezTo>
                  <a:cubicBezTo>
                    <a:pt x="43" y="118"/>
                    <a:pt x="43" y="117"/>
                    <a:pt x="44" y="116"/>
                  </a:cubicBezTo>
                  <a:cubicBezTo>
                    <a:pt x="44" y="115"/>
                    <a:pt x="44" y="114"/>
                    <a:pt x="45" y="114"/>
                  </a:cubicBezTo>
                  <a:cubicBezTo>
                    <a:pt x="45" y="113"/>
                    <a:pt x="45" y="113"/>
                    <a:pt x="45" y="113"/>
                  </a:cubicBezTo>
                  <a:cubicBezTo>
                    <a:pt x="45" y="112"/>
                    <a:pt x="46" y="112"/>
                    <a:pt x="47" y="112"/>
                  </a:cubicBezTo>
                  <a:cubicBezTo>
                    <a:pt x="49" y="111"/>
                    <a:pt x="48" y="110"/>
                    <a:pt x="49" y="109"/>
                  </a:cubicBezTo>
                  <a:cubicBezTo>
                    <a:pt x="49" y="107"/>
                    <a:pt x="50" y="106"/>
                    <a:pt x="51" y="104"/>
                  </a:cubicBezTo>
                  <a:cubicBezTo>
                    <a:pt x="51" y="102"/>
                    <a:pt x="52" y="101"/>
                    <a:pt x="52" y="99"/>
                  </a:cubicBezTo>
                  <a:cubicBezTo>
                    <a:pt x="52" y="98"/>
                    <a:pt x="52" y="97"/>
                    <a:pt x="52" y="96"/>
                  </a:cubicBezTo>
                  <a:cubicBezTo>
                    <a:pt x="52" y="93"/>
                    <a:pt x="53" y="90"/>
                    <a:pt x="53" y="87"/>
                  </a:cubicBezTo>
                  <a:cubicBezTo>
                    <a:pt x="53" y="86"/>
                    <a:pt x="52" y="85"/>
                    <a:pt x="53" y="84"/>
                  </a:cubicBezTo>
                  <a:cubicBezTo>
                    <a:pt x="53" y="83"/>
                    <a:pt x="54" y="83"/>
                    <a:pt x="54" y="82"/>
                  </a:cubicBezTo>
                  <a:cubicBezTo>
                    <a:pt x="54" y="82"/>
                    <a:pt x="54" y="81"/>
                    <a:pt x="54" y="81"/>
                  </a:cubicBezTo>
                  <a:cubicBezTo>
                    <a:pt x="54" y="78"/>
                    <a:pt x="58" y="78"/>
                    <a:pt x="59" y="76"/>
                  </a:cubicBezTo>
                  <a:cubicBezTo>
                    <a:pt x="59" y="76"/>
                    <a:pt x="59" y="75"/>
                    <a:pt x="59" y="75"/>
                  </a:cubicBezTo>
                  <a:cubicBezTo>
                    <a:pt x="60" y="74"/>
                    <a:pt x="60" y="74"/>
                    <a:pt x="60" y="74"/>
                  </a:cubicBezTo>
                  <a:cubicBezTo>
                    <a:pt x="61" y="73"/>
                    <a:pt x="61" y="72"/>
                    <a:pt x="61" y="71"/>
                  </a:cubicBezTo>
                  <a:cubicBezTo>
                    <a:pt x="61" y="64"/>
                    <a:pt x="63" y="58"/>
                    <a:pt x="63" y="52"/>
                  </a:cubicBezTo>
                  <a:cubicBezTo>
                    <a:pt x="63" y="49"/>
                    <a:pt x="63" y="47"/>
                    <a:pt x="63" y="44"/>
                  </a:cubicBezTo>
                  <a:cubicBezTo>
                    <a:pt x="63" y="40"/>
                    <a:pt x="63" y="40"/>
                    <a:pt x="63" y="40"/>
                  </a:cubicBezTo>
                  <a:cubicBezTo>
                    <a:pt x="63" y="39"/>
                    <a:pt x="64" y="37"/>
                    <a:pt x="63" y="36"/>
                  </a:cubicBezTo>
                  <a:cubicBezTo>
                    <a:pt x="62" y="34"/>
                    <a:pt x="60" y="34"/>
                    <a:pt x="60" y="32"/>
                  </a:cubicBezTo>
                  <a:cubicBezTo>
                    <a:pt x="59" y="30"/>
                    <a:pt x="59" y="29"/>
                    <a:pt x="59" y="27"/>
                  </a:cubicBezTo>
                  <a:cubicBezTo>
                    <a:pt x="59" y="26"/>
                    <a:pt x="59" y="24"/>
                    <a:pt x="59" y="23"/>
                  </a:cubicBezTo>
                  <a:cubicBezTo>
                    <a:pt x="59" y="23"/>
                    <a:pt x="59" y="23"/>
                    <a:pt x="59" y="23"/>
                  </a:cubicBezTo>
                  <a:cubicBezTo>
                    <a:pt x="59" y="22"/>
                    <a:pt x="60" y="22"/>
                    <a:pt x="60" y="22"/>
                  </a:cubicBezTo>
                  <a:cubicBezTo>
                    <a:pt x="60" y="21"/>
                    <a:pt x="61" y="20"/>
                    <a:pt x="61" y="20"/>
                  </a:cubicBezTo>
                  <a:cubicBezTo>
                    <a:pt x="62" y="19"/>
                    <a:pt x="63" y="19"/>
                    <a:pt x="63" y="18"/>
                  </a:cubicBezTo>
                  <a:cubicBezTo>
                    <a:pt x="63" y="17"/>
                    <a:pt x="63" y="16"/>
                    <a:pt x="63" y="15"/>
                  </a:cubicBezTo>
                  <a:cubicBezTo>
                    <a:pt x="63" y="14"/>
                    <a:pt x="62" y="14"/>
                    <a:pt x="63" y="13"/>
                  </a:cubicBezTo>
                  <a:cubicBezTo>
                    <a:pt x="61" y="12"/>
                    <a:pt x="61" y="11"/>
                    <a:pt x="61" y="9"/>
                  </a:cubicBezTo>
                  <a:lnTo>
                    <a:pt x="61" y="20"/>
                  </a:lnTo>
                  <a:close/>
                </a:path>
              </a:pathLst>
            </a:custGeom>
            <a:solidFill>
              <a:srgbClr val="8345FE"/>
            </a:solidFill>
            <a:ln w="317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1" name="Freeform 18">
              <a:extLst>
                <a:ext uri="{FF2B5EF4-FFF2-40B4-BE49-F238E27FC236}">
                  <a16:creationId xmlns:a16="http://schemas.microsoft.com/office/drawing/2014/main" id="{4FDF0303-12D1-4883-9AA9-60B4E59A6B30}"/>
                </a:ext>
              </a:extLst>
            </p:cNvPr>
            <p:cNvSpPr>
              <a:spLocks noEditPoints="1"/>
            </p:cNvSpPr>
            <p:nvPr/>
          </p:nvSpPr>
          <p:spPr bwMode="auto">
            <a:xfrm>
              <a:off x="8130246" y="5155408"/>
              <a:ext cx="996753" cy="1175338"/>
            </a:xfrm>
            <a:custGeom>
              <a:avLst/>
              <a:gdLst/>
              <a:ahLst/>
              <a:cxnLst>
                <a:cxn ang="0">
                  <a:pos x="600" y="532"/>
                </a:cxn>
                <a:cxn ang="0">
                  <a:pos x="571" y="505"/>
                </a:cxn>
                <a:cxn ang="0">
                  <a:pos x="530" y="474"/>
                </a:cxn>
                <a:cxn ang="0">
                  <a:pos x="479" y="433"/>
                </a:cxn>
                <a:cxn ang="0">
                  <a:pos x="489" y="411"/>
                </a:cxn>
                <a:cxn ang="0">
                  <a:pos x="432" y="405"/>
                </a:cxn>
                <a:cxn ang="0">
                  <a:pos x="398" y="374"/>
                </a:cxn>
                <a:cxn ang="0">
                  <a:pos x="378" y="341"/>
                </a:cxn>
                <a:cxn ang="0">
                  <a:pos x="358" y="280"/>
                </a:cxn>
                <a:cxn ang="0">
                  <a:pos x="319" y="243"/>
                </a:cxn>
                <a:cxn ang="0">
                  <a:pos x="296" y="196"/>
                </a:cxn>
                <a:cxn ang="0">
                  <a:pos x="314" y="171"/>
                </a:cxn>
                <a:cxn ang="0">
                  <a:pos x="320" y="143"/>
                </a:cxn>
                <a:cxn ang="0">
                  <a:pos x="329" y="129"/>
                </a:cxn>
                <a:cxn ang="0">
                  <a:pos x="354" y="109"/>
                </a:cxn>
                <a:cxn ang="0">
                  <a:pos x="375" y="120"/>
                </a:cxn>
                <a:cxn ang="0">
                  <a:pos x="373" y="95"/>
                </a:cxn>
                <a:cxn ang="0">
                  <a:pos x="361" y="68"/>
                </a:cxn>
                <a:cxn ang="0">
                  <a:pos x="347" y="37"/>
                </a:cxn>
                <a:cxn ang="0">
                  <a:pos x="303" y="6"/>
                </a:cxn>
                <a:cxn ang="0">
                  <a:pos x="247" y="11"/>
                </a:cxn>
                <a:cxn ang="0">
                  <a:pos x="220" y="18"/>
                </a:cxn>
                <a:cxn ang="0">
                  <a:pos x="198" y="39"/>
                </a:cxn>
                <a:cxn ang="0">
                  <a:pos x="186" y="63"/>
                </a:cxn>
                <a:cxn ang="0">
                  <a:pos x="153" y="50"/>
                </a:cxn>
                <a:cxn ang="0">
                  <a:pos x="131" y="86"/>
                </a:cxn>
                <a:cxn ang="0">
                  <a:pos x="120" y="86"/>
                </a:cxn>
                <a:cxn ang="0">
                  <a:pos x="99" y="60"/>
                </a:cxn>
                <a:cxn ang="0">
                  <a:pos x="74" y="89"/>
                </a:cxn>
                <a:cxn ang="0">
                  <a:pos x="23" y="98"/>
                </a:cxn>
                <a:cxn ang="0">
                  <a:pos x="11" y="159"/>
                </a:cxn>
                <a:cxn ang="0">
                  <a:pos x="20" y="224"/>
                </a:cxn>
                <a:cxn ang="0">
                  <a:pos x="55" y="262"/>
                </a:cxn>
                <a:cxn ang="0">
                  <a:pos x="85" y="238"/>
                </a:cxn>
                <a:cxn ang="0">
                  <a:pos x="140" y="218"/>
                </a:cxn>
                <a:cxn ang="0">
                  <a:pos x="168" y="236"/>
                </a:cxn>
                <a:cxn ang="0">
                  <a:pos x="190" y="257"/>
                </a:cxn>
                <a:cxn ang="0">
                  <a:pos x="199" y="303"/>
                </a:cxn>
                <a:cxn ang="0">
                  <a:pos x="213" y="336"/>
                </a:cxn>
                <a:cxn ang="0">
                  <a:pos x="237" y="363"/>
                </a:cxn>
                <a:cxn ang="0">
                  <a:pos x="264" y="398"/>
                </a:cxn>
                <a:cxn ang="0">
                  <a:pos x="292" y="428"/>
                </a:cxn>
                <a:cxn ang="0">
                  <a:pos x="319" y="461"/>
                </a:cxn>
                <a:cxn ang="0">
                  <a:pos x="365" y="477"/>
                </a:cxn>
                <a:cxn ang="0">
                  <a:pos x="391" y="505"/>
                </a:cxn>
                <a:cxn ang="0">
                  <a:pos x="408" y="513"/>
                </a:cxn>
                <a:cxn ang="0">
                  <a:pos x="427" y="547"/>
                </a:cxn>
                <a:cxn ang="0">
                  <a:pos x="462" y="570"/>
                </a:cxn>
                <a:cxn ang="0">
                  <a:pos x="475" y="628"/>
                </a:cxn>
                <a:cxn ang="0">
                  <a:pos x="458" y="691"/>
                </a:cxn>
                <a:cxn ang="0">
                  <a:pos x="445" y="719"/>
                </a:cxn>
                <a:cxn ang="0">
                  <a:pos x="478" y="708"/>
                </a:cxn>
                <a:cxn ang="0">
                  <a:pos x="510" y="649"/>
                </a:cxn>
                <a:cxn ang="0">
                  <a:pos x="533" y="631"/>
                </a:cxn>
                <a:cxn ang="0">
                  <a:pos x="511" y="590"/>
                </a:cxn>
                <a:cxn ang="0">
                  <a:pos x="518" y="543"/>
                </a:cxn>
                <a:cxn ang="0">
                  <a:pos x="548" y="534"/>
                </a:cxn>
                <a:cxn ang="0">
                  <a:pos x="581" y="549"/>
                </a:cxn>
                <a:cxn ang="0">
                  <a:pos x="612" y="557"/>
                </a:cxn>
              </a:cxnLst>
              <a:rect l="0" t="0" r="r" b="b"/>
              <a:pathLst>
                <a:path w="612" h="721">
                  <a:moveTo>
                    <a:pt x="532" y="476"/>
                  </a:moveTo>
                  <a:cubicBezTo>
                    <a:pt x="533" y="475"/>
                    <a:pt x="533" y="475"/>
                    <a:pt x="533" y="475"/>
                  </a:cubicBezTo>
                  <a:cubicBezTo>
                    <a:pt x="533" y="475"/>
                    <a:pt x="532" y="475"/>
                    <a:pt x="532" y="476"/>
                  </a:cubicBezTo>
                  <a:moveTo>
                    <a:pt x="612" y="551"/>
                  </a:moveTo>
                  <a:cubicBezTo>
                    <a:pt x="612" y="550"/>
                    <a:pt x="611" y="550"/>
                    <a:pt x="611" y="550"/>
                  </a:cubicBezTo>
                  <a:cubicBezTo>
                    <a:pt x="611" y="549"/>
                    <a:pt x="611" y="548"/>
                    <a:pt x="611" y="548"/>
                  </a:cubicBezTo>
                  <a:cubicBezTo>
                    <a:pt x="610" y="547"/>
                    <a:pt x="610" y="547"/>
                    <a:pt x="609" y="546"/>
                  </a:cubicBezTo>
                  <a:cubicBezTo>
                    <a:pt x="609" y="545"/>
                    <a:pt x="609" y="544"/>
                    <a:pt x="609" y="543"/>
                  </a:cubicBezTo>
                  <a:cubicBezTo>
                    <a:pt x="608" y="542"/>
                    <a:pt x="608" y="542"/>
                    <a:pt x="607" y="541"/>
                  </a:cubicBezTo>
                  <a:cubicBezTo>
                    <a:pt x="606" y="540"/>
                    <a:pt x="606" y="538"/>
                    <a:pt x="605" y="537"/>
                  </a:cubicBezTo>
                  <a:cubicBezTo>
                    <a:pt x="604" y="536"/>
                    <a:pt x="603" y="535"/>
                    <a:pt x="602" y="534"/>
                  </a:cubicBezTo>
                  <a:cubicBezTo>
                    <a:pt x="601" y="533"/>
                    <a:pt x="601" y="533"/>
                    <a:pt x="600" y="532"/>
                  </a:cubicBezTo>
                  <a:cubicBezTo>
                    <a:pt x="600" y="532"/>
                    <a:pt x="599" y="531"/>
                    <a:pt x="599" y="531"/>
                  </a:cubicBezTo>
                  <a:cubicBezTo>
                    <a:pt x="598" y="530"/>
                    <a:pt x="598" y="529"/>
                    <a:pt x="597" y="528"/>
                  </a:cubicBezTo>
                  <a:cubicBezTo>
                    <a:pt x="596" y="527"/>
                    <a:pt x="596" y="527"/>
                    <a:pt x="595" y="526"/>
                  </a:cubicBezTo>
                  <a:cubicBezTo>
                    <a:pt x="594" y="525"/>
                    <a:pt x="594" y="524"/>
                    <a:pt x="593" y="523"/>
                  </a:cubicBezTo>
                  <a:cubicBezTo>
                    <a:pt x="592" y="522"/>
                    <a:pt x="591" y="522"/>
                    <a:pt x="591" y="522"/>
                  </a:cubicBezTo>
                  <a:cubicBezTo>
                    <a:pt x="589" y="520"/>
                    <a:pt x="588" y="518"/>
                    <a:pt x="587" y="517"/>
                  </a:cubicBezTo>
                  <a:cubicBezTo>
                    <a:pt x="587" y="516"/>
                    <a:pt x="585" y="515"/>
                    <a:pt x="584" y="514"/>
                  </a:cubicBezTo>
                  <a:cubicBezTo>
                    <a:pt x="582" y="512"/>
                    <a:pt x="580" y="510"/>
                    <a:pt x="578" y="509"/>
                  </a:cubicBezTo>
                  <a:cubicBezTo>
                    <a:pt x="577" y="509"/>
                    <a:pt x="576" y="508"/>
                    <a:pt x="575" y="507"/>
                  </a:cubicBezTo>
                  <a:cubicBezTo>
                    <a:pt x="575" y="507"/>
                    <a:pt x="575" y="507"/>
                    <a:pt x="575" y="507"/>
                  </a:cubicBezTo>
                  <a:cubicBezTo>
                    <a:pt x="575" y="507"/>
                    <a:pt x="574" y="507"/>
                    <a:pt x="574" y="507"/>
                  </a:cubicBezTo>
                  <a:cubicBezTo>
                    <a:pt x="573" y="506"/>
                    <a:pt x="572" y="505"/>
                    <a:pt x="571" y="505"/>
                  </a:cubicBezTo>
                  <a:cubicBezTo>
                    <a:pt x="570" y="504"/>
                    <a:pt x="569" y="504"/>
                    <a:pt x="568" y="503"/>
                  </a:cubicBezTo>
                  <a:cubicBezTo>
                    <a:pt x="566" y="502"/>
                    <a:pt x="565" y="501"/>
                    <a:pt x="563" y="500"/>
                  </a:cubicBezTo>
                  <a:cubicBezTo>
                    <a:pt x="562" y="499"/>
                    <a:pt x="560" y="499"/>
                    <a:pt x="559" y="498"/>
                  </a:cubicBezTo>
                  <a:cubicBezTo>
                    <a:pt x="558" y="497"/>
                    <a:pt x="557" y="497"/>
                    <a:pt x="556" y="496"/>
                  </a:cubicBezTo>
                  <a:cubicBezTo>
                    <a:pt x="555" y="495"/>
                    <a:pt x="554" y="494"/>
                    <a:pt x="552" y="494"/>
                  </a:cubicBezTo>
                  <a:cubicBezTo>
                    <a:pt x="552" y="493"/>
                    <a:pt x="551" y="493"/>
                    <a:pt x="550" y="492"/>
                  </a:cubicBezTo>
                  <a:cubicBezTo>
                    <a:pt x="549" y="491"/>
                    <a:pt x="548" y="490"/>
                    <a:pt x="547" y="489"/>
                  </a:cubicBezTo>
                  <a:cubicBezTo>
                    <a:pt x="546" y="488"/>
                    <a:pt x="545" y="487"/>
                    <a:pt x="544" y="486"/>
                  </a:cubicBezTo>
                  <a:cubicBezTo>
                    <a:pt x="544" y="485"/>
                    <a:pt x="543" y="484"/>
                    <a:pt x="543" y="483"/>
                  </a:cubicBezTo>
                  <a:cubicBezTo>
                    <a:pt x="542" y="481"/>
                    <a:pt x="540" y="481"/>
                    <a:pt x="538" y="479"/>
                  </a:cubicBezTo>
                  <a:cubicBezTo>
                    <a:pt x="537" y="479"/>
                    <a:pt x="532" y="477"/>
                    <a:pt x="532" y="476"/>
                  </a:cubicBezTo>
                  <a:cubicBezTo>
                    <a:pt x="532" y="476"/>
                    <a:pt x="530" y="475"/>
                    <a:pt x="530" y="474"/>
                  </a:cubicBezTo>
                  <a:cubicBezTo>
                    <a:pt x="528" y="473"/>
                    <a:pt x="526" y="471"/>
                    <a:pt x="523" y="471"/>
                  </a:cubicBezTo>
                  <a:cubicBezTo>
                    <a:pt x="521" y="470"/>
                    <a:pt x="519" y="470"/>
                    <a:pt x="517" y="469"/>
                  </a:cubicBezTo>
                  <a:cubicBezTo>
                    <a:pt x="512" y="469"/>
                    <a:pt x="509" y="466"/>
                    <a:pt x="506" y="463"/>
                  </a:cubicBezTo>
                  <a:cubicBezTo>
                    <a:pt x="504" y="462"/>
                    <a:pt x="503" y="460"/>
                    <a:pt x="501" y="460"/>
                  </a:cubicBezTo>
                  <a:cubicBezTo>
                    <a:pt x="499" y="459"/>
                    <a:pt x="497" y="459"/>
                    <a:pt x="495" y="459"/>
                  </a:cubicBezTo>
                  <a:cubicBezTo>
                    <a:pt x="493" y="458"/>
                    <a:pt x="491" y="457"/>
                    <a:pt x="490" y="457"/>
                  </a:cubicBezTo>
                  <a:cubicBezTo>
                    <a:pt x="489" y="455"/>
                    <a:pt x="488" y="454"/>
                    <a:pt x="487" y="452"/>
                  </a:cubicBezTo>
                  <a:cubicBezTo>
                    <a:pt x="486" y="450"/>
                    <a:pt x="485" y="449"/>
                    <a:pt x="483" y="448"/>
                  </a:cubicBezTo>
                  <a:cubicBezTo>
                    <a:pt x="482" y="447"/>
                    <a:pt x="481" y="447"/>
                    <a:pt x="480" y="446"/>
                  </a:cubicBezTo>
                  <a:cubicBezTo>
                    <a:pt x="478" y="445"/>
                    <a:pt x="477" y="444"/>
                    <a:pt x="477" y="443"/>
                  </a:cubicBezTo>
                  <a:cubicBezTo>
                    <a:pt x="476" y="442"/>
                    <a:pt x="477" y="440"/>
                    <a:pt x="477" y="439"/>
                  </a:cubicBezTo>
                  <a:cubicBezTo>
                    <a:pt x="477" y="437"/>
                    <a:pt x="478" y="435"/>
                    <a:pt x="479" y="433"/>
                  </a:cubicBezTo>
                  <a:cubicBezTo>
                    <a:pt x="480" y="432"/>
                    <a:pt x="481" y="431"/>
                    <a:pt x="482" y="430"/>
                  </a:cubicBezTo>
                  <a:cubicBezTo>
                    <a:pt x="482" y="429"/>
                    <a:pt x="483" y="428"/>
                    <a:pt x="484" y="427"/>
                  </a:cubicBezTo>
                  <a:cubicBezTo>
                    <a:pt x="485" y="427"/>
                    <a:pt x="486" y="426"/>
                    <a:pt x="486" y="426"/>
                  </a:cubicBezTo>
                  <a:cubicBezTo>
                    <a:pt x="487" y="426"/>
                    <a:pt x="487" y="426"/>
                    <a:pt x="488" y="426"/>
                  </a:cubicBezTo>
                  <a:cubicBezTo>
                    <a:pt x="488" y="426"/>
                    <a:pt x="488" y="425"/>
                    <a:pt x="489" y="425"/>
                  </a:cubicBezTo>
                  <a:cubicBezTo>
                    <a:pt x="489" y="424"/>
                    <a:pt x="490" y="425"/>
                    <a:pt x="490" y="424"/>
                  </a:cubicBezTo>
                  <a:cubicBezTo>
                    <a:pt x="491" y="424"/>
                    <a:pt x="491" y="424"/>
                    <a:pt x="491" y="423"/>
                  </a:cubicBezTo>
                  <a:cubicBezTo>
                    <a:pt x="492" y="422"/>
                    <a:pt x="493" y="422"/>
                    <a:pt x="494" y="421"/>
                  </a:cubicBezTo>
                  <a:cubicBezTo>
                    <a:pt x="495" y="420"/>
                    <a:pt x="495" y="418"/>
                    <a:pt x="495" y="417"/>
                  </a:cubicBezTo>
                  <a:cubicBezTo>
                    <a:pt x="495" y="417"/>
                    <a:pt x="494" y="416"/>
                    <a:pt x="494" y="416"/>
                  </a:cubicBezTo>
                  <a:cubicBezTo>
                    <a:pt x="494" y="415"/>
                    <a:pt x="493" y="415"/>
                    <a:pt x="493" y="414"/>
                  </a:cubicBezTo>
                  <a:cubicBezTo>
                    <a:pt x="492" y="412"/>
                    <a:pt x="490" y="412"/>
                    <a:pt x="489" y="411"/>
                  </a:cubicBezTo>
                  <a:cubicBezTo>
                    <a:pt x="487" y="409"/>
                    <a:pt x="486" y="408"/>
                    <a:pt x="483" y="408"/>
                  </a:cubicBezTo>
                  <a:cubicBezTo>
                    <a:pt x="482" y="408"/>
                    <a:pt x="481" y="409"/>
                    <a:pt x="479" y="409"/>
                  </a:cubicBezTo>
                  <a:cubicBezTo>
                    <a:pt x="477" y="410"/>
                    <a:pt x="474" y="410"/>
                    <a:pt x="473" y="409"/>
                  </a:cubicBezTo>
                  <a:cubicBezTo>
                    <a:pt x="471" y="408"/>
                    <a:pt x="470" y="408"/>
                    <a:pt x="467" y="409"/>
                  </a:cubicBezTo>
                  <a:cubicBezTo>
                    <a:pt x="466" y="409"/>
                    <a:pt x="464" y="409"/>
                    <a:pt x="463" y="409"/>
                  </a:cubicBezTo>
                  <a:cubicBezTo>
                    <a:pt x="462" y="409"/>
                    <a:pt x="461" y="410"/>
                    <a:pt x="460" y="410"/>
                  </a:cubicBezTo>
                  <a:cubicBezTo>
                    <a:pt x="459" y="410"/>
                    <a:pt x="458" y="410"/>
                    <a:pt x="458" y="410"/>
                  </a:cubicBezTo>
                  <a:cubicBezTo>
                    <a:pt x="456" y="410"/>
                    <a:pt x="454" y="411"/>
                    <a:pt x="452" y="411"/>
                  </a:cubicBezTo>
                  <a:cubicBezTo>
                    <a:pt x="451" y="411"/>
                    <a:pt x="449" y="411"/>
                    <a:pt x="448" y="411"/>
                  </a:cubicBezTo>
                  <a:cubicBezTo>
                    <a:pt x="444" y="411"/>
                    <a:pt x="439" y="411"/>
                    <a:pt x="436" y="408"/>
                  </a:cubicBezTo>
                  <a:cubicBezTo>
                    <a:pt x="435" y="407"/>
                    <a:pt x="435" y="406"/>
                    <a:pt x="434" y="406"/>
                  </a:cubicBezTo>
                  <a:cubicBezTo>
                    <a:pt x="433" y="405"/>
                    <a:pt x="433" y="405"/>
                    <a:pt x="432" y="405"/>
                  </a:cubicBezTo>
                  <a:cubicBezTo>
                    <a:pt x="431" y="403"/>
                    <a:pt x="430" y="403"/>
                    <a:pt x="428" y="402"/>
                  </a:cubicBezTo>
                  <a:cubicBezTo>
                    <a:pt x="427" y="401"/>
                    <a:pt x="426" y="401"/>
                    <a:pt x="425" y="400"/>
                  </a:cubicBezTo>
                  <a:cubicBezTo>
                    <a:pt x="424" y="399"/>
                    <a:pt x="424" y="398"/>
                    <a:pt x="423" y="398"/>
                  </a:cubicBezTo>
                  <a:cubicBezTo>
                    <a:pt x="422" y="397"/>
                    <a:pt x="420" y="398"/>
                    <a:pt x="419" y="398"/>
                  </a:cubicBezTo>
                  <a:cubicBezTo>
                    <a:pt x="418" y="397"/>
                    <a:pt x="418" y="396"/>
                    <a:pt x="416" y="396"/>
                  </a:cubicBezTo>
                  <a:cubicBezTo>
                    <a:pt x="416" y="395"/>
                    <a:pt x="415" y="393"/>
                    <a:pt x="414" y="391"/>
                  </a:cubicBezTo>
                  <a:cubicBezTo>
                    <a:pt x="414" y="390"/>
                    <a:pt x="414" y="388"/>
                    <a:pt x="413" y="387"/>
                  </a:cubicBezTo>
                  <a:cubicBezTo>
                    <a:pt x="413" y="386"/>
                    <a:pt x="412" y="386"/>
                    <a:pt x="411" y="385"/>
                  </a:cubicBezTo>
                  <a:cubicBezTo>
                    <a:pt x="410" y="385"/>
                    <a:pt x="411" y="385"/>
                    <a:pt x="410" y="384"/>
                  </a:cubicBezTo>
                  <a:cubicBezTo>
                    <a:pt x="408" y="383"/>
                    <a:pt x="407" y="382"/>
                    <a:pt x="405" y="381"/>
                  </a:cubicBezTo>
                  <a:cubicBezTo>
                    <a:pt x="403" y="379"/>
                    <a:pt x="401" y="378"/>
                    <a:pt x="399" y="375"/>
                  </a:cubicBezTo>
                  <a:cubicBezTo>
                    <a:pt x="399" y="375"/>
                    <a:pt x="398" y="374"/>
                    <a:pt x="398" y="374"/>
                  </a:cubicBezTo>
                  <a:cubicBezTo>
                    <a:pt x="397" y="372"/>
                    <a:pt x="397" y="371"/>
                    <a:pt x="395" y="370"/>
                  </a:cubicBezTo>
                  <a:cubicBezTo>
                    <a:pt x="395" y="370"/>
                    <a:pt x="391" y="367"/>
                    <a:pt x="391" y="366"/>
                  </a:cubicBezTo>
                  <a:cubicBezTo>
                    <a:pt x="391" y="366"/>
                    <a:pt x="391" y="366"/>
                    <a:pt x="391" y="366"/>
                  </a:cubicBezTo>
                  <a:cubicBezTo>
                    <a:pt x="391" y="366"/>
                    <a:pt x="390" y="366"/>
                    <a:pt x="390" y="366"/>
                  </a:cubicBezTo>
                  <a:cubicBezTo>
                    <a:pt x="390" y="366"/>
                    <a:pt x="390" y="365"/>
                    <a:pt x="390" y="365"/>
                  </a:cubicBezTo>
                  <a:cubicBezTo>
                    <a:pt x="389" y="365"/>
                    <a:pt x="389" y="364"/>
                    <a:pt x="389" y="364"/>
                  </a:cubicBezTo>
                  <a:cubicBezTo>
                    <a:pt x="388" y="363"/>
                    <a:pt x="388" y="363"/>
                    <a:pt x="387" y="363"/>
                  </a:cubicBezTo>
                  <a:cubicBezTo>
                    <a:pt x="387" y="362"/>
                    <a:pt x="387" y="361"/>
                    <a:pt x="386" y="361"/>
                  </a:cubicBezTo>
                  <a:cubicBezTo>
                    <a:pt x="386" y="360"/>
                    <a:pt x="385" y="359"/>
                    <a:pt x="385" y="358"/>
                  </a:cubicBezTo>
                  <a:cubicBezTo>
                    <a:pt x="384" y="357"/>
                    <a:pt x="383" y="356"/>
                    <a:pt x="383" y="355"/>
                  </a:cubicBezTo>
                  <a:cubicBezTo>
                    <a:pt x="382" y="354"/>
                    <a:pt x="382" y="352"/>
                    <a:pt x="381" y="352"/>
                  </a:cubicBezTo>
                  <a:cubicBezTo>
                    <a:pt x="381" y="348"/>
                    <a:pt x="379" y="345"/>
                    <a:pt x="378" y="341"/>
                  </a:cubicBezTo>
                  <a:cubicBezTo>
                    <a:pt x="377" y="338"/>
                    <a:pt x="376" y="335"/>
                    <a:pt x="376" y="332"/>
                  </a:cubicBezTo>
                  <a:cubicBezTo>
                    <a:pt x="375" y="329"/>
                    <a:pt x="375" y="325"/>
                    <a:pt x="374" y="323"/>
                  </a:cubicBezTo>
                  <a:cubicBezTo>
                    <a:pt x="373" y="321"/>
                    <a:pt x="373" y="320"/>
                    <a:pt x="372" y="319"/>
                  </a:cubicBezTo>
                  <a:cubicBezTo>
                    <a:pt x="372" y="318"/>
                    <a:pt x="372" y="317"/>
                    <a:pt x="372" y="316"/>
                  </a:cubicBezTo>
                  <a:cubicBezTo>
                    <a:pt x="372" y="316"/>
                    <a:pt x="371" y="315"/>
                    <a:pt x="371" y="315"/>
                  </a:cubicBezTo>
                  <a:cubicBezTo>
                    <a:pt x="370" y="311"/>
                    <a:pt x="370" y="307"/>
                    <a:pt x="369" y="303"/>
                  </a:cubicBezTo>
                  <a:cubicBezTo>
                    <a:pt x="368" y="301"/>
                    <a:pt x="366" y="299"/>
                    <a:pt x="365" y="297"/>
                  </a:cubicBezTo>
                  <a:cubicBezTo>
                    <a:pt x="364" y="296"/>
                    <a:pt x="364" y="295"/>
                    <a:pt x="364" y="294"/>
                  </a:cubicBezTo>
                  <a:cubicBezTo>
                    <a:pt x="364" y="293"/>
                    <a:pt x="363" y="291"/>
                    <a:pt x="362" y="290"/>
                  </a:cubicBezTo>
                  <a:cubicBezTo>
                    <a:pt x="361" y="288"/>
                    <a:pt x="360" y="287"/>
                    <a:pt x="360" y="285"/>
                  </a:cubicBezTo>
                  <a:cubicBezTo>
                    <a:pt x="360" y="285"/>
                    <a:pt x="359" y="284"/>
                    <a:pt x="359" y="283"/>
                  </a:cubicBezTo>
                  <a:cubicBezTo>
                    <a:pt x="358" y="282"/>
                    <a:pt x="358" y="282"/>
                    <a:pt x="358" y="280"/>
                  </a:cubicBezTo>
                  <a:cubicBezTo>
                    <a:pt x="358" y="279"/>
                    <a:pt x="358" y="279"/>
                    <a:pt x="357" y="279"/>
                  </a:cubicBezTo>
                  <a:cubicBezTo>
                    <a:pt x="355" y="278"/>
                    <a:pt x="354" y="280"/>
                    <a:pt x="352" y="277"/>
                  </a:cubicBezTo>
                  <a:cubicBezTo>
                    <a:pt x="350" y="275"/>
                    <a:pt x="351" y="271"/>
                    <a:pt x="349" y="269"/>
                  </a:cubicBezTo>
                  <a:cubicBezTo>
                    <a:pt x="347" y="268"/>
                    <a:pt x="346" y="267"/>
                    <a:pt x="345" y="266"/>
                  </a:cubicBezTo>
                  <a:cubicBezTo>
                    <a:pt x="344" y="265"/>
                    <a:pt x="343" y="265"/>
                    <a:pt x="342" y="265"/>
                  </a:cubicBezTo>
                  <a:cubicBezTo>
                    <a:pt x="342" y="264"/>
                    <a:pt x="342" y="264"/>
                    <a:pt x="341" y="264"/>
                  </a:cubicBezTo>
                  <a:cubicBezTo>
                    <a:pt x="341" y="264"/>
                    <a:pt x="340" y="263"/>
                    <a:pt x="340" y="263"/>
                  </a:cubicBezTo>
                  <a:cubicBezTo>
                    <a:pt x="338" y="262"/>
                    <a:pt x="337" y="260"/>
                    <a:pt x="336" y="259"/>
                  </a:cubicBezTo>
                  <a:cubicBezTo>
                    <a:pt x="335" y="257"/>
                    <a:pt x="333" y="256"/>
                    <a:pt x="331" y="254"/>
                  </a:cubicBezTo>
                  <a:cubicBezTo>
                    <a:pt x="330" y="253"/>
                    <a:pt x="328" y="251"/>
                    <a:pt x="327" y="250"/>
                  </a:cubicBezTo>
                  <a:cubicBezTo>
                    <a:pt x="326" y="248"/>
                    <a:pt x="324" y="248"/>
                    <a:pt x="323" y="247"/>
                  </a:cubicBezTo>
                  <a:cubicBezTo>
                    <a:pt x="321" y="246"/>
                    <a:pt x="320" y="244"/>
                    <a:pt x="319" y="243"/>
                  </a:cubicBezTo>
                  <a:cubicBezTo>
                    <a:pt x="318" y="242"/>
                    <a:pt x="317" y="241"/>
                    <a:pt x="316" y="241"/>
                  </a:cubicBezTo>
                  <a:cubicBezTo>
                    <a:pt x="315" y="241"/>
                    <a:pt x="315" y="241"/>
                    <a:pt x="314" y="241"/>
                  </a:cubicBezTo>
                  <a:cubicBezTo>
                    <a:pt x="314" y="240"/>
                    <a:pt x="314" y="240"/>
                    <a:pt x="313" y="240"/>
                  </a:cubicBezTo>
                  <a:cubicBezTo>
                    <a:pt x="313" y="239"/>
                    <a:pt x="312" y="239"/>
                    <a:pt x="311" y="238"/>
                  </a:cubicBezTo>
                  <a:cubicBezTo>
                    <a:pt x="309" y="237"/>
                    <a:pt x="308" y="236"/>
                    <a:pt x="307" y="234"/>
                  </a:cubicBezTo>
                  <a:cubicBezTo>
                    <a:pt x="305" y="231"/>
                    <a:pt x="304" y="228"/>
                    <a:pt x="302" y="225"/>
                  </a:cubicBezTo>
                  <a:cubicBezTo>
                    <a:pt x="302" y="224"/>
                    <a:pt x="302" y="224"/>
                    <a:pt x="302" y="224"/>
                  </a:cubicBezTo>
                  <a:cubicBezTo>
                    <a:pt x="302" y="223"/>
                    <a:pt x="301" y="223"/>
                    <a:pt x="301" y="223"/>
                  </a:cubicBezTo>
                  <a:cubicBezTo>
                    <a:pt x="300" y="221"/>
                    <a:pt x="299" y="219"/>
                    <a:pt x="299" y="218"/>
                  </a:cubicBezTo>
                  <a:cubicBezTo>
                    <a:pt x="299" y="214"/>
                    <a:pt x="300" y="210"/>
                    <a:pt x="299" y="206"/>
                  </a:cubicBezTo>
                  <a:cubicBezTo>
                    <a:pt x="298" y="203"/>
                    <a:pt x="296" y="201"/>
                    <a:pt x="296" y="198"/>
                  </a:cubicBezTo>
                  <a:cubicBezTo>
                    <a:pt x="296" y="198"/>
                    <a:pt x="296" y="197"/>
                    <a:pt x="296" y="196"/>
                  </a:cubicBezTo>
                  <a:cubicBezTo>
                    <a:pt x="296" y="196"/>
                    <a:pt x="297" y="196"/>
                    <a:pt x="297" y="195"/>
                  </a:cubicBezTo>
                  <a:cubicBezTo>
                    <a:pt x="297" y="194"/>
                    <a:pt x="297" y="192"/>
                    <a:pt x="297" y="191"/>
                  </a:cubicBezTo>
                  <a:cubicBezTo>
                    <a:pt x="297" y="190"/>
                    <a:pt x="296" y="190"/>
                    <a:pt x="296" y="189"/>
                  </a:cubicBezTo>
                  <a:cubicBezTo>
                    <a:pt x="296" y="189"/>
                    <a:pt x="296" y="188"/>
                    <a:pt x="296" y="187"/>
                  </a:cubicBezTo>
                  <a:cubicBezTo>
                    <a:pt x="296" y="186"/>
                    <a:pt x="296" y="186"/>
                    <a:pt x="297" y="185"/>
                  </a:cubicBezTo>
                  <a:cubicBezTo>
                    <a:pt x="297" y="184"/>
                    <a:pt x="297" y="183"/>
                    <a:pt x="298" y="182"/>
                  </a:cubicBezTo>
                  <a:cubicBezTo>
                    <a:pt x="298" y="181"/>
                    <a:pt x="298" y="181"/>
                    <a:pt x="299" y="181"/>
                  </a:cubicBezTo>
                  <a:cubicBezTo>
                    <a:pt x="299" y="181"/>
                    <a:pt x="299" y="181"/>
                    <a:pt x="300" y="181"/>
                  </a:cubicBezTo>
                  <a:cubicBezTo>
                    <a:pt x="300" y="180"/>
                    <a:pt x="301" y="180"/>
                    <a:pt x="302" y="180"/>
                  </a:cubicBezTo>
                  <a:cubicBezTo>
                    <a:pt x="305" y="179"/>
                    <a:pt x="305" y="176"/>
                    <a:pt x="306" y="173"/>
                  </a:cubicBezTo>
                  <a:cubicBezTo>
                    <a:pt x="307" y="172"/>
                    <a:pt x="307" y="172"/>
                    <a:pt x="308" y="171"/>
                  </a:cubicBezTo>
                  <a:cubicBezTo>
                    <a:pt x="310" y="171"/>
                    <a:pt x="312" y="171"/>
                    <a:pt x="314" y="171"/>
                  </a:cubicBezTo>
                  <a:cubicBezTo>
                    <a:pt x="316" y="171"/>
                    <a:pt x="318" y="170"/>
                    <a:pt x="321" y="171"/>
                  </a:cubicBezTo>
                  <a:cubicBezTo>
                    <a:pt x="321" y="171"/>
                    <a:pt x="322" y="171"/>
                    <a:pt x="323" y="170"/>
                  </a:cubicBezTo>
                  <a:cubicBezTo>
                    <a:pt x="324" y="170"/>
                    <a:pt x="324" y="169"/>
                    <a:pt x="324" y="168"/>
                  </a:cubicBezTo>
                  <a:cubicBezTo>
                    <a:pt x="324" y="166"/>
                    <a:pt x="322" y="165"/>
                    <a:pt x="320" y="164"/>
                  </a:cubicBezTo>
                  <a:cubicBezTo>
                    <a:pt x="318" y="163"/>
                    <a:pt x="317" y="163"/>
                    <a:pt x="316" y="161"/>
                  </a:cubicBezTo>
                  <a:cubicBezTo>
                    <a:pt x="316" y="159"/>
                    <a:pt x="315" y="158"/>
                    <a:pt x="315" y="156"/>
                  </a:cubicBezTo>
                  <a:cubicBezTo>
                    <a:pt x="315" y="154"/>
                    <a:pt x="315" y="155"/>
                    <a:pt x="317" y="154"/>
                  </a:cubicBezTo>
                  <a:cubicBezTo>
                    <a:pt x="318" y="154"/>
                    <a:pt x="319" y="153"/>
                    <a:pt x="319" y="152"/>
                  </a:cubicBezTo>
                  <a:cubicBezTo>
                    <a:pt x="321" y="151"/>
                    <a:pt x="322" y="149"/>
                    <a:pt x="323" y="148"/>
                  </a:cubicBezTo>
                  <a:cubicBezTo>
                    <a:pt x="324" y="147"/>
                    <a:pt x="326" y="147"/>
                    <a:pt x="327" y="146"/>
                  </a:cubicBezTo>
                  <a:cubicBezTo>
                    <a:pt x="328" y="145"/>
                    <a:pt x="328" y="145"/>
                    <a:pt x="328" y="144"/>
                  </a:cubicBezTo>
                  <a:cubicBezTo>
                    <a:pt x="325" y="143"/>
                    <a:pt x="323" y="144"/>
                    <a:pt x="320" y="143"/>
                  </a:cubicBezTo>
                  <a:cubicBezTo>
                    <a:pt x="317" y="141"/>
                    <a:pt x="312" y="142"/>
                    <a:pt x="308" y="142"/>
                  </a:cubicBezTo>
                  <a:cubicBezTo>
                    <a:pt x="308" y="140"/>
                    <a:pt x="310" y="138"/>
                    <a:pt x="310" y="137"/>
                  </a:cubicBezTo>
                  <a:cubicBezTo>
                    <a:pt x="311" y="136"/>
                    <a:pt x="311" y="136"/>
                    <a:pt x="311" y="135"/>
                  </a:cubicBezTo>
                  <a:cubicBezTo>
                    <a:pt x="312" y="135"/>
                    <a:pt x="312" y="135"/>
                    <a:pt x="313" y="134"/>
                  </a:cubicBezTo>
                  <a:cubicBezTo>
                    <a:pt x="315" y="133"/>
                    <a:pt x="314" y="132"/>
                    <a:pt x="314" y="130"/>
                  </a:cubicBezTo>
                  <a:cubicBezTo>
                    <a:pt x="315" y="128"/>
                    <a:pt x="316" y="128"/>
                    <a:pt x="317" y="130"/>
                  </a:cubicBezTo>
                  <a:cubicBezTo>
                    <a:pt x="318" y="131"/>
                    <a:pt x="316" y="133"/>
                    <a:pt x="318" y="134"/>
                  </a:cubicBezTo>
                  <a:cubicBezTo>
                    <a:pt x="319" y="134"/>
                    <a:pt x="320" y="134"/>
                    <a:pt x="321" y="134"/>
                  </a:cubicBezTo>
                  <a:cubicBezTo>
                    <a:pt x="321" y="134"/>
                    <a:pt x="321" y="134"/>
                    <a:pt x="322" y="134"/>
                  </a:cubicBezTo>
                  <a:cubicBezTo>
                    <a:pt x="322" y="134"/>
                    <a:pt x="322" y="134"/>
                    <a:pt x="322" y="133"/>
                  </a:cubicBezTo>
                  <a:cubicBezTo>
                    <a:pt x="324" y="133"/>
                    <a:pt x="325" y="132"/>
                    <a:pt x="326" y="131"/>
                  </a:cubicBezTo>
                  <a:cubicBezTo>
                    <a:pt x="327" y="130"/>
                    <a:pt x="329" y="130"/>
                    <a:pt x="329" y="129"/>
                  </a:cubicBezTo>
                  <a:cubicBezTo>
                    <a:pt x="330" y="128"/>
                    <a:pt x="330" y="128"/>
                    <a:pt x="331" y="127"/>
                  </a:cubicBezTo>
                  <a:cubicBezTo>
                    <a:pt x="331" y="127"/>
                    <a:pt x="332" y="127"/>
                    <a:pt x="333" y="127"/>
                  </a:cubicBezTo>
                  <a:cubicBezTo>
                    <a:pt x="334" y="126"/>
                    <a:pt x="336" y="127"/>
                    <a:pt x="338" y="126"/>
                  </a:cubicBezTo>
                  <a:cubicBezTo>
                    <a:pt x="339" y="126"/>
                    <a:pt x="340" y="124"/>
                    <a:pt x="341" y="124"/>
                  </a:cubicBezTo>
                  <a:cubicBezTo>
                    <a:pt x="342" y="123"/>
                    <a:pt x="343" y="123"/>
                    <a:pt x="345" y="123"/>
                  </a:cubicBezTo>
                  <a:cubicBezTo>
                    <a:pt x="346" y="122"/>
                    <a:pt x="347" y="121"/>
                    <a:pt x="347" y="120"/>
                  </a:cubicBezTo>
                  <a:cubicBezTo>
                    <a:pt x="348" y="119"/>
                    <a:pt x="348" y="118"/>
                    <a:pt x="349" y="118"/>
                  </a:cubicBezTo>
                  <a:cubicBezTo>
                    <a:pt x="350" y="118"/>
                    <a:pt x="351" y="118"/>
                    <a:pt x="351" y="118"/>
                  </a:cubicBezTo>
                  <a:cubicBezTo>
                    <a:pt x="352" y="118"/>
                    <a:pt x="355" y="118"/>
                    <a:pt x="355" y="117"/>
                  </a:cubicBezTo>
                  <a:cubicBezTo>
                    <a:pt x="357" y="115"/>
                    <a:pt x="354" y="114"/>
                    <a:pt x="354" y="112"/>
                  </a:cubicBezTo>
                  <a:cubicBezTo>
                    <a:pt x="353" y="112"/>
                    <a:pt x="353" y="112"/>
                    <a:pt x="353" y="112"/>
                  </a:cubicBezTo>
                  <a:cubicBezTo>
                    <a:pt x="352" y="110"/>
                    <a:pt x="353" y="111"/>
                    <a:pt x="354" y="109"/>
                  </a:cubicBezTo>
                  <a:cubicBezTo>
                    <a:pt x="354" y="108"/>
                    <a:pt x="354" y="107"/>
                    <a:pt x="355" y="106"/>
                  </a:cubicBezTo>
                  <a:cubicBezTo>
                    <a:pt x="355" y="105"/>
                    <a:pt x="356" y="104"/>
                    <a:pt x="358" y="104"/>
                  </a:cubicBezTo>
                  <a:cubicBezTo>
                    <a:pt x="359" y="105"/>
                    <a:pt x="359" y="106"/>
                    <a:pt x="359" y="107"/>
                  </a:cubicBezTo>
                  <a:cubicBezTo>
                    <a:pt x="360" y="108"/>
                    <a:pt x="361" y="108"/>
                    <a:pt x="362" y="109"/>
                  </a:cubicBezTo>
                  <a:cubicBezTo>
                    <a:pt x="363" y="109"/>
                    <a:pt x="364" y="109"/>
                    <a:pt x="365" y="109"/>
                  </a:cubicBezTo>
                  <a:cubicBezTo>
                    <a:pt x="366" y="108"/>
                    <a:pt x="366" y="108"/>
                    <a:pt x="367" y="108"/>
                  </a:cubicBezTo>
                  <a:cubicBezTo>
                    <a:pt x="368" y="107"/>
                    <a:pt x="370" y="104"/>
                    <a:pt x="371" y="105"/>
                  </a:cubicBezTo>
                  <a:cubicBezTo>
                    <a:pt x="372" y="105"/>
                    <a:pt x="372" y="107"/>
                    <a:pt x="372" y="108"/>
                  </a:cubicBezTo>
                  <a:cubicBezTo>
                    <a:pt x="373" y="108"/>
                    <a:pt x="373" y="110"/>
                    <a:pt x="373" y="110"/>
                  </a:cubicBezTo>
                  <a:cubicBezTo>
                    <a:pt x="375" y="111"/>
                    <a:pt x="378" y="111"/>
                    <a:pt x="377" y="114"/>
                  </a:cubicBezTo>
                  <a:cubicBezTo>
                    <a:pt x="376" y="115"/>
                    <a:pt x="375" y="115"/>
                    <a:pt x="375" y="116"/>
                  </a:cubicBezTo>
                  <a:cubicBezTo>
                    <a:pt x="374" y="117"/>
                    <a:pt x="374" y="119"/>
                    <a:pt x="375" y="120"/>
                  </a:cubicBezTo>
                  <a:cubicBezTo>
                    <a:pt x="375" y="120"/>
                    <a:pt x="380" y="120"/>
                    <a:pt x="381" y="120"/>
                  </a:cubicBezTo>
                  <a:cubicBezTo>
                    <a:pt x="383" y="119"/>
                    <a:pt x="384" y="118"/>
                    <a:pt x="385" y="117"/>
                  </a:cubicBezTo>
                  <a:cubicBezTo>
                    <a:pt x="386" y="116"/>
                    <a:pt x="386" y="116"/>
                    <a:pt x="387" y="115"/>
                  </a:cubicBezTo>
                  <a:cubicBezTo>
                    <a:pt x="387" y="115"/>
                    <a:pt x="387" y="115"/>
                    <a:pt x="388" y="114"/>
                  </a:cubicBezTo>
                  <a:cubicBezTo>
                    <a:pt x="389" y="112"/>
                    <a:pt x="389" y="111"/>
                    <a:pt x="389" y="108"/>
                  </a:cubicBezTo>
                  <a:cubicBezTo>
                    <a:pt x="389" y="107"/>
                    <a:pt x="389" y="107"/>
                    <a:pt x="389" y="105"/>
                  </a:cubicBezTo>
                  <a:cubicBezTo>
                    <a:pt x="388" y="105"/>
                    <a:pt x="389" y="105"/>
                    <a:pt x="388" y="104"/>
                  </a:cubicBezTo>
                  <a:cubicBezTo>
                    <a:pt x="388" y="103"/>
                    <a:pt x="386" y="103"/>
                    <a:pt x="385" y="102"/>
                  </a:cubicBezTo>
                  <a:cubicBezTo>
                    <a:pt x="384" y="101"/>
                    <a:pt x="384" y="100"/>
                    <a:pt x="383" y="100"/>
                  </a:cubicBezTo>
                  <a:cubicBezTo>
                    <a:pt x="382" y="100"/>
                    <a:pt x="381" y="100"/>
                    <a:pt x="380" y="100"/>
                  </a:cubicBezTo>
                  <a:cubicBezTo>
                    <a:pt x="379" y="100"/>
                    <a:pt x="377" y="100"/>
                    <a:pt x="376" y="99"/>
                  </a:cubicBezTo>
                  <a:cubicBezTo>
                    <a:pt x="374" y="98"/>
                    <a:pt x="374" y="97"/>
                    <a:pt x="373" y="95"/>
                  </a:cubicBezTo>
                  <a:cubicBezTo>
                    <a:pt x="372" y="94"/>
                    <a:pt x="371" y="92"/>
                    <a:pt x="370" y="91"/>
                  </a:cubicBezTo>
                  <a:cubicBezTo>
                    <a:pt x="370" y="91"/>
                    <a:pt x="370" y="91"/>
                    <a:pt x="370" y="90"/>
                  </a:cubicBezTo>
                  <a:cubicBezTo>
                    <a:pt x="370" y="89"/>
                    <a:pt x="371" y="89"/>
                    <a:pt x="371" y="89"/>
                  </a:cubicBezTo>
                  <a:cubicBezTo>
                    <a:pt x="372" y="88"/>
                    <a:pt x="372" y="89"/>
                    <a:pt x="372" y="87"/>
                  </a:cubicBezTo>
                  <a:cubicBezTo>
                    <a:pt x="372" y="87"/>
                    <a:pt x="372" y="86"/>
                    <a:pt x="372" y="86"/>
                  </a:cubicBezTo>
                  <a:cubicBezTo>
                    <a:pt x="369" y="85"/>
                    <a:pt x="364" y="86"/>
                    <a:pt x="367" y="82"/>
                  </a:cubicBezTo>
                  <a:cubicBezTo>
                    <a:pt x="368" y="81"/>
                    <a:pt x="368" y="80"/>
                    <a:pt x="370" y="79"/>
                  </a:cubicBezTo>
                  <a:cubicBezTo>
                    <a:pt x="371" y="78"/>
                    <a:pt x="372" y="76"/>
                    <a:pt x="374" y="75"/>
                  </a:cubicBezTo>
                  <a:cubicBezTo>
                    <a:pt x="375" y="75"/>
                    <a:pt x="378" y="75"/>
                    <a:pt x="377" y="73"/>
                  </a:cubicBezTo>
                  <a:cubicBezTo>
                    <a:pt x="376" y="72"/>
                    <a:pt x="373" y="71"/>
                    <a:pt x="372" y="70"/>
                  </a:cubicBezTo>
                  <a:cubicBezTo>
                    <a:pt x="370" y="70"/>
                    <a:pt x="369" y="69"/>
                    <a:pt x="368" y="69"/>
                  </a:cubicBezTo>
                  <a:cubicBezTo>
                    <a:pt x="365" y="69"/>
                    <a:pt x="363" y="68"/>
                    <a:pt x="361" y="68"/>
                  </a:cubicBezTo>
                  <a:cubicBezTo>
                    <a:pt x="361" y="67"/>
                    <a:pt x="361" y="66"/>
                    <a:pt x="362" y="65"/>
                  </a:cubicBezTo>
                  <a:cubicBezTo>
                    <a:pt x="362" y="64"/>
                    <a:pt x="363" y="64"/>
                    <a:pt x="364" y="63"/>
                  </a:cubicBezTo>
                  <a:cubicBezTo>
                    <a:pt x="366" y="62"/>
                    <a:pt x="366" y="62"/>
                    <a:pt x="366" y="61"/>
                  </a:cubicBezTo>
                  <a:cubicBezTo>
                    <a:pt x="366" y="59"/>
                    <a:pt x="366" y="58"/>
                    <a:pt x="367" y="57"/>
                  </a:cubicBezTo>
                  <a:cubicBezTo>
                    <a:pt x="369" y="55"/>
                    <a:pt x="371" y="54"/>
                    <a:pt x="374" y="54"/>
                  </a:cubicBezTo>
                  <a:cubicBezTo>
                    <a:pt x="376" y="54"/>
                    <a:pt x="378" y="54"/>
                    <a:pt x="380" y="53"/>
                  </a:cubicBezTo>
                  <a:cubicBezTo>
                    <a:pt x="382" y="42"/>
                    <a:pt x="382" y="42"/>
                    <a:pt x="382" y="42"/>
                  </a:cubicBezTo>
                  <a:cubicBezTo>
                    <a:pt x="382" y="42"/>
                    <a:pt x="382" y="42"/>
                    <a:pt x="381" y="42"/>
                  </a:cubicBezTo>
                  <a:cubicBezTo>
                    <a:pt x="378" y="42"/>
                    <a:pt x="374" y="42"/>
                    <a:pt x="371" y="42"/>
                  </a:cubicBezTo>
                  <a:cubicBezTo>
                    <a:pt x="368" y="42"/>
                    <a:pt x="366" y="42"/>
                    <a:pt x="363" y="42"/>
                  </a:cubicBezTo>
                  <a:cubicBezTo>
                    <a:pt x="359" y="41"/>
                    <a:pt x="355" y="41"/>
                    <a:pt x="351" y="39"/>
                  </a:cubicBezTo>
                  <a:cubicBezTo>
                    <a:pt x="350" y="39"/>
                    <a:pt x="349" y="38"/>
                    <a:pt x="347" y="37"/>
                  </a:cubicBezTo>
                  <a:cubicBezTo>
                    <a:pt x="346" y="37"/>
                    <a:pt x="344" y="37"/>
                    <a:pt x="343" y="37"/>
                  </a:cubicBezTo>
                  <a:cubicBezTo>
                    <a:pt x="341" y="36"/>
                    <a:pt x="339" y="36"/>
                    <a:pt x="337" y="36"/>
                  </a:cubicBezTo>
                  <a:cubicBezTo>
                    <a:pt x="334" y="35"/>
                    <a:pt x="332" y="35"/>
                    <a:pt x="329" y="35"/>
                  </a:cubicBezTo>
                  <a:cubicBezTo>
                    <a:pt x="328" y="35"/>
                    <a:pt x="327" y="35"/>
                    <a:pt x="326" y="35"/>
                  </a:cubicBezTo>
                  <a:cubicBezTo>
                    <a:pt x="322" y="33"/>
                    <a:pt x="317" y="30"/>
                    <a:pt x="314" y="27"/>
                  </a:cubicBezTo>
                  <a:cubicBezTo>
                    <a:pt x="312" y="26"/>
                    <a:pt x="310" y="24"/>
                    <a:pt x="309" y="22"/>
                  </a:cubicBezTo>
                  <a:cubicBezTo>
                    <a:pt x="308" y="20"/>
                    <a:pt x="308" y="18"/>
                    <a:pt x="306" y="17"/>
                  </a:cubicBezTo>
                  <a:cubicBezTo>
                    <a:pt x="305" y="16"/>
                    <a:pt x="304" y="15"/>
                    <a:pt x="303" y="14"/>
                  </a:cubicBezTo>
                  <a:cubicBezTo>
                    <a:pt x="302" y="13"/>
                    <a:pt x="301" y="12"/>
                    <a:pt x="301" y="12"/>
                  </a:cubicBezTo>
                  <a:cubicBezTo>
                    <a:pt x="299" y="10"/>
                    <a:pt x="300" y="10"/>
                    <a:pt x="300" y="9"/>
                  </a:cubicBezTo>
                  <a:cubicBezTo>
                    <a:pt x="300" y="8"/>
                    <a:pt x="300" y="7"/>
                    <a:pt x="301" y="6"/>
                  </a:cubicBezTo>
                  <a:cubicBezTo>
                    <a:pt x="301" y="6"/>
                    <a:pt x="303" y="6"/>
                    <a:pt x="303" y="6"/>
                  </a:cubicBezTo>
                  <a:cubicBezTo>
                    <a:pt x="304" y="5"/>
                    <a:pt x="306" y="4"/>
                    <a:pt x="306" y="3"/>
                  </a:cubicBezTo>
                  <a:cubicBezTo>
                    <a:pt x="306" y="0"/>
                    <a:pt x="303" y="0"/>
                    <a:pt x="301" y="0"/>
                  </a:cubicBezTo>
                  <a:cubicBezTo>
                    <a:pt x="299" y="0"/>
                    <a:pt x="297" y="1"/>
                    <a:pt x="296" y="2"/>
                  </a:cubicBezTo>
                  <a:cubicBezTo>
                    <a:pt x="293" y="3"/>
                    <a:pt x="290" y="4"/>
                    <a:pt x="288" y="6"/>
                  </a:cubicBezTo>
                  <a:cubicBezTo>
                    <a:pt x="286" y="7"/>
                    <a:pt x="283" y="10"/>
                    <a:pt x="281" y="8"/>
                  </a:cubicBezTo>
                  <a:cubicBezTo>
                    <a:pt x="280" y="7"/>
                    <a:pt x="279" y="6"/>
                    <a:pt x="277" y="7"/>
                  </a:cubicBezTo>
                  <a:cubicBezTo>
                    <a:pt x="276" y="7"/>
                    <a:pt x="275" y="8"/>
                    <a:pt x="274" y="9"/>
                  </a:cubicBezTo>
                  <a:cubicBezTo>
                    <a:pt x="273" y="9"/>
                    <a:pt x="272" y="9"/>
                    <a:pt x="271" y="9"/>
                  </a:cubicBezTo>
                  <a:cubicBezTo>
                    <a:pt x="266" y="9"/>
                    <a:pt x="261" y="8"/>
                    <a:pt x="256" y="8"/>
                  </a:cubicBezTo>
                  <a:cubicBezTo>
                    <a:pt x="255" y="8"/>
                    <a:pt x="254" y="8"/>
                    <a:pt x="253" y="8"/>
                  </a:cubicBezTo>
                  <a:cubicBezTo>
                    <a:pt x="251" y="8"/>
                    <a:pt x="250" y="9"/>
                    <a:pt x="249" y="9"/>
                  </a:cubicBezTo>
                  <a:cubicBezTo>
                    <a:pt x="247" y="10"/>
                    <a:pt x="247" y="10"/>
                    <a:pt x="247" y="11"/>
                  </a:cubicBezTo>
                  <a:cubicBezTo>
                    <a:pt x="246" y="12"/>
                    <a:pt x="246" y="12"/>
                    <a:pt x="246" y="14"/>
                  </a:cubicBezTo>
                  <a:cubicBezTo>
                    <a:pt x="246" y="15"/>
                    <a:pt x="246" y="16"/>
                    <a:pt x="246" y="17"/>
                  </a:cubicBezTo>
                  <a:cubicBezTo>
                    <a:pt x="245" y="19"/>
                    <a:pt x="244" y="20"/>
                    <a:pt x="243" y="21"/>
                  </a:cubicBezTo>
                  <a:cubicBezTo>
                    <a:pt x="243" y="23"/>
                    <a:pt x="243" y="25"/>
                    <a:pt x="241" y="26"/>
                  </a:cubicBezTo>
                  <a:cubicBezTo>
                    <a:pt x="239" y="26"/>
                    <a:pt x="237" y="26"/>
                    <a:pt x="236" y="26"/>
                  </a:cubicBezTo>
                  <a:cubicBezTo>
                    <a:pt x="235" y="26"/>
                    <a:pt x="234" y="26"/>
                    <a:pt x="234" y="25"/>
                  </a:cubicBezTo>
                  <a:cubicBezTo>
                    <a:pt x="233" y="25"/>
                    <a:pt x="233" y="25"/>
                    <a:pt x="232" y="24"/>
                  </a:cubicBezTo>
                  <a:cubicBezTo>
                    <a:pt x="232" y="24"/>
                    <a:pt x="230" y="24"/>
                    <a:pt x="230" y="24"/>
                  </a:cubicBezTo>
                  <a:cubicBezTo>
                    <a:pt x="229" y="24"/>
                    <a:pt x="227" y="24"/>
                    <a:pt x="227" y="23"/>
                  </a:cubicBezTo>
                  <a:cubicBezTo>
                    <a:pt x="226" y="22"/>
                    <a:pt x="227" y="21"/>
                    <a:pt x="226" y="20"/>
                  </a:cubicBezTo>
                  <a:cubicBezTo>
                    <a:pt x="226" y="19"/>
                    <a:pt x="225" y="19"/>
                    <a:pt x="224" y="19"/>
                  </a:cubicBezTo>
                  <a:cubicBezTo>
                    <a:pt x="223" y="19"/>
                    <a:pt x="221" y="18"/>
                    <a:pt x="220" y="18"/>
                  </a:cubicBezTo>
                  <a:cubicBezTo>
                    <a:pt x="219" y="18"/>
                    <a:pt x="218" y="18"/>
                    <a:pt x="217" y="18"/>
                  </a:cubicBezTo>
                  <a:cubicBezTo>
                    <a:pt x="216" y="18"/>
                    <a:pt x="215" y="18"/>
                    <a:pt x="213" y="18"/>
                  </a:cubicBezTo>
                  <a:cubicBezTo>
                    <a:pt x="213" y="19"/>
                    <a:pt x="213" y="20"/>
                    <a:pt x="213" y="22"/>
                  </a:cubicBezTo>
                  <a:cubicBezTo>
                    <a:pt x="212" y="23"/>
                    <a:pt x="212" y="25"/>
                    <a:pt x="211" y="27"/>
                  </a:cubicBezTo>
                  <a:cubicBezTo>
                    <a:pt x="209" y="29"/>
                    <a:pt x="207" y="30"/>
                    <a:pt x="208" y="34"/>
                  </a:cubicBezTo>
                  <a:cubicBezTo>
                    <a:pt x="208" y="35"/>
                    <a:pt x="209" y="35"/>
                    <a:pt x="210" y="36"/>
                  </a:cubicBezTo>
                  <a:cubicBezTo>
                    <a:pt x="210" y="36"/>
                    <a:pt x="210" y="37"/>
                    <a:pt x="211" y="37"/>
                  </a:cubicBezTo>
                  <a:cubicBezTo>
                    <a:pt x="211" y="37"/>
                    <a:pt x="212" y="37"/>
                    <a:pt x="213" y="38"/>
                  </a:cubicBezTo>
                  <a:cubicBezTo>
                    <a:pt x="213" y="38"/>
                    <a:pt x="212" y="41"/>
                    <a:pt x="212" y="42"/>
                  </a:cubicBezTo>
                  <a:cubicBezTo>
                    <a:pt x="211" y="42"/>
                    <a:pt x="209" y="43"/>
                    <a:pt x="208" y="43"/>
                  </a:cubicBezTo>
                  <a:cubicBezTo>
                    <a:pt x="206" y="44"/>
                    <a:pt x="204" y="44"/>
                    <a:pt x="203" y="43"/>
                  </a:cubicBezTo>
                  <a:cubicBezTo>
                    <a:pt x="201" y="42"/>
                    <a:pt x="201" y="39"/>
                    <a:pt x="198" y="39"/>
                  </a:cubicBezTo>
                  <a:cubicBezTo>
                    <a:pt x="197" y="39"/>
                    <a:pt x="197" y="40"/>
                    <a:pt x="196" y="40"/>
                  </a:cubicBezTo>
                  <a:cubicBezTo>
                    <a:pt x="195" y="41"/>
                    <a:pt x="194" y="41"/>
                    <a:pt x="192" y="42"/>
                  </a:cubicBezTo>
                  <a:cubicBezTo>
                    <a:pt x="191" y="42"/>
                    <a:pt x="190" y="43"/>
                    <a:pt x="190" y="44"/>
                  </a:cubicBezTo>
                  <a:cubicBezTo>
                    <a:pt x="189" y="46"/>
                    <a:pt x="189" y="47"/>
                    <a:pt x="189" y="49"/>
                  </a:cubicBezTo>
                  <a:cubicBezTo>
                    <a:pt x="189" y="50"/>
                    <a:pt x="189" y="52"/>
                    <a:pt x="189" y="54"/>
                  </a:cubicBezTo>
                  <a:cubicBezTo>
                    <a:pt x="191" y="54"/>
                    <a:pt x="193" y="53"/>
                    <a:pt x="194" y="54"/>
                  </a:cubicBezTo>
                  <a:cubicBezTo>
                    <a:pt x="196" y="55"/>
                    <a:pt x="194" y="58"/>
                    <a:pt x="194" y="59"/>
                  </a:cubicBezTo>
                  <a:cubicBezTo>
                    <a:pt x="193" y="60"/>
                    <a:pt x="193" y="60"/>
                    <a:pt x="192" y="61"/>
                  </a:cubicBezTo>
                  <a:cubicBezTo>
                    <a:pt x="192" y="62"/>
                    <a:pt x="193" y="62"/>
                    <a:pt x="193" y="63"/>
                  </a:cubicBezTo>
                  <a:cubicBezTo>
                    <a:pt x="194" y="65"/>
                    <a:pt x="195" y="66"/>
                    <a:pt x="195" y="68"/>
                  </a:cubicBezTo>
                  <a:cubicBezTo>
                    <a:pt x="192" y="68"/>
                    <a:pt x="190" y="67"/>
                    <a:pt x="188" y="66"/>
                  </a:cubicBezTo>
                  <a:cubicBezTo>
                    <a:pt x="187" y="65"/>
                    <a:pt x="187" y="64"/>
                    <a:pt x="186" y="63"/>
                  </a:cubicBezTo>
                  <a:cubicBezTo>
                    <a:pt x="186" y="63"/>
                    <a:pt x="186" y="60"/>
                    <a:pt x="185" y="60"/>
                  </a:cubicBezTo>
                  <a:cubicBezTo>
                    <a:pt x="184" y="59"/>
                    <a:pt x="182" y="60"/>
                    <a:pt x="181" y="60"/>
                  </a:cubicBezTo>
                  <a:cubicBezTo>
                    <a:pt x="179" y="60"/>
                    <a:pt x="177" y="60"/>
                    <a:pt x="175" y="60"/>
                  </a:cubicBezTo>
                  <a:cubicBezTo>
                    <a:pt x="174" y="60"/>
                    <a:pt x="173" y="60"/>
                    <a:pt x="172" y="61"/>
                  </a:cubicBezTo>
                  <a:cubicBezTo>
                    <a:pt x="171" y="61"/>
                    <a:pt x="171" y="62"/>
                    <a:pt x="170" y="63"/>
                  </a:cubicBezTo>
                  <a:cubicBezTo>
                    <a:pt x="170" y="63"/>
                    <a:pt x="169" y="63"/>
                    <a:pt x="168" y="63"/>
                  </a:cubicBezTo>
                  <a:cubicBezTo>
                    <a:pt x="167" y="63"/>
                    <a:pt x="167" y="63"/>
                    <a:pt x="166" y="64"/>
                  </a:cubicBezTo>
                  <a:cubicBezTo>
                    <a:pt x="164" y="64"/>
                    <a:pt x="162" y="63"/>
                    <a:pt x="161" y="62"/>
                  </a:cubicBezTo>
                  <a:cubicBezTo>
                    <a:pt x="159" y="62"/>
                    <a:pt x="158" y="62"/>
                    <a:pt x="157" y="60"/>
                  </a:cubicBezTo>
                  <a:cubicBezTo>
                    <a:pt x="157" y="59"/>
                    <a:pt x="157" y="57"/>
                    <a:pt x="157" y="56"/>
                  </a:cubicBezTo>
                  <a:cubicBezTo>
                    <a:pt x="156" y="55"/>
                    <a:pt x="156" y="54"/>
                    <a:pt x="155" y="52"/>
                  </a:cubicBezTo>
                  <a:cubicBezTo>
                    <a:pt x="155" y="52"/>
                    <a:pt x="153" y="50"/>
                    <a:pt x="153" y="50"/>
                  </a:cubicBezTo>
                  <a:cubicBezTo>
                    <a:pt x="152" y="49"/>
                    <a:pt x="148" y="49"/>
                    <a:pt x="147" y="50"/>
                  </a:cubicBezTo>
                  <a:cubicBezTo>
                    <a:pt x="147" y="50"/>
                    <a:pt x="146" y="51"/>
                    <a:pt x="145" y="51"/>
                  </a:cubicBezTo>
                  <a:cubicBezTo>
                    <a:pt x="145" y="52"/>
                    <a:pt x="144" y="53"/>
                    <a:pt x="144" y="53"/>
                  </a:cubicBezTo>
                  <a:cubicBezTo>
                    <a:pt x="143" y="55"/>
                    <a:pt x="144" y="58"/>
                    <a:pt x="145" y="59"/>
                  </a:cubicBezTo>
                  <a:cubicBezTo>
                    <a:pt x="146" y="60"/>
                    <a:pt x="146" y="61"/>
                    <a:pt x="147" y="62"/>
                  </a:cubicBezTo>
                  <a:cubicBezTo>
                    <a:pt x="147" y="63"/>
                    <a:pt x="147" y="65"/>
                    <a:pt x="146" y="66"/>
                  </a:cubicBezTo>
                  <a:cubicBezTo>
                    <a:pt x="146" y="67"/>
                    <a:pt x="145" y="68"/>
                    <a:pt x="144" y="69"/>
                  </a:cubicBezTo>
                  <a:cubicBezTo>
                    <a:pt x="143" y="70"/>
                    <a:pt x="143" y="70"/>
                    <a:pt x="143" y="71"/>
                  </a:cubicBezTo>
                  <a:cubicBezTo>
                    <a:pt x="141" y="72"/>
                    <a:pt x="140" y="73"/>
                    <a:pt x="138" y="74"/>
                  </a:cubicBezTo>
                  <a:cubicBezTo>
                    <a:pt x="136" y="75"/>
                    <a:pt x="136" y="77"/>
                    <a:pt x="135" y="79"/>
                  </a:cubicBezTo>
                  <a:cubicBezTo>
                    <a:pt x="135" y="81"/>
                    <a:pt x="133" y="82"/>
                    <a:pt x="132" y="84"/>
                  </a:cubicBezTo>
                  <a:cubicBezTo>
                    <a:pt x="132" y="85"/>
                    <a:pt x="132" y="85"/>
                    <a:pt x="131" y="86"/>
                  </a:cubicBezTo>
                  <a:cubicBezTo>
                    <a:pt x="131" y="87"/>
                    <a:pt x="130" y="88"/>
                    <a:pt x="129" y="88"/>
                  </a:cubicBezTo>
                  <a:cubicBezTo>
                    <a:pt x="129" y="89"/>
                    <a:pt x="129" y="92"/>
                    <a:pt x="129" y="92"/>
                  </a:cubicBezTo>
                  <a:cubicBezTo>
                    <a:pt x="130" y="93"/>
                    <a:pt x="132" y="93"/>
                    <a:pt x="132" y="93"/>
                  </a:cubicBezTo>
                  <a:cubicBezTo>
                    <a:pt x="133" y="94"/>
                    <a:pt x="134" y="94"/>
                    <a:pt x="134" y="95"/>
                  </a:cubicBezTo>
                  <a:cubicBezTo>
                    <a:pt x="136" y="96"/>
                    <a:pt x="135" y="97"/>
                    <a:pt x="135" y="98"/>
                  </a:cubicBezTo>
                  <a:cubicBezTo>
                    <a:pt x="134" y="101"/>
                    <a:pt x="133" y="102"/>
                    <a:pt x="130" y="101"/>
                  </a:cubicBezTo>
                  <a:cubicBezTo>
                    <a:pt x="129" y="101"/>
                    <a:pt x="126" y="101"/>
                    <a:pt x="125" y="99"/>
                  </a:cubicBezTo>
                  <a:cubicBezTo>
                    <a:pt x="124" y="97"/>
                    <a:pt x="125" y="94"/>
                    <a:pt x="124" y="92"/>
                  </a:cubicBezTo>
                  <a:cubicBezTo>
                    <a:pt x="123" y="90"/>
                    <a:pt x="121" y="90"/>
                    <a:pt x="119" y="90"/>
                  </a:cubicBezTo>
                  <a:cubicBezTo>
                    <a:pt x="119" y="89"/>
                    <a:pt x="119" y="88"/>
                    <a:pt x="119" y="88"/>
                  </a:cubicBezTo>
                  <a:cubicBezTo>
                    <a:pt x="119" y="88"/>
                    <a:pt x="120" y="87"/>
                    <a:pt x="120" y="87"/>
                  </a:cubicBezTo>
                  <a:cubicBezTo>
                    <a:pt x="120" y="87"/>
                    <a:pt x="120" y="86"/>
                    <a:pt x="120" y="86"/>
                  </a:cubicBezTo>
                  <a:cubicBezTo>
                    <a:pt x="120" y="85"/>
                    <a:pt x="122" y="84"/>
                    <a:pt x="122" y="83"/>
                  </a:cubicBezTo>
                  <a:cubicBezTo>
                    <a:pt x="121" y="82"/>
                    <a:pt x="121" y="82"/>
                    <a:pt x="120" y="82"/>
                  </a:cubicBezTo>
                  <a:cubicBezTo>
                    <a:pt x="119" y="81"/>
                    <a:pt x="118" y="80"/>
                    <a:pt x="116" y="80"/>
                  </a:cubicBezTo>
                  <a:cubicBezTo>
                    <a:pt x="116" y="80"/>
                    <a:pt x="115" y="80"/>
                    <a:pt x="114" y="80"/>
                  </a:cubicBezTo>
                  <a:cubicBezTo>
                    <a:pt x="114" y="80"/>
                    <a:pt x="114" y="79"/>
                    <a:pt x="113" y="79"/>
                  </a:cubicBezTo>
                  <a:cubicBezTo>
                    <a:pt x="112" y="79"/>
                    <a:pt x="111" y="79"/>
                    <a:pt x="110" y="78"/>
                  </a:cubicBezTo>
                  <a:cubicBezTo>
                    <a:pt x="108" y="78"/>
                    <a:pt x="107" y="77"/>
                    <a:pt x="106" y="75"/>
                  </a:cubicBezTo>
                  <a:cubicBezTo>
                    <a:pt x="105" y="73"/>
                    <a:pt x="104" y="71"/>
                    <a:pt x="103" y="70"/>
                  </a:cubicBezTo>
                  <a:cubicBezTo>
                    <a:pt x="102" y="69"/>
                    <a:pt x="101" y="68"/>
                    <a:pt x="100" y="67"/>
                  </a:cubicBezTo>
                  <a:cubicBezTo>
                    <a:pt x="100" y="66"/>
                    <a:pt x="99" y="66"/>
                    <a:pt x="99" y="65"/>
                  </a:cubicBezTo>
                  <a:cubicBezTo>
                    <a:pt x="99" y="65"/>
                    <a:pt x="99" y="63"/>
                    <a:pt x="99" y="63"/>
                  </a:cubicBezTo>
                  <a:cubicBezTo>
                    <a:pt x="99" y="62"/>
                    <a:pt x="99" y="61"/>
                    <a:pt x="99" y="60"/>
                  </a:cubicBezTo>
                  <a:cubicBezTo>
                    <a:pt x="99" y="58"/>
                    <a:pt x="97" y="56"/>
                    <a:pt x="95" y="55"/>
                  </a:cubicBezTo>
                  <a:cubicBezTo>
                    <a:pt x="92" y="54"/>
                    <a:pt x="92" y="57"/>
                    <a:pt x="91" y="59"/>
                  </a:cubicBezTo>
                  <a:cubicBezTo>
                    <a:pt x="91" y="61"/>
                    <a:pt x="90" y="63"/>
                    <a:pt x="89" y="64"/>
                  </a:cubicBezTo>
                  <a:cubicBezTo>
                    <a:pt x="87" y="65"/>
                    <a:pt x="85" y="65"/>
                    <a:pt x="83" y="67"/>
                  </a:cubicBezTo>
                  <a:cubicBezTo>
                    <a:pt x="81" y="68"/>
                    <a:pt x="81" y="70"/>
                    <a:pt x="82" y="72"/>
                  </a:cubicBezTo>
                  <a:cubicBezTo>
                    <a:pt x="83" y="73"/>
                    <a:pt x="84" y="72"/>
                    <a:pt x="85" y="74"/>
                  </a:cubicBezTo>
                  <a:cubicBezTo>
                    <a:pt x="85" y="75"/>
                    <a:pt x="85" y="76"/>
                    <a:pt x="85" y="77"/>
                  </a:cubicBezTo>
                  <a:cubicBezTo>
                    <a:pt x="85" y="78"/>
                    <a:pt x="85" y="78"/>
                    <a:pt x="83" y="79"/>
                  </a:cubicBezTo>
                  <a:cubicBezTo>
                    <a:pt x="83" y="79"/>
                    <a:pt x="82" y="80"/>
                    <a:pt x="82" y="80"/>
                  </a:cubicBezTo>
                  <a:cubicBezTo>
                    <a:pt x="82" y="80"/>
                    <a:pt x="81" y="80"/>
                    <a:pt x="80" y="80"/>
                  </a:cubicBezTo>
                  <a:cubicBezTo>
                    <a:pt x="78" y="81"/>
                    <a:pt x="78" y="84"/>
                    <a:pt x="77" y="85"/>
                  </a:cubicBezTo>
                  <a:cubicBezTo>
                    <a:pt x="77" y="87"/>
                    <a:pt x="75" y="88"/>
                    <a:pt x="74" y="89"/>
                  </a:cubicBezTo>
                  <a:cubicBezTo>
                    <a:pt x="72" y="90"/>
                    <a:pt x="72" y="91"/>
                    <a:pt x="71" y="92"/>
                  </a:cubicBezTo>
                  <a:cubicBezTo>
                    <a:pt x="67" y="94"/>
                    <a:pt x="63" y="91"/>
                    <a:pt x="60" y="90"/>
                  </a:cubicBezTo>
                  <a:cubicBezTo>
                    <a:pt x="58" y="89"/>
                    <a:pt x="57" y="88"/>
                    <a:pt x="56" y="88"/>
                  </a:cubicBezTo>
                  <a:cubicBezTo>
                    <a:pt x="54" y="89"/>
                    <a:pt x="54" y="90"/>
                    <a:pt x="53" y="92"/>
                  </a:cubicBezTo>
                  <a:cubicBezTo>
                    <a:pt x="52" y="93"/>
                    <a:pt x="51" y="94"/>
                    <a:pt x="49" y="94"/>
                  </a:cubicBezTo>
                  <a:cubicBezTo>
                    <a:pt x="46" y="95"/>
                    <a:pt x="43" y="95"/>
                    <a:pt x="40" y="96"/>
                  </a:cubicBezTo>
                  <a:cubicBezTo>
                    <a:pt x="39" y="96"/>
                    <a:pt x="39" y="97"/>
                    <a:pt x="38" y="98"/>
                  </a:cubicBezTo>
                  <a:cubicBezTo>
                    <a:pt x="37" y="98"/>
                    <a:pt x="35" y="98"/>
                    <a:pt x="35" y="98"/>
                  </a:cubicBezTo>
                  <a:cubicBezTo>
                    <a:pt x="34" y="99"/>
                    <a:pt x="33" y="99"/>
                    <a:pt x="32" y="99"/>
                  </a:cubicBezTo>
                  <a:cubicBezTo>
                    <a:pt x="31" y="99"/>
                    <a:pt x="30" y="98"/>
                    <a:pt x="29" y="98"/>
                  </a:cubicBezTo>
                  <a:cubicBezTo>
                    <a:pt x="27" y="98"/>
                    <a:pt x="25" y="99"/>
                    <a:pt x="23" y="98"/>
                  </a:cubicBezTo>
                  <a:cubicBezTo>
                    <a:pt x="23" y="98"/>
                    <a:pt x="23" y="98"/>
                    <a:pt x="23" y="98"/>
                  </a:cubicBezTo>
                  <a:cubicBezTo>
                    <a:pt x="22" y="98"/>
                    <a:pt x="21" y="99"/>
                    <a:pt x="19" y="100"/>
                  </a:cubicBezTo>
                  <a:cubicBezTo>
                    <a:pt x="17" y="105"/>
                    <a:pt x="14" y="106"/>
                    <a:pt x="15" y="108"/>
                  </a:cubicBezTo>
                  <a:cubicBezTo>
                    <a:pt x="17" y="112"/>
                    <a:pt x="13" y="112"/>
                    <a:pt x="16" y="115"/>
                  </a:cubicBezTo>
                  <a:cubicBezTo>
                    <a:pt x="17" y="116"/>
                    <a:pt x="20" y="117"/>
                    <a:pt x="21" y="119"/>
                  </a:cubicBezTo>
                  <a:cubicBezTo>
                    <a:pt x="21" y="121"/>
                    <a:pt x="21" y="123"/>
                    <a:pt x="22" y="125"/>
                  </a:cubicBezTo>
                  <a:cubicBezTo>
                    <a:pt x="22" y="127"/>
                    <a:pt x="23" y="130"/>
                    <a:pt x="25" y="132"/>
                  </a:cubicBezTo>
                  <a:cubicBezTo>
                    <a:pt x="26" y="133"/>
                    <a:pt x="28" y="133"/>
                    <a:pt x="29" y="135"/>
                  </a:cubicBezTo>
                  <a:cubicBezTo>
                    <a:pt x="31" y="138"/>
                    <a:pt x="28" y="139"/>
                    <a:pt x="27" y="142"/>
                  </a:cubicBezTo>
                  <a:cubicBezTo>
                    <a:pt x="26" y="144"/>
                    <a:pt x="28" y="148"/>
                    <a:pt x="26" y="150"/>
                  </a:cubicBezTo>
                  <a:cubicBezTo>
                    <a:pt x="25" y="151"/>
                    <a:pt x="23" y="151"/>
                    <a:pt x="22" y="152"/>
                  </a:cubicBezTo>
                  <a:cubicBezTo>
                    <a:pt x="21" y="152"/>
                    <a:pt x="20" y="153"/>
                    <a:pt x="20" y="153"/>
                  </a:cubicBezTo>
                  <a:cubicBezTo>
                    <a:pt x="17" y="156"/>
                    <a:pt x="14" y="157"/>
                    <a:pt x="11" y="159"/>
                  </a:cubicBezTo>
                  <a:cubicBezTo>
                    <a:pt x="9" y="161"/>
                    <a:pt x="11" y="160"/>
                    <a:pt x="9" y="161"/>
                  </a:cubicBezTo>
                  <a:cubicBezTo>
                    <a:pt x="7" y="162"/>
                    <a:pt x="5" y="161"/>
                    <a:pt x="4" y="161"/>
                  </a:cubicBezTo>
                  <a:cubicBezTo>
                    <a:pt x="2" y="162"/>
                    <a:pt x="0" y="161"/>
                    <a:pt x="1" y="164"/>
                  </a:cubicBezTo>
                  <a:cubicBezTo>
                    <a:pt x="8" y="166"/>
                    <a:pt x="7" y="173"/>
                    <a:pt x="12" y="177"/>
                  </a:cubicBezTo>
                  <a:cubicBezTo>
                    <a:pt x="12" y="177"/>
                    <a:pt x="14" y="177"/>
                    <a:pt x="15" y="178"/>
                  </a:cubicBezTo>
                  <a:cubicBezTo>
                    <a:pt x="15" y="178"/>
                    <a:pt x="18" y="179"/>
                    <a:pt x="18" y="179"/>
                  </a:cubicBezTo>
                  <a:cubicBezTo>
                    <a:pt x="19" y="181"/>
                    <a:pt x="19" y="184"/>
                    <a:pt x="22" y="184"/>
                  </a:cubicBezTo>
                  <a:cubicBezTo>
                    <a:pt x="23" y="189"/>
                    <a:pt x="23" y="194"/>
                    <a:pt x="18" y="196"/>
                  </a:cubicBezTo>
                  <a:cubicBezTo>
                    <a:pt x="13" y="198"/>
                    <a:pt x="9" y="200"/>
                    <a:pt x="12" y="205"/>
                  </a:cubicBezTo>
                  <a:cubicBezTo>
                    <a:pt x="13" y="207"/>
                    <a:pt x="17" y="210"/>
                    <a:pt x="16" y="212"/>
                  </a:cubicBezTo>
                  <a:cubicBezTo>
                    <a:pt x="15" y="215"/>
                    <a:pt x="13" y="212"/>
                    <a:pt x="12" y="214"/>
                  </a:cubicBezTo>
                  <a:cubicBezTo>
                    <a:pt x="11" y="216"/>
                    <a:pt x="18" y="223"/>
                    <a:pt x="20" y="224"/>
                  </a:cubicBezTo>
                  <a:cubicBezTo>
                    <a:pt x="23" y="226"/>
                    <a:pt x="28" y="225"/>
                    <a:pt x="31" y="228"/>
                  </a:cubicBezTo>
                  <a:cubicBezTo>
                    <a:pt x="33" y="229"/>
                    <a:pt x="33" y="232"/>
                    <a:pt x="35" y="233"/>
                  </a:cubicBezTo>
                  <a:cubicBezTo>
                    <a:pt x="39" y="235"/>
                    <a:pt x="45" y="232"/>
                    <a:pt x="48" y="231"/>
                  </a:cubicBezTo>
                  <a:cubicBezTo>
                    <a:pt x="50" y="230"/>
                    <a:pt x="55" y="228"/>
                    <a:pt x="57" y="229"/>
                  </a:cubicBezTo>
                  <a:cubicBezTo>
                    <a:pt x="59" y="230"/>
                    <a:pt x="59" y="239"/>
                    <a:pt x="58" y="240"/>
                  </a:cubicBezTo>
                  <a:cubicBezTo>
                    <a:pt x="57" y="243"/>
                    <a:pt x="54" y="244"/>
                    <a:pt x="53" y="245"/>
                  </a:cubicBezTo>
                  <a:cubicBezTo>
                    <a:pt x="51" y="247"/>
                    <a:pt x="50" y="251"/>
                    <a:pt x="48" y="251"/>
                  </a:cubicBezTo>
                  <a:cubicBezTo>
                    <a:pt x="47" y="254"/>
                    <a:pt x="47" y="257"/>
                    <a:pt x="47" y="259"/>
                  </a:cubicBezTo>
                  <a:cubicBezTo>
                    <a:pt x="47" y="260"/>
                    <a:pt x="47" y="262"/>
                    <a:pt x="47" y="263"/>
                  </a:cubicBezTo>
                  <a:cubicBezTo>
                    <a:pt x="47" y="263"/>
                    <a:pt x="47" y="263"/>
                    <a:pt x="46" y="263"/>
                  </a:cubicBezTo>
                  <a:cubicBezTo>
                    <a:pt x="48" y="263"/>
                    <a:pt x="50" y="263"/>
                    <a:pt x="52" y="263"/>
                  </a:cubicBezTo>
                  <a:cubicBezTo>
                    <a:pt x="54" y="263"/>
                    <a:pt x="54" y="262"/>
                    <a:pt x="55" y="262"/>
                  </a:cubicBezTo>
                  <a:cubicBezTo>
                    <a:pt x="56" y="261"/>
                    <a:pt x="56" y="261"/>
                    <a:pt x="57" y="260"/>
                  </a:cubicBezTo>
                  <a:cubicBezTo>
                    <a:pt x="58" y="259"/>
                    <a:pt x="57" y="259"/>
                    <a:pt x="59" y="259"/>
                  </a:cubicBezTo>
                  <a:cubicBezTo>
                    <a:pt x="62" y="258"/>
                    <a:pt x="65" y="259"/>
                    <a:pt x="68" y="259"/>
                  </a:cubicBezTo>
                  <a:cubicBezTo>
                    <a:pt x="69" y="258"/>
                    <a:pt x="71" y="258"/>
                    <a:pt x="72" y="257"/>
                  </a:cubicBezTo>
                  <a:cubicBezTo>
                    <a:pt x="74" y="257"/>
                    <a:pt x="74" y="256"/>
                    <a:pt x="75" y="255"/>
                  </a:cubicBezTo>
                  <a:cubicBezTo>
                    <a:pt x="76" y="254"/>
                    <a:pt x="78" y="254"/>
                    <a:pt x="79" y="253"/>
                  </a:cubicBezTo>
                  <a:cubicBezTo>
                    <a:pt x="79" y="253"/>
                    <a:pt x="79" y="252"/>
                    <a:pt x="80" y="252"/>
                  </a:cubicBezTo>
                  <a:cubicBezTo>
                    <a:pt x="80" y="251"/>
                    <a:pt x="81" y="251"/>
                    <a:pt x="81" y="251"/>
                  </a:cubicBezTo>
                  <a:cubicBezTo>
                    <a:pt x="82" y="250"/>
                    <a:pt x="83" y="248"/>
                    <a:pt x="84" y="246"/>
                  </a:cubicBezTo>
                  <a:cubicBezTo>
                    <a:pt x="84" y="245"/>
                    <a:pt x="84" y="244"/>
                    <a:pt x="84" y="243"/>
                  </a:cubicBezTo>
                  <a:cubicBezTo>
                    <a:pt x="84" y="243"/>
                    <a:pt x="85" y="242"/>
                    <a:pt x="85" y="242"/>
                  </a:cubicBezTo>
                  <a:cubicBezTo>
                    <a:pt x="85" y="240"/>
                    <a:pt x="85" y="239"/>
                    <a:pt x="85" y="238"/>
                  </a:cubicBezTo>
                  <a:cubicBezTo>
                    <a:pt x="86" y="237"/>
                    <a:pt x="86" y="237"/>
                    <a:pt x="87" y="236"/>
                  </a:cubicBezTo>
                  <a:cubicBezTo>
                    <a:pt x="88" y="235"/>
                    <a:pt x="89" y="233"/>
                    <a:pt x="91" y="232"/>
                  </a:cubicBezTo>
                  <a:cubicBezTo>
                    <a:pt x="92" y="231"/>
                    <a:pt x="94" y="231"/>
                    <a:pt x="95" y="230"/>
                  </a:cubicBezTo>
                  <a:cubicBezTo>
                    <a:pt x="97" y="229"/>
                    <a:pt x="97" y="226"/>
                    <a:pt x="97" y="225"/>
                  </a:cubicBezTo>
                  <a:cubicBezTo>
                    <a:pt x="98" y="223"/>
                    <a:pt x="97" y="222"/>
                    <a:pt x="99" y="221"/>
                  </a:cubicBezTo>
                  <a:cubicBezTo>
                    <a:pt x="100" y="219"/>
                    <a:pt x="103" y="218"/>
                    <a:pt x="105" y="217"/>
                  </a:cubicBezTo>
                  <a:cubicBezTo>
                    <a:pt x="106" y="216"/>
                    <a:pt x="108" y="214"/>
                    <a:pt x="109" y="213"/>
                  </a:cubicBezTo>
                  <a:cubicBezTo>
                    <a:pt x="110" y="212"/>
                    <a:pt x="111" y="212"/>
                    <a:pt x="112" y="212"/>
                  </a:cubicBezTo>
                  <a:cubicBezTo>
                    <a:pt x="113" y="212"/>
                    <a:pt x="113" y="212"/>
                    <a:pt x="114" y="211"/>
                  </a:cubicBezTo>
                  <a:cubicBezTo>
                    <a:pt x="116" y="210"/>
                    <a:pt x="117" y="210"/>
                    <a:pt x="119" y="209"/>
                  </a:cubicBezTo>
                  <a:cubicBezTo>
                    <a:pt x="119" y="206"/>
                    <a:pt x="126" y="209"/>
                    <a:pt x="128" y="210"/>
                  </a:cubicBezTo>
                  <a:cubicBezTo>
                    <a:pt x="132" y="213"/>
                    <a:pt x="136" y="215"/>
                    <a:pt x="140" y="218"/>
                  </a:cubicBezTo>
                  <a:cubicBezTo>
                    <a:pt x="141" y="218"/>
                    <a:pt x="143" y="218"/>
                    <a:pt x="142" y="220"/>
                  </a:cubicBezTo>
                  <a:cubicBezTo>
                    <a:pt x="143" y="220"/>
                    <a:pt x="143" y="221"/>
                    <a:pt x="143" y="221"/>
                  </a:cubicBezTo>
                  <a:cubicBezTo>
                    <a:pt x="145" y="221"/>
                    <a:pt x="146" y="221"/>
                    <a:pt x="148" y="222"/>
                  </a:cubicBezTo>
                  <a:cubicBezTo>
                    <a:pt x="148" y="222"/>
                    <a:pt x="149" y="222"/>
                    <a:pt x="149" y="223"/>
                  </a:cubicBezTo>
                  <a:cubicBezTo>
                    <a:pt x="150" y="223"/>
                    <a:pt x="151" y="222"/>
                    <a:pt x="152" y="223"/>
                  </a:cubicBezTo>
                  <a:cubicBezTo>
                    <a:pt x="152" y="223"/>
                    <a:pt x="153" y="224"/>
                    <a:pt x="154" y="224"/>
                  </a:cubicBezTo>
                  <a:cubicBezTo>
                    <a:pt x="154" y="225"/>
                    <a:pt x="154" y="225"/>
                    <a:pt x="156" y="225"/>
                  </a:cubicBezTo>
                  <a:cubicBezTo>
                    <a:pt x="157" y="226"/>
                    <a:pt x="158" y="226"/>
                    <a:pt x="159" y="227"/>
                  </a:cubicBezTo>
                  <a:cubicBezTo>
                    <a:pt x="160" y="228"/>
                    <a:pt x="160" y="228"/>
                    <a:pt x="161" y="229"/>
                  </a:cubicBezTo>
                  <a:cubicBezTo>
                    <a:pt x="161" y="229"/>
                    <a:pt x="161" y="229"/>
                    <a:pt x="162" y="229"/>
                  </a:cubicBezTo>
                  <a:cubicBezTo>
                    <a:pt x="162" y="229"/>
                    <a:pt x="163" y="230"/>
                    <a:pt x="163" y="230"/>
                  </a:cubicBezTo>
                  <a:cubicBezTo>
                    <a:pt x="165" y="231"/>
                    <a:pt x="166" y="234"/>
                    <a:pt x="168" y="236"/>
                  </a:cubicBezTo>
                  <a:cubicBezTo>
                    <a:pt x="168" y="236"/>
                    <a:pt x="168" y="236"/>
                    <a:pt x="168" y="236"/>
                  </a:cubicBezTo>
                  <a:cubicBezTo>
                    <a:pt x="169" y="237"/>
                    <a:pt x="169" y="237"/>
                    <a:pt x="169" y="237"/>
                  </a:cubicBezTo>
                  <a:cubicBezTo>
                    <a:pt x="170" y="238"/>
                    <a:pt x="171" y="238"/>
                    <a:pt x="171" y="238"/>
                  </a:cubicBezTo>
                  <a:cubicBezTo>
                    <a:pt x="172" y="239"/>
                    <a:pt x="172" y="239"/>
                    <a:pt x="173" y="240"/>
                  </a:cubicBezTo>
                  <a:cubicBezTo>
                    <a:pt x="174" y="240"/>
                    <a:pt x="175" y="240"/>
                    <a:pt x="176" y="240"/>
                  </a:cubicBezTo>
                  <a:cubicBezTo>
                    <a:pt x="177" y="240"/>
                    <a:pt x="178" y="240"/>
                    <a:pt x="179" y="240"/>
                  </a:cubicBezTo>
                  <a:cubicBezTo>
                    <a:pt x="180" y="240"/>
                    <a:pt x="181" y="240"/>
                    <a:pt x="181" y="240"/>
                  </a:cubicBezTo>
                  <a:cubicBezTo>
                    <a:pt x="183" y="241"/>
                    <a:pt x="184" y="242"/>
                    <a:pt x="185" y="243"/>
                  </a:cubicBezTo>
                  <a:cubicBezTo>
                    <a:pt x="186" y="243"/>
                    <a:pt x="187" y="244"/>
                    <a:pt x="188" y="245"/>
                  </a:cubicBezTo>
                  <a:cubicBezTo>
                    <a:pt x="188" y="245"/>
                    <a:pt x="188" y="247"/>
                    <a:pt x="188" y="248"/>
                  </a:cubicBezTo>
                  <a:cubicBezTo>
                    <a:pt x="188" y="250"/>
                    <a:pt x="188" y="251"/>
                    <a:pt x="189" y="253"/>
                  </a:cubicBezTo>
                  <a:cubicBezTo>
                    <a:pt x="189" y="254"/>
                    <a:pt x="189" y="256"/>
                    <a:pt x="190" y="257"/>
                  </a:cubicBezTo>
                  <a:cubicBezTo>
                    <a:pt x="190" y="258"/>
                    <a:pt x="191" y="258"/>
                    <a:pt x="191" y="259"/>
                  </a:cubicBezTo>
                  <a:cubicBezTo>
                    <a:pt x="191" y="260"/>
                    <a:pt x="191" y="262"/>
                    <a:pt x="191" y="263"/>
                  </a:cubicBezTo>
                  <a:cubicBezTo>
                    <a:pt x="191" y="263"/>
                    <a:pt x="191" y="264"/>
                    <a:pt x="191" y="265"/>
                  </a:cubicBezTo>
                  <a:cubicBezTo>
                    <a:pt x="191" y="265"/>
                    <a:pt x="190" y="266"/>
                    <a:pt x="190" y="266"/>
                  </a:cubicBezTo>
                  <a:cubicBezTo>
                    <a:pt x="190" y="268"/>
                    <a:pt x="190" y="270"/>
                    <a:pt x="190" y="272"/>
                  </a:cubicBezTo>
                  <a:cubicBezTo>
                    <a:pt x="190" y="274"/>
                    <a:pt x="190" y="277"/>
                    <a:pt x="191" y="278"/>
                  </a:cubicBezTo>
                  <a:cubicBezTo>
                    <a:pt x="192" y="280"/>
                    <a:pt x="193" y="281"/>
                    <a:pt x="193" y="282"/>
                  </a:cubicBezTo>
                  <a:cubicBezTo>
                    <a:pt x="194" y="283"/>
                    <a:pt x="194" y="284"/>
                    <a:pt x="194" y="285"/>
                  </a:cubicBezTo>
                  <a:cubicBezTo>
                    <a:pt x="195" y="287"/>
                    <a:pt x="195" y="289"/>
                    <a:pt x="197" y="290"/>
                  </a:cubicBezTo>
                  <a:cubicBezTo>
                    <a:pt x="197" y="292"/>
                    <a:pt x="199" y="293"/>
                    <a:pt x="199" y="294"/>
                  </a:cubicBezTo>
                  <a:cubicBezTo>
                    <a:pt x="200" y="295"/>
                    <a:pt x="200" y="296"/>
                    <a:pt x="200" y="298"/>
                  </a:cubicBezTo>
                  <a:cubicBezTo>
                    <a:pt x="200" y="299"/>
                    <a:pt x="199" y="301"/>
                    <a:pt x="199" y="303"/>
                  </a:cubicBezTo>
                  <a:cubicBezTo>
                    <a:pt x="199" y="304"/>
                    <a:pt x="199" y="304"/>
                    <a:pt x="199" y="305"/>
                  </a:cubicBezTo>
                  <a:cubicBezTo>
                    <a:pt x="199" y="308"/>
                    <a:pt x="199" y="312"/>
                    <a:pt x="199" y="314"/>
                  </a:cubicBezTo>
                  <a:cubicBezTo>
                    <a:pt x="198" y="315"/>
                    <a:pt x="198" y="316"/>
                    <a:pt x="197" y="316"/>
                  </a:cubicBezTo>
                  <a:cubicBezTo>
                    <a:pt x="196" y="317"/>
                    <a:pt x="196" y="317"/>
                    <a:pt x="196" y="319"/>
                  </a:cubicBezTo>
                  <a:cubicBezTo>
                    <a:pt x="196" y="320"/>
                    <a:pt x="197" y="322"/>
                    <a:pt x="197" y="323"/>
                  </a:cubicBezTo>
                  <a:cubicBezTo>
                    <a:pt x="198" y="326"/>
                    <a:pt x="199" y="324"/>
                    <a:pt x="200" y="323"/>
                  </a:cubicBezTo>
                  <a:cubicBezTo>
                    <a:pt x="201" y="322"/>
                    <a:pt x="203" y="322"/>
                    <a:pt x="205" y="323"/>
                  </a:cubicBezTo>
                  <a:cubicBezTo>
                    <a:pt x="207" y="323"/>
                    <a:pt x="209" y="322"/>
                    <a:pt x="209" y="324"/>
                  </a:cubicBezTo>
                  <a:cubicBezTo>
                    <a:pt x="210" y="325"/>
                    <a:pt x="209" y="325"/>
                    <a:pt x="210" y="326"/>
                  </a:cubicBezTo>
                  <a:cubicBezTo>
                    <a:pt x="210" y="327"/>
                    <a:pt x="211" y="327"/>
                    <a:pt x="211" y="327"/>
                  </a:cubicBezTo>
                  <a:cubicBezTo>
                    <a:pt x="212" y="328"/>
                    <a:pt x="211" y="330"/>
                    <a:pt x="211" y="331"/>
                  </a:cubicBezTo>
                  <a:cubicBezTo>
                    <a:pt x="211" y="333"/>
                    <a:pt x="211" y="335"/>
                    <a:pt x="213" y="336"/>
                  </a:cubicBezTo>
                  <a:cubicBezTo>
                    <a:pt x="215" y="337"/>
                    <a:pt x="220" y="336"/>
                    <a:pt x="221" y="338"/>
                  </a:cubicBezTo>
                  <a:cubicBezTo>
                    <a:pt x="221" y="338"/>
                    <a:pt x="222" y="340"/>
                    <a:pt x="222" y="341"/>
                  </a:cubicBezTo>
                  <a:cubicBezTo>
                    <a:pt x="222" y="342"/>
                    <a:pt x="221" y="343"/>
                    <a:pt x="221" y="344"/>
                  </a:cubicBezTo>
                  <a:cubicBezTo>
                    <a:pt x="222" y="346"/>
                    <a:pt x="223" y="345"/>
                    <a:pt x="224" y="346"/>
                  </a:cubicBezTo>
                  <a:cubicBezTo>
                    <a:pt x="226" y="346"/>
                    <a:pt x="227" y="346"/>
                    <a:pt x="228" y="347"/>
                  </a:cubicBezTo>
                  <a:cubicBezTo>
                    <a:pt x="228" y="348"/>
                    <a:pt x="229" y="349"/>
                    <a:pt x="229" y="350"/>
                  </a:cubicBezTo>
                  <a:cubicBezTo>
                    <a:pt x="230" y="351"/>
                    <a:pt x="229" y="353"/>
                    <a:pt x="230" y="354"/>
                  </a:cubicBezTo>
                  <a:cubicBezTo>
                    <a:pt x="230" y="354"/>
                    <a:pt x="231" y="354"/>
                    <a:pt x="231" y="355"/>
                  </a:cubicBezTo>
                  <a:cubicBezTo>
                    <a:pt x="231" y="355"/>
                    <a:pt x="231" y="356"/>
                    <a:pt x="232" y="356"/>
                  </a:cubicBezTo>
                  <a:cubicBezTo>
                    <a:pt x="232" y="357"/>
                    <a:pt x="233" y="357"/>
                    <a:pt x="233" y="358"/>
                  </a:cubicBezTo>
                  <a:cubicBezTo>
                    <a:pt x="233" y="360"/>
                    <a:pt x="233" y="360"/>
                    <a:pt x="234" y="361"/>
                  </a:cubicBezTo>
                  <a:cubicBezTo>
                    <a:pt x="235" y="362"/>
                    <a:pt x="236" y="363"/>
                    <a:pt x="237" y="363"/>
                  </a:cubicBezTo>
                  <a:cubicBezTo>
                    <a:pt x="239" y="364"/>
                    <a:pt x="240" y="367"/>
                    <a:pt x="243" y="367"/>
                  </a:cubicBezTo>
                  <a:cubicBezTo>
                    <a:pt x="244" y="367"/>
                    <a:pt x="246" y="367"/>
                    <a:pt x="247" y="368"/>
                  </a:cubicBezTo>
                  <a:cubicBezTo>
                    <a:pt x="247" y="369"/>
                    <a:pt x="247" y="370"/>
                    <a:pt x="248" y="371"/>
                  </a:cubicBezTo>
                  <a:cubicBezTo>
                    <a:pt x="249" y="371"/>
                    <a:pt x="250" y="372"/>
                    <a:pt x="251" y="372"/>
                  </a:cubicBezTo>
                  <a:cubicBezTo>
                    <a:pt x="251" y="373"/>
                    <a:pt x="251" y="373"/>
                    <a:pt x="252" y="373"/>
                  </a:cubicBezTo>
                  <a:cubicBezTo>
                    <a:pt x="252" y="373"/>
                    <a:pt x="252" y="373"/>
                    <a:pt x="252" y="373"/>
                  </a:cubicBezTo>
                  <a:cubicBezTo>
                    <a:pt x="252" y="374"/>
                    <a:pt x="252" y="374"/>
                    <a:pt x="253" y="375"/>
                  </a:cubicBezTo>
                  <a:cubicBezTo>
                    <a:pt x="253" y="375"/>
                    <a:pt x="253" y="375"/>
                    <a:pt x="253" y="376"/>
                  </a:cubicBezTo>
                  <a:cubicBezTo>
                    <a:pt x="254" y="378"/>
                    <a:pt x="255" y="381"/>
                    <a:pt x="255" y="384"/>
                  </a:cubicBezTo>
                  <a:cubicBezTo>
                    <a:pt x="255" y="386"/>
                    <a:pt x="256" y="386"/>
                    <a:pt x="257" y="387"/>
                  </a:cubicBezTo>
                  <a:cubicBezTo>
                    <a:pt x="258" y="389"/>
                    <a:pt x="260" y="392"/>
                    <a:pt x="260" y="394"/>
                  </a:cubicBezTo>
                  <a:cubicBezTo>
                    <a:pt x="262" y="395"/>
                    <a:pt x="263" y="397"/>
                    <a:pt x="264" y="398"/>
                  </a:cubicBezTo>
                  <a:cubicBezTo>
                    <a:pt x="265" y="398"/>
                    <a:pt x="267" y="398"/>
                    <a:pt x="268" y="399"/>
                  </a:cubicBezTo>
                  <a:cubicBezTo>
                    <a:pt x="269" y="400"/>
                    <a:pt x="270" y="401"/>
                    <a:pt x="271" y="402"/>
                  </a:cubicBezTo>
                  <a:cubicBezTo>
                    <a:pt x="272" y="403"/>
                    <a:pt x="274" y="404"/>
                    <a:pt x="276" y="405"/>
                  </a:cubicBezTo>
                  <a:cubicBezTo>
                    <a:pt x="276" y="406"/>
                    <a:pt x="277" y="407"/>
                    <a:pt x="277" y="408"/>
                  </a:cubicBezTo>
                  <a:cubicBezTo>
                    <a:pt x="278" y="408"/>
                    <a:pt x="279" y="409"/>
                    <a:pt x="280" y="410"/>
                  </a:cubicBezTo>
                  <a:cubicBezTo>
                    <a:pt x="281" y="413"/>
                    <a:pt x="280" y="416"/>
                    <a:pt x="281" y="419"/>
                  </a:cubicBezTo>
                  <a:cubicBezTo>
                    <a:pt x="282" y="419"/>
                    <a:pt x="282" y="419"/>
                    <a:pt x="283" y="420"/>
                  </a:cubicBezTo>
                  <a:cubicBezTo>
                    <a:pt x="283" y="420"/>
                    <a:pt x="284" y="420"/>
                    <a:pt x="284" y="420"/>
                  </a:cubicBezTo>
                  <a:cubicBezTo>
                    <a:pt x="285" y="421"/>
                    <a:pt x="286" y="422"/>
                    <a:pt x="287" y="423"/>
                  </a:cubicBezTo>
                  <a:cubicBezTo>
                    <a:pt x="287" y="424"/>
                    <a:pt x="287" y="424"/>
                    <a:pt x="288" y="424"/>
                  </a:cubicBezTo>
                  <a:cubicBezTo>
                    <a:pt x="288" y="425"/>
                    <a:pt x="289" y="426"/>
                    <a:pt x="289" y="426"/>
                  </a:cubicBezTo>
                  <a:cubicBezTo>
                    <a:pt x="290" y="427"/>
                    <a:pt x="291" y="427"/>
                    <a:pt x="292" y="428"/>
                  </a:cubicBezTo>
                  <a:cubicBezTo>
                    <a:pt x="293" y="430"/>
                    <a:pt x="294" y="432"/>
                    <a:pt x="295" y="433"/>
                  </a:cubicBezTo>
                  <a:cubicBezTo>
                    <a:pt x="296" y="434"/>
                    <a:pt x="297" y="434"/>
                    <a:pt x="297" y="435"/>
                  </a:cubicBezTo>
                  <a:cubicBezTo>
                    <a:pt x="297" y="436"/>
                    <a:pt x="297" y="437"/>
                    <a:pt x="297" y="438"/>
                  </a:cubicBezTo>
                  <a:cubicBezTo>
                    <a:pt x="298" y="440"/>
                    <a:pt x="298" y="439"/>
                    <a:pt x="301" y="440"/>
                  </a:cubicBezTo>
                  <a:cubicBezTo>
                    <a:pt x="302" y="440"/>
                    <a:pt x="303" y="441"/>
                    <a:pt x="304" y="442"/>
                  </a:cubicBezTo>
                  <a:cubicBezTo>
                    <a:pt x="304" y="442"/>
                    <a:pt x="305" y="445"/>
                    <a:pt x="306" y="443"/>
                  </a:cubicBezTo>
                  <a:cubicBezTo>
                    <a:pt x="306" y="443"/>
                    <a:pt x="306" y="444"/>
                    <a:pt x="306" y="444"/>
                  </a:cubicBezTo>
                  <a:cubicBezTo>
                    <a:pt x="308" y="444"/>
                    <a:pt x="310" y="444"/>
                    <a:pt x="311" y="444"/>
                  </a:cubicBezTo>
                  <a:cubicBezTo>
                    <a:pt x="313" y="445"/>
                    <a:pt x="312" y="447"/>
                    <a:pt x="313" y="448"/>
                  </a:cubicBezTo>
                  <a:cubicBezTo>
                    <a:pt x="313" y="449"/>
                    <a:pt x="314" y="450"/>
                    <a:pt x="315" y="450"/>
                  </a:cubicBezTo>
                  <a:cubicBezTo>
                    <a:pt x="316" y="451"/>
                    <a:pt x="317" y="451"/>
                    <a:pt x="318" y="452"/>
                  </a:cubicBezTo>
                  <a:cubicBezTo>
                    <a:pt x="319" y="454"/>
                    <a:pt x="317" y="460"/>
                    <a:pt x="319" y="461"/>
                  </a:cubicBezTo>
                  <a:cubicBezTo>
                    <a:pt x="322" y="457"/>
                    <a:pt x="327" y="457"/>
                    <a:pt x="332" y="457"/>
                  </a:cubicBezTo>
                  <a:cubicBezTo>
                    <a:pt x="333" y="457"/>
                    <a:pt x="334" y="456"/>
                    <a:pt x="336" y="456"/>
                  </a:cubicBezTo>
                  <a:cubicBezTo>
                    <a:pt x="337" y="456"/>
                    <a:pt x="338" y="456"/>
                    <a:pt x="339" y="456"/>
                  </a:cubicBezTo>
                  <a:cubicBezTo>
                    <a:pt x="341" y="456"/>
                    <a:pt x="343" y="458"/>
                    <a:pt x="345" y="460"/>
                  </a:cubicBezTo>
                  <a:cubicBezTo>
                    <a:pt x="347" y="462"/>
                    <a:pt x="348" y="463"/>
                    <a:pt x="350" y="462"/>
                  </a:cubicBezTo>
                  <a:cubicBezTo>
                    <a:pt x="351" y="462"/>
                    <a:pt x="352" y="462"/>
                    <a:pt x="353" y="462"/>
                  </a:cubicBezTo>
                  <a:cubicBezTo>
                    <a:pt x="353" y="461"/>
                    <a:pt x="354" y="460"/>
                    <a:pt x="354" y="460"/>
                  </a:cubicBezTo>
                  <a:cubicBezTo>
                    <a:pt x="355" y="460"/>
                    <a:pt x="357" y="460"/>
                    <a:pt x="358" y="460"/>
                  </a:cubicBezTo>
                  <a:cubicBezTo>
                    <a:pt x="359" y="461"/>
                    <a:pt x="359" y="463"/>
                    <a:pt x="360" y="464"/>
                  </a:cubicBezTo>
                  <a:cubicBezTo>
                    <a:pt x="360" y="465"/>
                    <a:pt x="361" y="466"/>
                    <a:pt x="361" y="467"/>
                  </a:cubicBezTo>
                  <a:cubicBezTo>
                    <a:pt x="362" y="469"/>
                    <a:pt x="363" y="470"/>
                    <a:pt x="363" y="473"/>
                  </a:cubicBezTo>
                  <a:cubicBezTo>
                    <a:pt x="364" y="474"/>
                    <a:pt x="364" y="475"/>
                    <a:pt x="365" y="477"/>
                  </a:cubicBezTo>
                  <a:cubicBezTo>
                    <a:pt x="365" y="477"/>
                    <a:pt x="366" y="478"/>
                    <a:pt x="366" y="479"/>
                  </a:cubicBezTo>
                  <a:cubicBezTo>
                    <a:pt x="366" y="480"/>
                    <a:pt x="365" y="481"/>
                    <a:pt x="365" y="482"/>
                  </a:cubicBezTo>
                  <a:cubicBezTo>
                    <a:pt x="365" y="483"/>
                    <a:pt x="365" y="484"/>
                    <a:pt x="365" y="484"/>
                  </a:cubicBezTo>
                  <a:cubicBezTo>
                    <a:pt x="367" y="485"/>
                    <a:pt x="368" y="485"/>
                    <a:pt x="370" y="486"/>
                  </a:cubicBezTo>
                  <a:cubicBezTo>
                    <a:pt x="370" y="486"/>
                    <a:pt x="371" y="486"/>
                    <a:pt x="371" y="487"/>
                  </a:cubicBezTo>
                  <a:cubicBezTo>
                    <a:pt x="373" y="489"/>
                    <a:pt x="372" y="491"/>
                    <a:pt x="373" y="493"/>
                  </a:cubicBezTo>
                  <a:cubicBezTo>
                    <a:pt x="374" y="494"/>
                    <a:pt x="375" y="495"/>
                    <a:pt x="377" y="494"/>
                  </a:cubicBezTo>
                  <a:cubicBezTo>
                    <a:pt x="378" y="494"/>
                    <a:pt x="378" y="493"/>
                    <a:pt x="379" y="492"/>
                  </a:cubicBezTo>
                  <a:cubicBezTo>
                    <a:pt x="380" y="491"/>
                    <a:pt x="382" y="492"/>
                    <a:pt x="384" y="492"/>
                  </a:cubicBezTo>
                  <a:cubicBezTo>
                    <a:pt x="385" y="493"/>
                    <a:pt x="386" y="492"/>
                    <a:pt x="387" y="492"/>
                  </a:cubicBezTo>
                  <a:cubicBezTo>
                    <a:pt x="393" y="490"/>
                    <a:pt x="394" y="495"/>
                    <a:pt x="394" y="499"/>
                  </a:cubicBezTo>
                  <a:cubicBezTo>
                    <a:pt x="394" y="502"/>
                    <a:pt x="394" y="504"/>
                    <a:pt x="391" y="505"/>
                  </a:cubicBezTo>
                  <a:cubicBezTo>
                    <a:pt x="391" y="505"/>
                    <a:pt x="391" y="505"/>
                    <a:pt x="390" y="505"/>
                  </a:cubicBezTo>
                  <a:cubicBezTo>
                    <a:pt x="389" y="505"/>
                    <a:pt x="389" y="506"/>
                    <a:pt x="388" y="507"/>
                  </a:cubicBezTo>
                  <a:cubicBezTo>
                    <a:pt x="388" y="507"/>
                    <a:pt x="386" y="508"/>
                    <a:pt x="386" y="509"/>
                  </a:cubicBezTo>
                  <a:cubicBezTo>
                    <a:pt x="386" y="509"/>
                    <a:pt x="387" y="509"/>
                    <a:pt x="388" y="509"/>
                  </a:cubicBezTo>
                  <a:cubicBezTo>
                    <a:pt x="388" y="510"/>
                    <a:pt x="388" y="510"/>
                    <a:pt x="388" y="510"/>
                  </a:cubicBezTo>
                  <a:cubicBezTo>
                    <a:pt x="389" y="510"/>
                    <a:pt x="389" y="512"/>
                    <a:pt x="389" y="512"/>
                  </a:cubicBezTo>
                  <a:cubicBezTo>
                    <a:pt x="390" y="513"/>
                    <a:pt x="392" y="513"/>
                    <a:pt x="393" y="514"/>
                  </a:cubicBezTo>
                  <a:cubicBezTo>
                    <a:pt x="394" y="514"/>
                    <a:pt x="396" y="515"/>
                    <a:pt x="398" y="515"/>
                  </a:cubicBezTo>
                  <a:cubicBezTo>
                    <a:pt x="399" y="515"/>
                    <a:pt x="400" y="512"/>
                    <a:pt x="401" y="512"/>
                  </a:cubicBezTo>
                  <a:cubicBezTo>
                    <a:pt x="402" y="511"/>
                    <a:pt x="402" y="511"/>
                    <a:pt x="403" y="511"/>
                  </a:cubicBezTo>
                  <a:cubicBezTo>
                    <a:pt x="404" y="511"/>
                    <a:pt x="406" y="511"/>
                    <a:pt x="407" y="512"/>
                  </a:cubicBezTo>
                  <a:cubicBezTo>
                    <a:pt x="408" y="512"/>
                    <a:pt x="408" y="512"/>
                    <a:pt x="408" y="513"/>
                  </a:cubicBezTo>
                  <a:cubicBezTo>
                    <a:pt x="409" y="513"/>
                    <a:pt x="409" y="513"/>
                    <a:pt x="409" y="513"/>
                  </a:cubicBezTo>
                  <a:cubicBezTo>
                    <a:pt x="410" y="513"/>
                    <a:pt x="411" y="514"/>
                    <a:pt x="412" y="514"/>
                  </a:cubicBezTo>
                  <a:cubicBezTo>
                    <a:pt x="414" y="514"/>
                    <a:pt x="415" y="514"/>
                    <a:pt x="417" y="516"/>
                  </a:cubicBezTo>
                  <a:cubicBezTo>
                    <a:pt x="418" y="517"/>
                    <a:pt x="418" y="518"/>
                    <a:pt x="418" y="520"/>
                  </a:cubicBezTo>
                  <a:cubicBezTo>
                    <a:pt x="418" y="521"/>
                    <a:pt x="418" y="522"/>
                    <a:pt x="419" y="522"/>
                  </a:cubicBezTo>
                  <a:cubicBezTo>
                    <a:pt x="419" y="523"/>
                    <a:pt x="419" y="524"/>
                    <a:pt x="420" y="525"/>
                  </a:cubicBezTo>
                  <a:cubicBezTo>
                    <a:pt x="420" y="525"/>
                    <a:pt x="421" y="525"/>
                    <a:pt x="422" y="526"/>
                  </a:cubicBezTo>
                  <a:cubicBezTo>
                    <a:pt x="423" y="526"/>
                    <a:pt x="422" y="528"/>
                    <a:pt x="422" y="529"/>
                  </a:cubicBezTo>
                  <a:cubicBezTo>
                    <a:pt x="422" y="531"/>
                    <a:pt x="422" y="532"/>
                    <a:pt x="422" y="534"/>
                  </a:cubicBezTo>
                  <a:cubicBezTo>
                    <a:pt x="421" y="537"/>
                    <a:pt x="419" y="538"/>
                    <a:pt x="416" y="538"/>
                  </a:cubicBezTo>
                  <a:cubicBezTo>
                    <a:pt x="416" y="540"/>
                    <a:pt x="418" y="541"/>
                    <a:pt x="419" y="542"/>
                  </a:cubicBezTo>
                  <a:cubicBezTo>
                    <a:pt x="422" y="543"/>
                    <a:pt x="425" y="545"/>
                    <a:pt x="427" y="547"/>
                  </a:cubicBezTo>
                  <a:cubicBezTo>
                    <a:pt x="428" y="547"/>
                    <a:pt x="429" y="547"/>
                    <a:pt x="430" y="548"/>
                  </a:cubicBezTo>
                  <a:cubicBezTo>
                    <a:pt x="431" y="548"/>
                    <a:pt x="432" y="549"/>
                    <a:pt x="432" y="550"/>
                  </a:cubicBezTo>
                  <a:cubicBezTo>
                    <a:pt x="433" y="550"/>
                    <a:pt x="434" y="551"/>
                    <a:pt x="435" y="551"/>
                  </a:cubicBezTo>
                  <a:cubicBezTo>
                    <a:pt x="436" y="552"/>
                    <a:pt x="436" y="554"/>
                    <a:pt x="437" y="555"/>
                  </a:cubicBezTo>
                  <a:cubicBezTo>
                    <a:pt x="438" y="556"/>
                    <a:pt x="439" y="557"/>
                    <a:pt x="441" y="557"/>
                  </a:cubicBezTo>
                  <a:cubicBezTo>
                    <a:pt x="441" y="557"/>
                    <a:pt x="444" y="557"/>
                    <a:pt x="444" y="556"/>
                  </a:cubicBezTo>
                  <a:cubicBezTo>
                    <a:pt x="445" y="556"/>
                    <a:pt x="445" y="556"/>
                    <a:pt x="445" y="555"/>
                  </a:cubicBezTo>
                  <a:cubicBezTo>
                    <a:pt x="446" y="555"/>
                    <a:pt x="446" y="554"/>
                    <a:pt x="447" y="553"/>
                  </a:cubicBezTo>
                  <a:cubicBezTo>
                    <a:pt x="447" y="553"/>
                    <a:pt x="447" y="552"/>
                    <a:pt x="447" y="551"/>
                  </a:cubicBezTo>
                  <a:cubicBezTo>
                    <a:pt x="447" y="550"/>
                    <a:pt x="448" y="548"/>
                    <a:pt x="449" y="548"/>
                  </a:cubicBezTo>
                  <a:cubicBezTo>
                    <a:pt x="453" y="553"/>
                    <a:pt x="457" y="558"/>
                    <a:pt x="460" y="564"/>
                  </a:cubicBezTo>
                  <a:cubicBezTo>
                    <a:pt x="461" y="566"/>
                    <a:pt x="462" y="568"/>
                    <a:pt x="462" y="570"/>
                  </a:cubicBezTo>
                  <a:cubicBezTo>
                    <a:pt x="462" y="573"/>
                    <a:pt x="463" y="577"/>
                    <a:pt x="464" y="580"/>
                  </a:cubicBezTo>
                  <a:cubicBezTo>
                    <a:pt x="464" y="583"/>
                    <a:pt x="464" y="587"/>
                    <a:pt x="466" y="589"/>
                  </a:cubicBezTo>
                  <a:cubicBezTo>
                    <a:pt x="467" y="590"/>
                    <a:pt x="468" y="591"/>
                    <a:pt x="469" y="593"/>
                  </a:cubicBezTo>
                  <a:cubicBezTo>
                    <a:pt x="469" y="594"/>
                    <a:pt x="469" y="595"/>
                    <a:pt x="469" y="596"/>
                  </a:cubicBezTo>
                  <a:cubicBezTo>
                    <a:pt x="470" y="597"/>
                    <a:pt x="470" y="599"/>
                    <a:pt x="471" y="600"/>
                  </a:cubicBezTo>
                  <a:cubicBezTo>
                    <a:pt x="471" y="602"/>
                    <a:pt x="471" y="603"/>
                    <a:pt x="472" y="605"/>
                  </a:cubicBezTo>
                  <a:cubicBezTo>
                    <a:pt x="472" y="606"/>
                    <a:pt x="473" y="607"/>
                    <a:pt x="473" y="608"/>
                  </a:cubicBezTo>
                  <a:cubicBezTo>
                    <a:pt x="473" y="611"/>
                    <a:pt x="473" y="614"/>
                    <a:pt x="474" y="616"/>
                  </a:cubicBezTo>
                  <a:cubicBezTo>
                    <a:pt x="474" y="617"/>
                    <a:pt x="474" y="617"/>
                    <a:pt x="474" y="617"/>
                  </a:cubicBezTo>
                  <a:cubicBezTo>
                    <a:pt x="474" y="618"/>
                    <a:pt x="474" y="619"/>
                    <a:pt x="474" y="619"/>
                  </a:cubicBezTo>
                  <a:cubicBezTo>
                    <a:pt x="474" y="620"/>
                    <a:pt x="474" y="621"/>
                    <a:pt x="474" y="622"/>
                  </a:cubicBezTo>
                  <a:cubicBezTo>
                    <a:pt x="475" y="624"/>
                    <a:pt x="475" y="625"/>
                    <a:pt x="475" y="628"/>
                  </a:cubicBezTo>
                  <a:cubicBezTo>
                    <a:pt x="475" y="630"/>
                    <a:pt x="475" y="634"/>
                    <a:pt x="475" y="637"/>
                  </a:cubicBezTo>
                  <a:cubicBezTo>
                    <a:pt x="476" y="641"/>
                    <a:pt x="481" y="643"/>
                    <a:pt x="482" y="647"/>
                  </a:cubicBezTo>
                  <a:cubicBezTo>
                    <a:pt x="482" y="648"/>
                    <a:pt x="482" y="650"/>
                    <a:pt x="481" y="652"/>
                  </a:cubicBezTo>
                  <a:cubicBezTo>
                    <a:pt x="481" y="653"/>
                    <a:pt x="481" y="655"/>
                    <a:pt x="480" y="657"/>
                  </a:cubicBezTo>
                  <a:cubicBezTo>
                    <a:pt x="479" y="658"/>
                    <a:pt x="479" y="659"/>
                    <a:pt x="477" y="659"/>
                  </a:cubicBezTo>
                  <a:cubicBezTo>
                    <a:pt x="474" y="659"/>
                    <a:pt x="472" y="659"/>
                    <a:pt x="470" y="660"/>
                  </a:cubicBezTo>
                  <a:cubicBezTo>
                    <a:pt x="468" y="660"/>
                    <a:pt x="466" y="661"/>
                    <a:pt x="464" y="662"/>
                  </a:cubicBezTo>
                  <a:cubicBezTo>
                    <a:pt x="462" y="662"/>
                    <a:pt x="461" y="663"/>
                    <a:pt x="460" y="663"/>
                  </a:cubicBezTo>
                  <a:cubicBezTo>
                    <a:pt x="459" y="668"/>
                    <a:pt x="464" y="670"/>
                    <a:pt x="464" y="675"/>
                  </a:cubicBezTo>
                  <a:cubicBezTo>
                    <a:pt x="465" y="677"/>
                    <a:pt x="463" y="678"/>
                    <a:pt x="463" y="680"/>
                  </a:cubicBezTo>
                  <a:cubicBezTo>
                    <a:pt x="461" y="682"/>
                    <a:pt x="461" y="685"/>
                    <a:pt x="460" y="688"/>
                  </a:cubicBezTo>
                  <a:cubicBezTo>
                    <a:pt x="459" y="689"/>
                    <a:pt x="459" y="690"/>
                    <a:pt x="458" y="691"/>
                  </a:cubicBezTo>
                  <a:cubicBezTo>
                    <a:pt x="456" y="692"/>
                    <a:pt x="455" y="692"/>
                    <a:pt x="454" y="693"/>
                  </a:cubicBezTo>
                  <a:cubicBezTo>
                    <a:pt x="454" y="693"/>
                    <a:pt x="453" y="693"/>
                    <a:pt x="453" y="694"/>
                  </a:cubicBezTo>
                  <a:cubicBezTo>
                    <a:pt x="452" y="694"/>
                    <a:pt x="452" y="694"/>
                    <a:pt x="452" y="694"/>
                  </a:cubicBezTo>
                  <a:cubicBezTo>
                    <a:pt x="451" y="694"/>
                    <a:pt x="451" y="695"/>
                    <a:pt x="451" y="695"/>
                  </a:cubicBezTo>
                  <a:cubicBezTo>
                    <a:pt x="450" y="696"/>
                    <a:pt x="449" y="697"/>
                    <a:pt x="447" y="698"/>
                  </a:cubicBezTo>
                  <a:cubicBezTo>
                    <a:pt x="446" y="699"/>
                    <a:pt x="446" y="699"/>
                    <a:pt x="445" y="700"/>
                  </a:cubicBezTo>
                  <a:cubicBezTo>
                    <a:pt x="445" y="701"/>
                    <a:pt x="445" y="702"/>
                    <a:pt x="445" y="703"/>
                  </a:cubicBezTo>
                  <a:cubicBezTo>
                    <a:pt x="445" y="704"/>
                    <a:pt x="446" y="707"/>
                    <a:pt x="445" y="708"/>
                  </a:cubicBezTo>
                  <a:cubicBezTo>
                    <a:pt x="444" y="709"/>
                    <a:pt x="443" y="709"/>
                    <a:pt x="443" y="710"/>
                  </a:cubicBezTo>
                  <a:cubicBezTo>
                    <a:pt x="442" y="711"/>
                    <a:pt x="441" y="713"/>
                    <a:pt x="441" y="714"/>
                  </a:cubicBezTo>
                  <a:cubicBezTo>
                    <a:pt x="442" y="716"/>
                    <a:pt x="443" y="717"/>
                    <a:pt x="444" y="718"/>
                  </a:cubicBezTo>
                  <a:cubicBezTo>
                    <a:pt x="445" y="718"/>
                    <a:pt x="444" y="718"/>
                    <a:pt x="445" y="719"/>
                  </a:cubicBezTo>
                  <a:cubicBezTo>
                    <a:pt x="446" y="719"/>
                    <a:pt x="447" y="720"/>
                    <a:pt x="447" y="720"/>
                  </a:cubicBezTo>
                  <a:cubicBezTo>
                    <a:pt x="448" y="720"/>
                    <a:pt x="448" y="721"/>
                    <a:pt x="449" y="721"/>
                  </a:cubicBezTo>
                  <a:cubicBezTo>
                    <a:pt x="451" y="721"/>
                    <a:pt x="453" y="721"/>
                    <a:pt x="455" y="721"/>
                  </a:cubicBezTo>
                  <a:cubicBezTo>
                    <a:pt x="458" y="721"/>
                    <a:pt x="460" y="720"/>
                    <a:pt x="463" y="720"/>
                  </a:cubicBezTo>
                  <a:cubicBezTo>
                    <a:pt x="464" y="720"/>
                    <a:pt x="465" y="720"/>
                    <a:pt x="466" y="720"/>
                  </a:cubicBezTo>
                  <a:cubicBezTo>
                    <a:pt x="468" y="720"/>
                    <a:pt x="469" y="719"/>
                    <a:pt x="470" y="719"/>
                  </a:cubicBezTo>
                  <a:cubicBezTo>
                    <a:pt x="471" y="719"/>
                    <a:pt x="471" y="719"/>
                    <a:pt x="472" y="719"/>
                  </a:cubicBezTo>
                  <a:cubicBezTo>
                    <a:pt x="473" y="718"/>
                    <a:pt x="474" y="717"/>
                    <a:pt x="474" y="717"/>
                  </a:cubicBezTo>
                  <a:cubicBezTo>
                    <a:pt x="475" y="716"/>
                    <a:pt x="475" y="715"/>
                    <a:pt x="475" y="714"/>
                  </a:cubicBezTo>
                  <a:cubicBezTo>
                    <a:pt x="476" y="714"/>
                    <a:pt x="476" y="713"/>
                    <a:pt x="477" y="712"/>
                  </a:cubicBezTo>
                  <a:cubicBezTo>
                    <a:pt x="477" y="712"/>
                    <a:pt x="477" y="711"/>
                    <a:pt x="477" y="710"/>
                  </a:cubicBezTo>
                  <a:cubicBezTo>
                    <a:pt x="478" y="709"/>
                    <a:pt x="478" y="709"/>
                    <a:pt x="478" y="708"/>
                  </a:cubicBezTo>
                  <a:cubicBezTo>
                    <a:pt x="479" y="705"/>
                    <a:pt x="478" y="704"/>
                    <a:pt x="480" y="702"/>
                  </a:cubicBezTo>
                  <a:cubicBezTo>
                    <a:pt x="481" y="700"/>
                    <a:pt x="483" y="698"/>
                    <a:pt x="485" y="697"/>
                  </a:cubicBezTo>
                  <a:cubicBezTo>
                    <a:pt x="485" y="695"/>
                    <a:pt x="489" y="692"/>
                    <a:pt x="491" y="691"/>
                  </a:cubicBezTo>
                  <a:cubicBezTo>
                    <a:pt x="493" y="690"/>
                    <a:pt x="495" y="688"/>
                    <a:pt x="498" y="686"/>
                  </a:cubicBezTo>
                  <a:cubicBezTo>
                    <a:pt x="502" y="683"/>
                    <a:pt x="500" y="678"/>
                    <a:pt x="500" y="674"/>
                  </a:cubicBezTo>
                  <a:cubicBezTo>
                    <a:pt x="501" y="671"/>
                    <a:pt x="500" y="668"/>
                    <a:pt x="500" y="665"/>
                  </a:cubicBezTo>
                  <a:cubicBezTo>
                    <a:pt x="500" y="663"/>
                    <a:pt x="500" y="661"/>
                    <a:pt x="500" y="660"/>
                  </a:cubicBezTo>
                  <a:cubicBezTo>
                    <a:pt x="500" y="659"/>
                    <a:pt x="500" y="657"/>
                    <a:pt x="501" y="656"/>
                  </a:cubicBezTo>
                  <a:cubicBezTo>
                    <a:pt x="501" y="656"/>
                    <a:pt x="502" y="655"/>
                    <a:pt x="503" y="655"/>
                  </a:cubicBezTo>
                  <a:cubicBezTo>
                    <a:pt x="503" y="654"/>
                    <a:pt x="504" y="653"/>
                    <a:pt x="505" y="652"/>
                  </a:cubicBezTo>
                  <a:cubicBezTo>
                    <a:pt x="505" y="651"/>
                    <a:pt x="505" y="651"/>
                    <a:pt x="506" y="651"/>
                  </a:cubicBezTo>
                  <a:cubicBezTo>
                    <a:pt x="507" y="650"/>
                    <a:pt x="508" y="649"/>
                    <a:pt x="510" y="649"/>
                  </a:cubicBezTo>
                  <a:cubicBezTo>
                    <a:pt x="512" y="648"/>
                    <a:pt x="515" y="648"/>
                    <a:pt x="517" y="647"/>
                  </a:cubicBezTo>
                  <a:cubicBezTo>
                    <a:pt x="517" y="647"/>
                    <a:pt x="517" y="646"/>
                    <a:pt x="517" y="646"/>
                  </a:cubicBezTo>
                  <a:cubicBezTo>
                    <a:pt x="517" y="646"/>
                    <a:pt x="519" y="646"/>
                    <a:pt x="518" y="646"/>
                  </a:cubicBezTo>
                  <a:cubicBezTo>
                    <a:pt x="520" y="646"/>
                    <a:pt x="520" y="646"/>
                    <a:pt x="521" y="646"/>
                  </a:cubicBezTo>
                  <a:cubicBezTo>
                    <a:pt x="523" y="646"/>
                    <a:pt x="525" y="646"/>
                    <a:pt x="526" y="645"/>
                  </a:cubicBezTo>
                  <a:cubicBezTo>
                    <a:pt x="527" y="645"/>
                    <a:pt x="528" y="644"/>
                    <a:pt x="529" y="644"/>
                  </a:cubicBezTo>
                  <a:cubicBezTo>
                    <a:pt x="530" y="644"/>
                    <a:pt x="530" y="644"/>
                    <a:pt x="531" y="643"/>
                  </a:cubicBezTo>
                  <a:cubicBezTo>
                    <a:pt x="531" y="643"/>
                    <a:pt x="532" y="643"/>
                    <a:pt x="532" y="642"/>
                  </a:cubicBezTo>
                  <a:cubicBezTo>
                    <a:pt x="532" y="641"/>
                    <a:pt x="532" y="640"/>
                    <a:pt x="532" y="639"/>
                  </a:cubicBezTo>
                  <a:cubicBezTo>
                    <a:pt x="532" y="638"/>
                    <a:pt x="531" y="636"/>
                    <a:pt x="531" y="635"/>
                  </a:cubicBezTo>
                  <a:cubicBezTo>
                    <a:pt x="531" y="634"/>
                    <a:pt x="531" y="633"/>
                    <a:pt x="532" y="632"/>
                  </a:cubicBezTo>
                  <a:cubicBezTo>
                    <a:pt x="532" y="632"/>
                    <a:pt x="533" y="631"/>
                    <a:pt x="533" y="631"/>
                  </a:cubicBezTo>
                  <a:cubicBezTo>
                    <a:pt x="534" y="629"/>
                    <a:pt x="534" y="626"/>
                    <a:pt x="534" y="624"/>
                  </a:cubicBezTo>
                  <a:cubicBezTo>
                    <a:pt x="534" y="622"/>
                    <a:pt x="534" y="620"/>
                    <a:pt x="534" y="617"/>
                  </a:cubicBezTo>
                  <a:cubicBezTo>
                    <a:pt x="534" y="616"/>
                    <a:pt x="534" y="614"/>
                    <a:pt x="534" y="613"/>
                  </a:cubicBezTo>
                  <a:cubicBezTo>
                    <a:pt x="534" y="611"/>
                    <a:pt x="533" y="609"/>
                    <a:pt x="533" y="607"/>
                  </a:cubicBezTo>
                  <a:cubicBezTo>
                    <a:pt x="532" y="605"/>
                    <a:pt x="531" y="604"/>
                    <a:pt x="529" y="604"/>
                  </a:cubicBezTo>
                  <a:cubicBezTo>
                    <a:pt x="529" y="603"/>
                    <a:pt x="528" y="601"/>
                    <a:pt x="527" y="600"/>
                  </a:cubicBezTo>
                  <a:cubicBezTo>
                    <a:pt x="526" y="598"/>
                    <a:pt x="526" y="597"/>
                    <a:pt x="524" y="597"/>
                  </a:cubicBezTo>
                  <a:cubicBezTo>
                    <a:pt x="523" y="597"/>
                    <a:pt x="522" y="597"/>
                    <a:pt x="521" y="597"/>
                  </a:cubicBezTo>
                  <a:cubicBezTo>
                    <a:pt x="520" y="596"/>
                    <a:pt x="520" y="596"/>
                    <a:pt x="520" y="595"/>
                  </a:cubicBezTo>
                  <a:cubicBezTo>
                    <a:pt x="519" y="594"/>
                    <a:pt x="518" y="594"/>
                    <a:pt x="517" y="593"/>
                  </a:cubicBezTo>
                  <a:cubicBezTo>
                    <a:pt x="516" y="592"/>
                    <a:pt x="516" y="591"/>
                    <a:pt x="515" y="590"/>
                  </a:cubicBezTo>
                  <a:cubicBezTo>
                    <a:pt x="514" y="590"/>
                    <a:pt x="512" y="591"/>
                    <a:pt x="511" y="590"/>
                  </a:cubicBezTo>
                  <a:cubicBezTo>
                    <a:pt x="510" y="590"/>
                    <a:pt x="509" y="590"/>
                    <a:pt x="508" y="590"/>
                  </a:cubicBezTo>
                  <a:cubicBezTo>
                    <a:pt x="506" y="590"/>
                    <a:pt x="506" y="589"/>
                    <a:pt x="504" y="589"/>
                  </a:cubicBezTo>
                  <a:cubicBezTo>
                    <a:pt x="503" y="585"/>
                    <a:pt x="503" y="581"/>
                    <a:pt x="503" y="577"/>
                  </a:cubicBezTo>
                  <a:cubicBezTo>
                    <a:pt x="503" y="575"/>
                    <a:pt x="503" y="574"/>
                    <a:pt x="503" y="572"/>
                  </a:cubicBezTo>
                  <a:cubicBezTo>
                    <a:pt x="504" y="571"/>
                    <a:pt x="504" y="568"/>
                    <a:pt x="505" y="567"/>
                  </a:cubicBezTo>
                  <a:cubicBezTo>
                    <a:pt x="506" y="566"/>
                    <a:pt x="507" y="566"/>
                    <a:pt x="508" y="565"/>
                  </a:cubicBezTo>
                  <a:cubicBezTo>
                    <a:pt x="509" y="564"/>
                    <a:pt x="509" y="562"/>
                    <a:pt x="509" y="561"/>
                  </a:cubicBezTo>
                  <a:cubicBezTo>
                    <a:pt x="509" y="558"/>
                    <a:pt x="510" y="555"/>
                    <a:pt x="511" y="553"/>
                  </a:cubicBezTo>
                  <a:cubicBezTo>
                    <a:pt x="512" y="552"/>
                    <a:pt x="513" y="551"/>
                    <a:pt x="514" y="550"/>
                  </a:cubicBezTo>
                  <a:cubicBezTo>
                    <a:pt x="515" y="550"/>
                    <a:pt x="515" y="550"/>
                    <a:pt x="515" y="549"/>
                  </a:cubicBezTo>
                  <a:cubicBezTo>
                    <a:pt x="516" y="549"/>
                    <a:pt x="516" y="548"/>
                    <a:pt x="516" y="548"/>
                  </a:cubicBezTo>
                  <a:cubicBezTo>
                    <a:pt x="517" y="546"/>
                    <a:pt x="518" y="544"/>
                    <a:pt x="518" y="543"/>
                  </a:cubicBezTo>
                  <a:cubicBezTo>
                    <a:pt x="519" y="541"/>
                    <a:pt x="519" y="540"/>
                    <a:pt x="520" y="538"/>
                  </a:cubicBezTo>
                  <a:cubicBezTo>
                    <a:pt x="521" y="537"/>
                    <a:pt x="521" y="536"/>
                    <a:pt x="522" y="535"/>
                  </a:cubicBezTo>
                  <a:cubicBezTo>
                    <a:pt x="523" y="534"/>
                    <a:pt x="523" y="534"/>
                    <a:pt x="523" y="533"/>
                  </a:cubicBezTo>
                  <a:cubicBezTo>
                    <a:pt x="524" y="532"/>
                    <a:pt x="524" y="532"/>
                    <a:pt x="525" y="531"/>
                  </a:cubicBezTo>
                  <a:cubicBezTo>
                    <a:pt x="526" y="530"/>
                    <a:pt x="526" y="529"/>
                    <a:pt x="527" y="528"/>
                  </a:cubicBezTo>
                  <a:cubicBezTo>
                    <a:pt x="528" y="527"/>
                    <a:pt x="530" y="526"/>
                    <a:pt x="531" y="525"/>
                  </a:cubicBezTo>
                  <a:cubicBezTo>
                    <a:pt x="533" y="524"/>
                    <a:pt x="535" y="521"/>
                    <a:pt x="537" y="522"/>
                  </a:cubicBezTo>
                  <a:cubicBezTo>
                    <a:pt x="538" y="523"/>
                    <a:pt x="539" y="524"/>
                    <a:pt x="539" y="525"/>
                  </a:cubicBezTo>
                  <a:cubicBezTo>
                    <a:pt x="540" y="525"/>
                    <a:pt x="540" y="526"/>
                    <a:pt x="541" y="527"/>
                  </a:cubicBezTo>
                  <a:cubicBezTo>
                    <a:pt x="542" y="528"/>
                    <a:pt x="542" y="528"/>
                    <a:pt x="543" y="530"/>
                  </a:cubicBezTo>
                  <a:cubicBezTo>
                    <a:pt x="543" y="531"/>
                    <a:pt x="545" y="533"/>
                    <a:pt x="546" y="534"/>
                  </a:cubicBezTo>
                  <a:cubicBezTo>
                    <a:pt x="547" y="534"/>
                    <a:pt x="547" y="534"/>
                    <a:pt x="548" y="534"/>
                  </a:cubicBezTo>
                  <a:cubicBezTo>
                    <a:pt x="548" y="535"/>
                    <a:pt x="548" y="536"/>
                    <a:pt x="549" y="536"/>
                  </a:cubicBezTo>
                  <a:cubicBezTo>
                    <a:pt x="551" y="537"/>
                    <a:pt x="552" y="538"/>
                    <a:pt x="554" y="539"/>
                  </a:cubicBezTo>
                  <a:cubicBezTo>
                    <a:pt x="555" y="540"/>
                    <a:pt x="557" y="540"/>
                    <a:pt x="558" y="540"/>
                  </a:cubicBezTo>
                  <a:cubicBezTo>
                    <a:pt x="559" y="541"/>
                    <a:pt x="559" y="541"/>
                    <a:pt x="561" y="542"/>
                  </a:cubicBezTo>
                  <a:cubicBezTo>
                    <a:pt x="561" y="542"/>
                    <a:pt x="562" y="542"/>
                    <a:pt x="562" y="542"/>
                  </a:cubicBezTo>
                  <a:cubicBezTo>
                    <a:pt x="563" y="543"/>
                    <a:pt x="564" y="542"/>
                    <a:pt x="565" y="542"/>
                  </a:cubicBezTo>
                  <a:cubicBezTo>
                    <a:pt x="567" y="542"/>
                    <a:pt x="568" y="542"/>
                    <a:pt x="570" y="542"/>
                  </a:cubicBezTo>
                  <a:cubicBezTo>
                    <a:pt x="571" y="542"/>
                    <a:pt x="571" y="542"/>
                    <a:pt x="572" y="542"/>
                  </a:cubicBezTo>
                  <a:cubicBezTo>
                    <a:pt x="572" y="542"/>
                    <a:pt x="572" y="541"/>
                    <a:pt x="573" y="541"/>
                  </a:cubicBezTo>
                  <a:cubicBezTo>
                    <a:pt x="574" y="541"/>
                    <a:pt x="575" y="543"/>
                    <a:pt x="575" y="544"/>
                  </a:cubicBezTo>
                  <a:cubicBezTo>
                    <a:pt x="576" y="545"/>
                    <a:pt x="576" y="546"/>
                    <a:pt x="578" y="547"/>
                  </a:cubicBezTo>
                  <a:cubicBezTo>
                    <a:pt x="579" y="547"/>
                    <a:pt x="580" y="548"/>
                    <a:pt x="581" y="549"/>
                  </a:cubicBezTo>
                  <a:cubicBezTo>
                    <a:pt x="581" y="551"/>
                    <a:pt x="582" y="553"/>
                    <a:pt x="582" y="555"/>
                  </a:cubicBezTo>
                  <a:cubicBezTo>
                    <a:pt x="582" y="559"/>
                    <a:pt x="583" y="562"/>
                    <a:pt x="583" y="566"/>
                  </a:cubicBezTo>
                  <a:cubicBezTo>
                    <a:pt x="583" y="568"/>
                    <a:pt x="582" y="572"/>
                    <a:pt x="584" y="574"/>
                  </a:cubicBezTo>
                  <a:cubicBezTo>
                    <a:pt x="585" y="575"/>
                    <a:pt x="588" y="576"/>
                    <a:pt x="589" y="577"/>
                  </a:cubicBezTo>
                  <a:cubicBezTo>
                    <a:pt x="591" y="578"/>
                    <a:pt x="593" y="579"/>
                    <a:pt x="595" y="580"/>
                  </a:cubicBezTo>
                  <a:cubicBezTo>
                    <a:pt x="597" y="580"/>
                    <a:pt x="598" y="581"/>
                    <a:pt x="600" y="582"/>
                  </a:cubicBezTo>
                  <a:cubicBezTo>
                    <a:pt x="601" y="582"/>
                    <a:pt x="604" y="582"/>
                    <a:pt x="605" y="582"/>
                  </a:cubicBezTo>
                  <a:cubicBezTo>
                    <a:pt x="606" y="581"/>
                    <a:pt x="605" y="579"/>
                    <a:pt x="605" y="578"/>
                  </a:cubicBezTo>
                  <a:cubicBezTo>
                    <a:pt x="605" y="577"/>
                    <a:pt x="606" y="576"/>
                    <a:pt x="606" y="574"/>
                  </a:cubicBezTo>
                  <a:cubicBezTo>
                    <a:pt x="606" y="572"/>
                    <a:pt x="606" y="570"/>
                    <a:pt x="606" y="568"/>
                  </a:cubicBezTo>
                  <a:cubicBezTo>
                    <a:pt x="607" y="565"/>
                    <a:pt x="608" y="562"/>
                    <a:pt x="610" y="560"/>
                  </a:cubicBezTo>
                  <a:cubicBezTo>
                    <a:pt x="611" y="559"/>
                    <a:pt x="612" y="559"/>
                    <a:pt x="612" y="557"/>
                  </a:cubicBezTo>
                  <a:cubicBezTo>
                    <a:pt x="612" y="556"/>
                    <a:pt x="612" y="555"/>
                    <a:pt x="612" y="555"/>
                  </a:cubicBezTo>
                  <a:cubicBezTo>
                    <a:pt x="612" y="554"/>
                    <a:pt x="612" y="552"/>
                    <a:pt x="612" y="551"/>
                  </a:cubicBezTo>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2" name="Freeform 19">
              <a:extLst>
                <a:ext uri="{FF2B5EF4-FFF2-40B4-BE49-F238E27FC236}">
                  <a16:creationId xmlns:a16="http://schemas.microsoft.com/office/drawing/2014/main" id="{FC9F30BE-FB5C-4F97-B15F-BEC411E01ABB}"/>
                </a:ext>
              </a:extLst>
            </p:cNvPr>
            <p:cNvSpPr>
              <a:spLocks/>
            </p:cNvSpPr>
            <p:nvPr/>
          </p:nvSpPr>
          <p:spPr bwMode="auto">
            <a:xfrm>
              <a:off x="8576016" y="6278139"/>
              <a:ext cx="279645" cy="209042"/>
            </a:xfrm>
            <a:custGeom>
              <a:avLst/>
              <a:gdLst/>
              <a:ahLst/>
              <a:cxnLst>
                <a:cxn ang="0">
                  <a:pos x="135" y="7"/>
                </a:cxn>
                <a:cxn ang="0">
                  <a:pos x="121" y="12"/>
                </a:cxn>
                <a:cxn ang="0">
                  <a:pos x="110" y="16"/>
                </a:cxn>
                <a:cxn ang="0">
                  <a:pos x="103" y="19"/>
                </a:cxn>
                <a:cxn ang="0">
                  <a:pos x="86" y="19"/>
                </a:cxn>
                <a:cxn ang="0">
                  <a:pos x="77" y="17"/>
                </a:cxn>
                <a:cxn ang="0">
                  <a:pos x="67" y="19"/>
                </a:cxn>
                <a:cxn ang="0">
                  <a:pos x="58" y="14"/>
                </a:cxn>
                <a:cxn ang="0">
                  <a:pos x="53" y="6"/>
                </a:cxn>
                <a:cxn ang="0">
                  <a:pos x="37" y="1"/>
                </a:cxn>
                <a:cxn ang="0">
                  <a:pos x="32" y="14"/>
                </a:cxn>
                <a:cxn ang="0">
                  <a:pos x="22" y="9"/>
                </a:cxn>
                <a:cxn ang="0">
                  <a:pos x="15" y="3"/>
                </a:cxn>
                <a:cxn ang="0">
                  <a:pos x="6" y="14"/>
                </a:cxn>
                <a:cxn ang="0">
                  <a:pos x="7" y="28"/>
                </a:cxn>
                <a:cxn ang="0">
                  <a:pos x="1" y="34"/>
                </a:cxn>
                <a:cxn ang="0">
                  <a:pos x="6" y="47"/>
                </a:cxn>
                <a:cxn ang="0">
                  <a:pos x="13" y="51"/>
                </a:cxn>
                <a:cxn ang="0">
                  <a:pos x="35" y="57"/>
                </a:cxn>
                <a:cxn ang="0">
                  <a:pos x="52" y="69"/>
                </a:cxn>
                <a:cxn ang="0">
                  <a:pos x="69" y="88"/>
                </a:cxn>
                <a:cxn ang="0">
                  <a:pos x="77" y="88"/>
                </a:cxn>
                <a:cxn ang="0">
                  <a:pos x="83" y="90"/>
                </a:cxn>
                <a:cxn ang="0">
                  <a:pos x="92" y="94"/>
                </a:cxn>
                <a:cxn ang="0">
                  <a:pos x="103" y="109"/>
                </a:cxn>
                <a:cxn ang="0">
                  <a:pos x="109" y="125"/>
                </a:cxn>
                <a:cxn ang="0">
                  <a:pos x="122" y="126"/>
                </a:cxn>
                <a:cxn ang="0">
                  <a:pos x="144" y="121"/>
                </a:cxn>
                <a:cxn ang="0">
                  <a:pos x="142" y="106"/>
                </a:cxn>
                <a:cxn ang="0">
                  <a:pos x="150" y="98"/>
                </a:cxn>
                <a:cxn ang="0">
                  <a:pos x="147" y="87"/>
                </a:cxn>
                <a:cxn ang="0">
                  <a:pos x="148" y="79"/>
                </a:cxn>
                <a:cxn ang="0">
                  <a:pos x="141" y="61"/>
                </a:cxn>
                <a:cxn ang="0">
                  <a:pos x="156" y="52"/>
                </a:cxn>
                <a:cxn ang="0">
                  <a:pos x="163" y="45"/>
                </a:cxn>
                <a:cxn ang="0">
                  <a:pos x="154" y="42"/>
                </a:cxn>
                <a:cxn ang="0">
                  <a:pos x="159" y="31"/>
                </a:cxn>
                <a:cxn ang="0">
                  <a:pos x="164" y="19"/>
                </a:cxn>
                <a:cxn ang="0">
                  <a:pos x="167" y="10"/>
                </a:cxn>
                <a:cxn ang="0">
                  <a:pos x="168" y="1"/>
                </a:cxn>
                <a:cxn ang="0">
                  <a:pos x="144" y="12"/>
                </a:cxn>
              </a:cxnLst>
              <a:rect l="0" t="0" r="r" b="b"/>
              <a:pathLst>
                <a:path w="171" h="128">
                  <a:moveTo>
                    <a:pt x="144" y="12"/>
                  </a:moveTo>
                  <a:cubicBezTo>
                    <a:pt x="141" y="11"/>
                    <a:pt x="138" y="8"/>
                    <a:pt x="135" y="7"/>
                  </a:cubicBezTo>
                  <a:cubicBezTo>
                    <a:pt x="133" y="7"/>
                    <a:pt x="132" y="8"/>
                    <a:pt x="130" y="8"/>
                  </a:cubicBezTo>
                  <a:cubicBezTo>
                    <a:pt x="126" y="8"/>
                    <a:pt x="123" y="10"/>
                    <a:pt x="121" y="12"/>
                  </a:cubicBezTo>
                  <a:cubicBezTo>
                    <a:pt x="120" y="13"/>
                    <a:pt x="118" y="14"/>
                    <a:pt x="117" y="15"/>
                  </a:cubicBezTo>
                  <a:cubicBezTo>
                    <a:pt x="115" y="16"/>
                    <a:pt x="113" y="15"/>
                    <a:pt x="110" y="16"/>
                  </a:cubicBezTo>
                  <a:cubicBezTo>
                    <a:pt x="109" y="17"/>
                    <a:pt x="108" y="17"/>
                    <a:pt x="106" y="17"/>
                  </a:cubicBezTo>
                  <a:cubicBezTo>
                    <a:pt x="105" y="18"/>
                    <a:pt x="105" y="19"/>
                    <a:pt x="103" y="19"/>
                  </a:cubicBezTo>
                  <a:cubicBezTo>
                    <a:pt x="100" y="21"/>
                    <a:pt x="95" y="19"/>
                    <a:pt x="91" y="19"/>
                  </a:cubicBezTo>
                  <a:cubicBezTo>
                    <a:pt x="90" y="19"/>
                    <a:pt x="87" y="20"/>
                    <a:pt x="86" y="19"/>
                  </a:cubicBezTo>
                  <a:cubicBezTo>
                    <a:pt x="85" y="19"/>
                    <a:pt x="86" y="18"/>
                    <a:pt x="85" y="18"/>
                  </a:cubicBezTo>
                  <a:cubicBezTo>
                    <a:pt x="82" y="17"/>
                    <a:pt x="80" y="17"/>
                    <a:pt x="77" y="17"/>
                  </a:cubicBezTo>
                  <a:cubicBezTo>
                    <a:pt x="74" y="17"/>
                    <a:pt x="71" y="17"/>
                    <a:pt x="68" y="18"/>
                  </a:cubicBezTo>
                  <a:cubicBezTo>
                    <a:pt x="67" y="19"/>
                    <a:pt x="68" y="19"/>
                    <a:pt x="67" y="19"/>
                  </a:cubicBezTo>
                  <a:cubicBezTo>
                    <a:pt x="65" y="20"/>
                    <a:pt x="64" y="19"/>
                    <a:pt x="63" y="18"/>
                  </a:cubicBezTo>
                  <a:cubicBezTo>
                    <a:pt x="61" y="17"/>
                    <a:pt x="59" y="15"/>
                    <a:pt x="58" y="14"/>
                  </a:cubicBezTo>
                  <a:cubicBezTo>
                    <a:pt x="57" y="13"/>
                    <a:pt x="57" y="11"/>
                    <a:pt x="56" y="10"/>
                  </a:cubicBezTo>
                  <a:cubicBezTo>
                    <a:pt x="55" y="9"/>
                    <a:pt x="54" y="8"/>
                    <a:pt x="53" y="6"/>
                  </a:cubicBezTo>
                  <a:cubicBezTo>
                    <a:pt x="51" y="3"/>
                    <a:pt x="49" y="1"/>
                    <a:pt x="44" y="0"/>
                  </a:cubicBezTo>
                  <a:cubicBezTo>
                    <a:pt x="42" y="0"/>
                    <a:pt x="39" y="0"/>
                    <a:pt x="37" y="1"/>
                  </a:cubicBezTo>
                  <a:cubicBezTo>
                    <a:pt x="36" y="2"/>
                    <a:pt x="37" y="6"/>
                    <a:pt x="36" y="7"/>
                  </a:cubicBezTo>
                  <a:cubicBezTo>
                    <a:pt x="36" y="11"/>
                    <a:pt x="34" y="12"/>
                    <a:pt x="32" y="14"/>
                  </a:cubicBezTo>
                  <a:cubicBezTo>
                    <a:pt x="31" y="14"/>
                    <a:pt x="28" y="16"/>
                    <a:pt x="27" y="16"/>
                  </a:cubicBezTo>
                  <a:cubicBezTo>
                    <a:pt x="26" y="16"/>
                    <a:pt x="23" y="10"/>
                    <a:pt x="22" y="9"/>
                  </a:cubicBezTo>
                  <a:cubicBezTo>
                    <a:pt x="21" y="7"/>
                    <a:pt x="20" y="3"/>
                    <a:pt x="19" y="2"/>
                  </a:cubicBezTo>
                  <a:cubicBezTo>
                    <a:pt x="18" y="1"/>
                    <a:pt x="16" y="2"/>
                    <a:pt x="15" y="3"/>
                  </a:cubicBezTo>
                  <a:cubicBezTo>
                    <a:pt x="14" y="5"/>
                    <a:pt x="15" y="6"/>
                    <a:pt x="13" y="8"/>
                  </a:cubicBezTo>
                  <a:cubicBezTo>
                    <a:pt x="10" y="10"/>
                    <a:pt x="7" y="11"/>
                    <a:pt x="6" y="14"/>
                  </a:cubicBezTo>
                  <a:cubicBezTo>
                    <a:pt x="5" y="15"/>
                    <a:pt x="4" y="17"/>
                    <a:pt x="4" y="18"/>
                  </a:cubicBezTo>
                  <a:cubicBezTo>
                    <a:pt x="4" y="21"/>
                    <a:pt x="8" y="25"/>
                    <a:pt x="7" y="28"/>
                  </a:cubicBezTo>
                  <a:cubicBezTo>
                    <a:pt x="7" y="30"/>
                    <a:pt x="5" y="30"/>
                    <a:pt x="4" y="31"/>
                  </a:cubicBezTo>
                  <a:cubicBezTo>
                    <a:pt x="3" y="31"/>
                    <a:pt x="2" y="33"/>
                    <a:pt x="1" y="34"/>
                  </a:cubicBezTo>
                  <a:cubicBezTo>
                    <a:pt x="0" y="37"/>
                    <a:pt x="2" y="41"/>
                    <a:pt x="3" y="43"/>
                  </a:cubicBezTo>
                  <a:cubicBezTo>
                    <a:pt x="4" y="46"/>
                    <a:pt x="4" y="46"/>
                    <a:pt x="6" y="47"/>
                  </a:cubicBezTo>
                  <a:cubicBezTo>
                    <a:pt x="8" y="47"/>
                    <a:pt x="9" y="47"/>
                    <a:pt x="11" y="48"/>
                  </a:cubicBezTo>
                  <a:cubicBezTo>
                    <a:pt x="11" y="49"/>
                    <a:pt x="12" y="50"/>
                    <a:pt x="13" y="51"/>
                  </a:cubicBezTo>
                  <a:cubicBezTo>
                    <a:pt x="16" y="54"/>
                    <a:pt x="19" y="52"/>
                    <a:pt x="23" y="52"/>
                  </a:cubicBezTo>
                  <a:cubicBezTo>
                    <a:pt x="28" y="52"/>
                    <a:pt x="32" y="52"/>
                    <a:pt x="35" y="57"/>
                  </a:cubicBezTo>
                  <a:cubicBezTo>
                    <a:pt x="37" y="60"/>
                    <a:pt x="40" y="60"/>
                    <a:pt x="43" y="62"/>
                  </a:cubicBezTo>
                  <a:cubicBezTo>
                    <a:pt x="46" y="63"/>
                    <a:pt x="50" y="66"/>
                    <a:pt x="52" y="69"/>
                  </a:cubicBezTo>
                  <a:cubicBezTo>
                    <a:pt x="54" y="74"/>
                    <a:pt x="58" y="81"/>
                    <a:pt x="62" y="84"/>
                  </a:cubicBezTo>
                  <a:cubicBezTo>
                    <a:pt x="64" y="85"/>
                    <a:pt x="67" y="86"/>
                    <a:pt x="69" y="88"/>
                  </a:cubicBezTo>
                  <a:cubicBezTo>
                    <a:pt x="71" y="88"/>
                    <a:pt x="72" y="89"/>
                    <a:pt x="74" y="89"/>
                  </a:cubicBezTo>
                  <a:cubicBezTo>
                    <a:pt x="75" y="89"/>
                    <a:pt x="75" y="88"/>
                    <a:pt x="77" y="88"/>
                  </a:cubicBezTo>
                  <a:cubicBezTo>
                    <a:pt x="78" y="88"/>
                    <a:pt x="79" y="89"/>
                    <a:pt x="80" y="90"/>
                  </a:cubicBezTo>
                  <a:cubicBezTo>
                    <a:pt x="81" y="90"/>
                    <a:pt x="82" y="90"/>
                    <a:pt x="83" y="90"/>
                  </a:cubicBezTo>
                  <a:cubicBezTo>
                    <a:pt x="85" y="90"/>
                    <a:pt x="86" y="90"/>
                    <a:pt x="88" y="90"/>
                  </a:cubicBezTo>
                  <a:cubicBezTo>
                    <a:pt x="91" y="90"/>
                    <a:pt x="91" y="92"/>
                    <a:pt x="92" y="94"/>
                  </a:cubicBezTo>
                  <a:cubicBezTo>
                    <a:pt x="94" y="97"/>
                    <a:pt x="97" y="98"/>
                    <a:pt x="100" y="101"/>
                  </a:cubicBezTo>
                  <a:cubicBezTo>
                    <a:pt x="103" y="103"/>
                    <a:pt x="103" y="106"/>
                    <a:pt x="103" y="109"/>
                  </a:cubicBezTo>
                  <a:cubicBezTo>
                    <a:pt x="103" y="113"/>
                    <a:pt x="103" y="117"/>
                    <a:pt x="105" y="121"/>
                  </a:cubicBezTo>
                  <a:cubicBezTo>
                    <a:pt x="106" y="124"/>
                    <a:pt x="106" y="125"/>
                    <a:pt x="109" y="125"/>
                  </a:cubicBezTo>
                  <a:cubicBezTo>
                    <a:pt x="111" y="125"/>
                    <a:pt x="114" y="124"/>
                    <a:pt x="116" y="124"/>
                  </a:cubicBezTo>
                  <a:cubicBezTo>
                    <a:pt x="118" y="124"/>
                    <a:pt x="120" y="125"/>
                    <a:pt x="122" y="126"/>
                  </a:cubicBezTo>
                  <a:cubicBezTo>
                    <a:pt x="127" y="128"/>
                    <a:pt x="132" y="127"/>
                    <a:pt x="136" y="128"/>
                  </a:cubicBezTo>
                  <a:cubicBezTo>
                    <a:pt x="140" y="128"/>
                    <a:pt x="146" y="125"/>
                    <a:pt x="144" y="121"/>
                  </a:cubicBezTo>
                  <a:cubicBezTo>
                    <a:pt x="143" y="117"/>
                    <a:pt x="138" y="114"/>
                    <a:pt x="140" y="110"/>
                  </a:cubicBezTo>
                  <a:cubicBezTo>
                    <a:pt x="140" y="108"/>
                    <a:pt x="141" y="107"/>
                    <a:pt x="142" y="106"/>
                  </a:cubicBezTo>
                  <a:cubicBezTo>
                    <a:pt x="144" y="103"/>
                    <a:pt x="146" y="103"/>
                    <a:pt x="148" y="101"/>
                  </a:cubicBezTo>
                  <a:cubicBezTo>
                    <a:pt x="149" y="100"/>
                    <a:pt x="149" y="99"/>
                    <a:pt x="150" y="98"/>
                  </a:cubicBezTo>
                  <a:cubicBezTo>
                    <a:pt x="152" y="97"/>
                    <a:pt x="153" y="97"/>
                    <a:pt x="153" y="94"/>
                  </a:cubicBezTo>
                  <a:cubicBezTo>
                    <a:pt x="153" y="89"/>
                    <a:pt x="149" y="91"/>
                    <a:pt x="147" y="87"/>
                  </a:cubicBezTo>
                  <a:cubicBezTo>
                    <a:pt x="146" y="86"/>
                    <a:pt x="146" y="84"/>
                    <a:pt x="146" y="83"/>
                  </a:cubicBezTo>
                  <a:cubicBezTo>
                    <a:pt x="146" y="81"/>
                    <a:pt x="147" y="81"/>
                    <a:pt x="148" y="79"/>
                  </a:cubicBezTo>
                  <a:cubicBezTo>
                    <a:pt x="149" y="76"/>
                    <a:pt x="143" y="72"/>
                    <a:pt x="142" y="70"/>
                  </a:cubicBezTo>
                  <a:cubicBezTo>
                    <a:pt x="139" y="66"/>
                    <a:pt x="140" y="65"/>
                    <a:pt x="141" y="61"/>
                  </a:cubicBezTo>
                  <a:cubicBezTo>
                    <a:pt x="142" y="57"/>
                    <a:pt x="147" y="52"/>
                    <a:pt x="151" y="52"/>
                  </a:cubicBezTo>
                  <a:cubicBezTo>
                    <a:pt x="153" y="52"/>
                    <a:pt x="154" y="52"/>
                    <a:pt x="156" y="52"/>
                  </a:cubicBezTo>
                  <a:cubicBezTo>
                    <a:pt x="157" y="53"/>
                    <a:pt x="158" y="55"/>
                    <a:pt x="160" y="54"/>
                  </a:cubicBezTo>
                  <a:cubicBezTo>
                    <a:pt x="165" y="53"/>
                    <a:pt x="167" y="48"/>
                    <a:pt x="163" y="45"/>
                  </a:cubicBezTo>
                  <a:cubicBezTo>
                    <a:pt x="162" y="44"/>
                    <a:pt x="160" y="43"/>
                    <a:pt x="158" y="43"/>
                  </a:cubicBezTo>
                  <a:cubicBezTo>
                    <a:pt x="157" y="42"/>
                    <a:pt x="155" y="43"/>
                    <a:pt x="154" y="42"/>
                  </a:cubicBezTo>
                  <a:cubicBezTo>
                    <a:pt x="152" y="41"/>
                    <a:pt x="152" y="37"/>
                    <a:pt x="152" y="35"/>
                  </a:cubicBezTo>
                  <a:cubicBezTo>
                    <a:pt x="153" y="31"/>
                    <a:pt x="156" y="31"/>
                    <a:pt x="159" y="31"/>
                  </a:cubicBezTo>
                  <a:cubicBezTo>
                    <a:pt x="165" y="29"/>
                    <a:pt x="162" y="27"/>
                    <a:pt x="163" y="22"/>
                  </a:cubicBezTo>
                  <a:cubicBezTo>
                    <a:pt x="163" y="21"/>
                    <a:pt x="164" y="20"/>
                    <a:pt x="164" y="19"/>
                  </a:cubicBezTo>
                  <a:cubicBezTo>
                    <a:pt x="164" y="17"/>
                    <a:pt x="163" y="15"/>
                    <a:pt x="164" y="14"/>
                  </a:cubicBezTo>
                  <a:cubicBezTo>
                    <a:pt x="164" y="12"/>
                    <a:pt x="166" y="11"/>
                    <a:pt x="167" y="10"/>
                  </a:cubicBezTo>
                  <a:cubicBezTo>
                    <a:pt x="169" y="9"/>
                    <a:pt x="170" y="6"/>
                    <a:pt x="171" y="5"/>
                  </a:cubicBezTo>
                  <a:cubicBezTo>
                    <a:pt x="171" y="3"/>
                    <a:pt x="170" y="1"/>
                    <a:pt x="168" y="1"/>
                  </a:cubicBezTo>
                  <a:cubicBezTo>
                    <a:pt x="166" y="1"/>
                    <a:pt x="165" y="4"/>
                    <a:pt x="164" y="5"/>
                  </a:cubicBezTo>
                  <a:lnTo>
                    <a:pt x="144" y="12"/>
                  </a:lnTo>
                  <a:close/>
                </a:path>
              </a:pathLst>
            </a:custGeom>
            <a:solidFill>
              <a:srgbClr val="8345FE"/>
            </a:solidFill>
            <a:ln w="317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3" name="Freeform 20">
              <a:extLst>
                <a:ext uri="{FF2B5EF4-FFF2-40B4-BE49-F238E27FC236}">
                  <a16:creationId xmlns:a16="http://schemas.microsoft.com/office/drawing/2014/main" id="{CA65E31B-F8FE-4004-8196-91B780ECBBAB}"/>
                </a:ext>
              </a:extLst>
            </p:cNvPr>
            <p:cNvSpPr>
              <a:spLocks/>
            </p:cNvSpPr>
            <p:nvPr/>
          </p:nvSpPr>
          <p:spPr bwMode="auto">
            <a:xfrm>
              <a:off x="8229921" y="5890513"/>
              <a:ext cx="141207" cy="292104"/>
            </a:xfrm>
            <a:custGeom>
              <a:avLst/>
              <a:gdLst/>
              <a:ahLst/>
              <a:cxnLst>
                <a:cxn ang="0">
                  <a:pos x="69" y="8"/>
                </a:cxn>
                <a:cxn ang="0">
                  <a:pos x="74" y="14"/>
                </a:cxn>
                <a:cxn ang="0">
                  <a:pos x="77" y="21"/>
                </a:cxn>
                <a:cxn ang="0">
                  <a:pos x="77" y="28"/>
                </a:cxn>
                <a:cxn ang="0">
                  <a:pos x="85" y="34"/>
                </a:cxn>
                <a:cxn ang="0">
                  <a:pos x="87" y="46"/>
                </a:cxn>
                <a:cxn ang="0">
                  <a:pos x="86" y="56"/>
                </a:cxn>
                <a:cxn ang="0">
                  <a:pos x="85" y="65"/>
                </a:cxn>
                <a:cxn ang="0">
                  <a:pos x="83" y="72"/>
                </a:cxn>
                <a:cxn ang="0">
                  <a:pos x="77" y="76"/>
                </a:cxn>
                <a:cxn ang="0">
                  <a:pos x="75" y="80"/>
                </a:cxn>
                <a:cxn ang="0">
                  <a:pos x="79" y="90"/>
                </a:cxn>
                <a:cxn ang="0">
                  <a:pos x="76" y="114"/>
                </a:cxn>
                <a:cxn ang="0">
                  <a:pos x="75" y="126"/>
                </a:cxn>
                <a:cxn ang="0">
                  <a:pos x="74" y="132"/>
                </a:cxn>
                <a:cxn ang="0">
                  <a:pos x="73" y="138"/>
                </a:cxn>
                <a:cxn ang="0">
                  <a:pos x="72" y="145"/>
                </a:cxn>
                <a:cxn ang="0">
                  <a:pos x="70" y="152"/>
                </a:cxn>
                <a:cxn ang="0">
                  <a:pos x="69" y="153"/>
                </a:cxn>
                <a:cxn ang="0">
                  <a:pos x="68" y="162"/>
                </a:cxn>
                <a:cxn ang="0">
                  <a:pos x="64" y="162"/>
                </a:cxn>
                <a:cxn ang="0">
                  <a:pos x="57" y="156"/>
                </a:cxn>
                <a:cxn ang="0">
                  <a:pos x="53" y="155"/>
                </a:cxn>
                <a:cxn ang="0">
                  <a:pos x="40" y="150"/>
                </a:cxn>
                <a:cxn ang="0">
                  <a:pos x="41" y="157"/>
                </a:cxn>
                <a:cxn ang="0">
                  <a:pos x="34" y="175"/>
                </a:cxn>
                <a:cxn ang="0">
                  <a:pos x="21" y="178"/>
                </a:cxn>
                <a:cxn ang="0">
                  <a:pos x="17" y="179"/>
                </a:cxn>
                <a:cxn ang="0">
                  <a:pos x="14" y="165"/>
                </a:cxn>
                <a:cxn ang="0">
                  <a:pos x="8" y="155"/>
                </a:cxn>
                <a:cxn ang="0">
                  <a:pos x="6" y="151"/>
                </a:cxn>
                <a:cxn ang="0">
                  <a:pos x="9" y="138"/>
                </a:cxn>
                <a:cxn ang="0">
                  <a:pos x="14" y="131"/>
                </a:cxn>
                <a:cxn ang="0">
                  <a:pos x="12" y="120"/>
                </a:cxn>
                <a:cxn ang="0">
                  <a:pos x="17" y="116"/>
                </a:cxn>
                <a:cxn ang="0">
                  <a:pos x="19" y="110"/>
                </a:cxn>
                <a:cxn ang="0">
                  <a:pos x="18" y="104"/>
                </a:cxn>
                <a:cxn ang="0">
                  <a:pos x="13" y="102"/>
                </a:cxn>
                <a:cxn ang="0">
                  <a:pos x="10" y="105"/>
                </a:cxn>
                <a:cxn ang="0">
                  <a:pos x="11" y="98"/>
                </a:cxn>
                <a:cxn ang="0">
                  <a:pos x="13" y="88"/>
                </a:cxn>
                <a:cxn ang="0">
                  <a:pos x="17" y="85"/>
                </a:cxn>
                <a:cxn ang="0">
                  <a:pos x="17" y="68"/>
                </a:cxn>
                <a:cxn ang="0">
                  <a:pos x="12" y="58"/>
                </a:cxn>
                <a:cxn ang="0">
                  <a:pos x="11" y="52"/>
                </a:cxn>
                <a:cxn ang="0">
                  <a:pos x="8" y="48"/>
                </a:cxn>
                <a:cxn ang="0">
                  <a:pos x="3" y="43"/>
                </a:cxn>
                <a:cxn ang="0">
                  <a:pos x="6" y="32"/>
                </a:cxn>
                <a:cxn ang="0">
                  <a:pos x="7" y="24"/>
                </a:cxn>
                <a:cxn ang="0">
                  <a:pos x="9" y="16"/>
                </a:cxn>
                <a:cxn ang="0">
                  <a:pos x="13" y="12"/>
                </a:cxn>
                <a:cxn ang="0">
                  <a:pos x="10" y="19"/>
                </a:cxn>
                <a:cxn ang="0">
                  <a:pos x="17" y="22"/>
                </a:cxn>
                <a:cxn ang="0">
                  <a:pos x="27" y="23"/>
                </a:cxn>
                <a:cxn ang="0">
                  <a:pos x="32" y="25"/>
                </a:cxn>
                <a:cxn ang="0">
                  <a:pos x="38" y="22"/>
                </a:cxn>
                <a:cxn ang="0">
                  <a:pos x="47" y="14"/>
                </a:cxn>
                <a:cxn ang="0">
                  <a:pos x="52" y="10"/>
                </a:cxn>
                <a:cxn ang="0">
                  <a:pos x="56" y="2"/>
                </a:cxn>
              </a:cxnLst>
              <a:rect l="0" t="0" r="r" b="b"/>
              <a:pathLst>
                <a:path w="87" h="179">
                  <a:moveTo>
                    <a:pt x="67" y="5"/>
                  </a:moveTo>
                  <a:cubicBezTo>
                    <a:pt x="67" y="6"/>
                    <a:pt x="68" y="8"/>
                    <a:pt x="69" y="8"/>
                  </a:cubicBezTo>
                  <a:cubicBezTo>
                    <a:pt x="71" y="9"/>
                    <a:pt x="73" y="9"/>
                    <a:pt x="73" y="11"/>
                  </a:cubicBezTo>
                  <a:cubicBezTo>
                    <a:pt x="74" y="12"/>
                    <a:pt x="73" y="13"/>
                    <a:pt x="74" y="14"/>
                  </a:cubicBezTo>
                  <a:cubicBezTo>
                    <a:pt x="74" y="15"/>
                    <a:pt x="75" y="14"/>
                    <a:pt x="76" y="15"/>
                  </a:cubicBezTo>
                  <a:cubicBezTo>
                    <a:pt x="77" y="16"/>
                    <a:pt x="77" y="19"/>
                    <a:pt x="77" y="21"/>
                  </a:cubicBezTo>
                  <a:cubicBezTo>
                    <a:pt x="77" y="22"/>
                    <a:pt x="77" y="23"/>
                    <a:pt x="76" y="25"/>
                  </a:cubicBezTo>
                  <a:cubicBezTo>
                    <a:pt x="76" y="26"/>
                    <a:pt x="76" y="27"/>
                    <a:pt x="77" y="28"/>
                  </a:cubicBezTo>
                  <a:cubicBezTo>
                    <a:pt x="79" y="30"/>
                    <a:pt x="81" y="29"/>
                    <a:pt x="83" y="30"/>
                  </a:cubicBezTo>
                  <a:cubicBezTo>
                    <a:pt x="85" y="31"/>
                    <a:pt x="85" y="32"/>
                    <a:pt x="85" y="34"/>
                  </a:cubicBezTo>
                  <a:cubicBezTo>
                    <a:pt x="85" y="37"/>
                    <a:pt x="87" y="40"/>
                    <a:pt x="87" y="43"/>
                  </a:cubicBezTo>
                  <a:cubicBezTo>
                    <a:pt x="87" y="44"/>
                    <a:pt x="87" y="45"/>
                    <a:pt x="87" y="46"/>
                  </a:cubicBezTo>
                  <a:cubicBezTo>
                    <a:pt x="87" y="48"/>
                    <a:pt x="86" y="49"/>
                    <a:pt x="86" y="50"/>
                  </a:cubicBezTo>
                  <a:cubicBezTo>
                    <a:pt x="86" y="52"/>
                    <a:pt x="86" y="54"/>
                    <a:pt x="86" y="56"/>
                  </a:cubicBezTo>
                  <a:cubicBezTo>
                    <a:pt x="86" y="58"/>
                    <a:pt x="86" y="60"/>
                    <a:pt x="86" y="62"/>
                  </a:cubicBezTo>
                  <a:cubicBezTo>
                    <a:pt x="85" y="63"/>
                    <a:pt x="85" y="64"/>
                    <a:pt x="85" y="65"/>
                  </a:cubicBezTo>
                  <a:cubicBezTo>
                    <a:pt x="85" y="66"/>
                    <a:pt x="85" y="67"/>
                    <a:pt x="85" y="68"/>
                  </a:cubicBezTo>
                  <a:cubicBezTo>
                    <a:pt x="84" y="69"/>
                    <a:pt x="83" y="71"/>
                    <a:pt x="83" y="72"/>
                  </a:cubicBezTo>
                  <a:cubicBezTo>
                    <a:pt x="82" y="73"/>
                    <a:pt x="81" y="74"/>
                    <a:pt x="81" y="74"/>
                  </a:cubicBezTo>
                  <a:cubicBezTo>
                    <a:pt x="79" y="75"/>
                    <a:pt x="77" y="74"/>
                    <a:pt x="77" y="76"/>
                  </a:cubicBezTo>
                  <a:cubicBezTo>
                    <a:pt x="76" y="76"/>
                    <a:pt x="77" y="77"/>
                    <a:pt x="76" y="78"/>
                  </a:cubicBezTo>
                  <a:cubicBezTo>
                    <a:pt x="76" y="79"/>
                    <a:pt x="76" y="79"/>
                    <a:pt x="75" y="80"/>
                  </a:cubicBezTo>
                  <a:cubicBezTo>
                    <a:pt x="75" y="81"/>
                    <a:pt x="75" y="84"/>
                    <a:pt x="76" y="86"/>
                  </a:cubicBezTo>
                  <a:cubicBezTo>
                    <a:pt x="77" y="87"/>
                    <a:pt x="78" y="88"/>
                    <a:pt x="79" y="90"/>
                  </a:cubicBezTo>
                  <a:cubicBezTo>
                    <a:pt x="79" y="91"/>
                    <a:pt x="80" y="92"/>
                    <a:pt x="80" y="94"/>
                  </a:cubicBezTo>
                  <a:cubicBezTo>
                    <a:pt x="79" y="101"/>
                    <a:pt x="77" y="107"/>
                    <a:pt x="76" y="114"/>
                  </a:cubicBezTo>
                  <a:cubicBezTo>
                    <a:pt x="76" y="117"/>
                    <a:pt x="76" y="119"/>
                    <a:pt x="76" y="122"/>
                  </a:cubicBezTo>
                  <a:cubicBezTo>
                    <a:pt x="76" y="123"/>
                    <a:pt x="76" y="125"/>
                    <a:pt x="75" y="126"/>
                  </a:cubicBezTo>
                  <a:cubicBezTo>
                    <a:pt x="75" y="128"/>
                    <a:pt x="75" y="129"/>
                    <a:pt x="75" y="130"/>
                  </a:cubicBezTo>
                  <a:cubicBezTo>
                    <a:pt x="75" y="131"/>
                    <a:pt x="74" y="131"/>
                    <a:pt x="74" y="132"/>
                  </a:cubicBezTo>
                  <a:cubicBezTo>
                    <a:pt x="74" y="133"/>
                    <a:pt x="74" y="134"/>
                    <a:pt x="73" y="135"/>
                  </a:cubicBezTo>
                  <a:cubicBezTo>
                    <a:pt x="73" y="136"/>
                    <a:pt x="73" y="137"/>
                    <a:pt x="73" y="138"/>
                  </a:cubicBezTo>
                  <a:cubicBezTo>
                    <a:pt x="72" y="140"/>
                    <a:pt x="73" y="142"/>
                    <a:pt x="72" y="143"/>
                  </a:cubicBezTo>
                  <a:cubicBezTo>
                    <a:pt x="72" y="144"/>
                    <a:pt x="72" y="145"/>
                    <a:pt x="72" y="145"/>
                  </a:cubicBezTo>
                  <a:cubicBezTo>
                    <a:pt x="71" y="147"/>
                    <a:pt x="71" y="148"/>
                    <a:pt x="71" y="150"/>
                  </a:cubicBezTo>
                  <a:cubicBezTo>
                    <a:pt x="71" y="151"/>
                    <a:pt x="70" y="151"/>
                    <a:pt x="70" y="152"/>
                  </a:cubicBezTo>
                  <a:cubicBezTo>
                    <a:pt x="70" y="152"/>
                    <a:pt x="69" y="152"/>
                    <a:pt x="69" y="153"/>
                  </a:cubicBezTo>
                  <a:cubicBezTo>
                    <a:pt x="69" y="153"/>
                    <a:pt x="69" y="153"/>
                    <a:pt x="69" y="153"/>
                  </a:cubicBezTo>
                  <a:cubicBezTo>
                    <a:pt x="68" y="155"/>
                    <a:pt x="68" y="156"/>
                    <a:pt x="68" y="158"/>
                  </a:cubicBezTo>
                  <a:cubicBezTo>
                    <a:pt x="68" y="158"/>
                    <a:pt x="68" y="161"/>
                    <a:pt x="68" y="162"/>
                  </a:cubicBezTo>
                  <a:cubicBezTo>
                    <a:pt x="67" y="162"/>
                    <a:pt x="67" y="161"/>
                    <a:pt x="66" y="161"/>
                  </a:cubicBezTo>
                  <a:cubicBezTo>
                    <a:pt x="65" y="161"/>
                    <a:pt x="65" y="162"/>
                    <a:pt x="64" y="162"/>
                  </a:cubicBezTo>
                  <a:cubicBezTo>
                    <a:pt x="63" y="163"/>
                    <a:pt x="61" y="163"/>
                    <a:pt x="60" y="161"/>
                  </a:cubicBezTo>
                  <a:cubicBezTo>
                    <a:pt x="59" y="159"/>
                    <a:pt x="59" y="158"/>
                    <a:pt x="57" y="156"/>
                  </a:cubicBezTo>
                  <a:cubicBezTo>
                    <a:pt x="57" y="155"/>
                    <a:pt x="57" y="155"/>
                    <a:pt x="55" y="155"/>
                  </a:cubicBezTo>
                  <a:cubicBezTo>
                    <a:pt x="55" y="154"/>
                    <a:pt x="54" y="155"/>
                    <a:pt x="53" y="155"/>
                  </a:cubicBezTo>
                  <a:cubicBezTo>
                    <a:pt x="49" y="154"/>
                    <a:pt x="47" y="152"/>
                    <a:pt x="44" y="150"/>
                  </a:cubicBezTo>
                  <a:cubicBezTo>
                    <a:pt x="44" y="150"/>
                    <a:pt x="41" y="149"/>
                    <a:pt x="40" y="150"/>
                  </a:cubicBezTo>
                  <a:cubicBezTo>
                    <a:pt x="39" y="152"/>
                    <a:pt x="42" y="153"/>
                    <a:pt x="42" y="154"/>
                  </a:cubicBezTo>
                  <a:cubicBezTo>
                    <a:pt x="43" y="155"/>
                    <a:pt x="42" y="156"/>
                    <a:pt x="41" y="157"/>
                  </a:cubicBezTo>
                  <a:cubicBezTo>
                    <a:pt x="39" y="160"/>
                    <a:pt x="41" y="162"/>
                    <a:pt x="41" y="166"/>
                  </a:cubicBezTo>
                  <a:cubicBezTo>
                    <a:pt x="41" y="170"/>
                    <a:pt x="38" y="173"/>
                    <a:pt x="34" y="175"/>
                  </a:cubicBezTo>
                  <a:cubicBezTo>
                    <a:pt x="31" y="176"/>
                    <a:pt x="28" y="176"/>
                    <a:pt x="25" y="177"/>
                  </a:cubicBezTo>
                  <a:cubicBezTo>
                    <a:pt x="24" y="177"/>
                    <a:pt x="23" y="178"/>
                    <a:pt x="21" y="178"/>
                  </a:cubicBezTo>
                  <a:cubicBezTo>
                    <a:pt x="21" y="178"/>
                    <a:pt x="20" y="177"/>
                    <a:pt x="19" y="178"/>
                  </a:cubicBezTo>
                  <a:cubicBezTo>
                    <a:pt x="18" y="178"/>
                    <a:pt x="18" y="179"/>
                    <a:pt x="17" y="179"/>
                  </a:cubicBezTo>
                  <a:cubicBezTo>
                    <a:pt x="16" y="176"/>
                    <a:pt x="16" y="173"/>
                    <a:pt x="15" y="170"/>
                  </a:cubicBezTo>
                  <a:cubicBezTo>
                    <a:pt x="15" y="168"/>
                    <a:pt x="15" y="167"/>
                    <a:pt x="14" y="165"/>
                  </a:cubicBezTo>
                  <a:cubicBezTo>
                    <a:pt x="13" y="163"/>
                    <a:pt x="11" y="161"/>
                    <a:pt x="10" y="158"/>
                  </a:cubicBezTo>
                  <a:cubicBezTo>
                    <a:pt x="10" y="157"/>
                    <a:pt x="9" y="157"/>
                    <a:pt x="8" y="155"/>
                  </a:cubicBezTo>
                  <a:cubicBezTo>
                    <a:pt x="7" y="154"/>
                    <a:pt x="6" y="154"/>
                    <a:pt x="5" y="153"/>
                  </a:cubicBezTo>
                  <a:cubicBezTo>
                    <a:pt x="4" y="152"/>
                    <a:pt x="5" y="152"/>
                    <a:pt x="6" y="151"/>
                  </a:cubicBezTo>
                  <a:cubicBezTo>
                    <a:pt x="8" y="149"/>
                    <a:pt x="9" y="144"/>
                    <a:pt x="9" y="141"/>
                  </a:cubicBezTo>
                  <a:cubicBezTo>
                    <a:pt x="9" y="140"/>
                    <a:pt x="8" y="139"/>
                    <a:pt x="9" y="138"/>
                  </a:cubicBezTo>
                  <a:cubicBezTo>
                    <a:pt x="9" y="137"/>
                    <a:pt x="9" y="137"/>
                    <a:pt x="10" y="137"/>
                  </a:cubicBezTo>
                  <a:cubicBezTo>
                    <a:pt x="12" y="135"/>
                    <a:pt x="13" y="133"/>
                    <a:pt x="14" y="131"/>
                  </a:cubicBezTo>
                  <a:cubicBezTo>
                    <a:pt x="14" y="129"/>
                    <a:pt x="15" y="126"/>
                    <a:pt x="14" y="124"/>
                  </a:cubicBezTo>
                  <a:cubicBezTo>
                    <a:pt x="14" y="123"/>
                    <a:pt x="13" y="122"/>
                    <a:pt x="12" y="120"/>
                  </a:cubicBezTo>
                  <a:cubicBezTo>
                    <a:pt x="12" y="117"/>
                    <a:pt x="15" y="116"/>
                    <a:pt x="15" y="113"/>
                  </a:cubicBezTo>
                  <a:cubicBezTo>
                    <a:pt x="15" y="114"/>
                    <a:pt x="16" y="116"/>
                    <a:pt x="17" y="116"/>
                  </a:cubicBezTo>
                  <a:cubicBezTo>
                    <a:pt x="17" y="115"/>
                    <a:pt x="17" y="115"/>
                    <a:pt x="18" y="114"/>
                  </a:cubicBezTo>
                  <a:cubicBezTo>
                    <a:pt x="19" y="112"/>
                    <a:pt x="19" y="111"/>
                    <a:pt x="19" y="110"/>
                  </a:cubicBezTo>
                  <a:cubicBezTo>
                    <a:pt x="20" y="108"/>
                    <a:pt x="24" y="106"/>
                    <a:pt x="22" y="104"/>
                  </a:cubicBezTo>
                  <a:cubicBezTo>
                    <a:pt x="21" y="104"/>
                    <a:pt x="19" y="104"/>
                    <a:pt x="18" y="104"/>
                  </a:cubicBezTo>
                  <a:cubicBezTo>
                    <a:pt x="16" y="104"/>
                    <a:pt x="17" y="103"/>
                    <a:pt x="16" y="102"/>
                  </a:cubicBezTo>
                  <a:cubicBezTo>
                    <a:pt x="15" y="100"/>
                    <a:pt x="15" y="101"/>
                    <a:pt x="13" y="102"/>
                  </a:cubicBezTo>
                  <a:cubicBezTo>
                    <a:pt x="13" y="102"/>
                    <a:pt x="12" y="102"/>
                    <a:pt x="12" y="103"/>
                  </a:cubicBezTo>
                  <a:cubicBezTo>
                    <a:pt x="11" y="103"/>
                    <a:pt x="11" y="104"/>
                    <a:pt x="10" y="105"/>
                  </a:cubicBezTo>
                  <a:cubicBezTo>
                    <a:pt x="9" y="105"/>
                    <a:pt x="9" y="104"/>
                    <a:pt x="9" y="103"/>
                  </a:cubicBezTo>
                  <a:cubicBezTo>
                    <a:pt x="10" y="101"/>
                    <a:pt x="11" y="100"/>
                    <a:pt x="11" y="98"/>
                  </a:cubicBezTo>
                  <a:cubicBezTo>
                    <a:pt x="11" y="97"/>
                    <a:pt x="11" y="94"/>
                    <a:pt x="12" y="93"/>
                  </a:cubicBezTo>
                  <a:cubicBezTo>
                    <a:pt x="13" y="91"/>
                    <a:pt x="13" y="90"/>
                    <a:pt x="13" y="88"/>
                  </a:cubicBezTo>
                  <a:cubicBezTo>
                    <a:pt x="15" y="87"/>
                    <a:pt x="20" y="89"/>
                    <a:pt x="21" y="87"/>
                  </a:cubicBezTo>
                  <a:cubicBezTo>
                    <a:pt x="22" y="85"/>
                    <a:pt x="18" y="85"/>
                    <a:pt x="17" y="85"/>
                  </a:cubicBezTo>
                  <a:cubicBezTo>
                    <a:pt x="16" y="82"/>
                    <a:pt x="17" y="78"/>
                    <a:pt x="17" y="74"/>
                  </a:cubicBezTo>
                  <a:cubicBezTo>
                    <a:pt x="17" y="73"/>
                    <a:pt x="17" y="69"/>
                    <a:pt x="17" y="68"/>
                  </a:cubicBezTo>
                  <a:cubicBezTo>
                    <a:pt x="16" y="67"/>
                    <a:pt x="14" y="66"/>
                    <a:pt x="13" y="66"/>
                  </a:cubicBezTo>
                  <a:cubicBezTo>
                    <a:pt x="12" y="63"/>
                    <a:pt x="13" y="61"/>
                    <a:pt x="12" y="58"/>
                  </a:cubicBezTo>
                  <a:cubicBezTo>
                    <a:pt x="12" y="56"/>
                    <a:pt x="12" y="55"/>
                    <a:pt x="11" y="53"/>
                  </a:cubicBezTo>
                  <a:cubicBezTo>
                    <a:pt x="11" y="52"/>
                    <a:pt x="11" y="52"/>
                    <a:pt x="11" y="52"/>
                  </a:cubicBezTo>
                  <a:cubicBezTo>
                    <a:pt x="10" y="51"/>
                    <a:pt x="9" y="51"/>
                    <a:pt x="9" y="50"/>
                  </a:cubicBezTo>
                  <a:cubicBezTo>
                    <a:pt x="8" y="49"/>
                    <a:pt x="8" y="48"/>
                    <a:pt x="8" y="48"/>
                  </a:cubicBezTo>
                  <a:cubicBezTo>
                    <a:pt x="7" y="46"/>
                    <a:pt x="7" y="47"/>
                    <a:pt x="5" y="47"/>
                  </a:cubicBezTo>
                  <a:cubicBezTo>
                    <a:pt x="3" y="46"/>
                    <a:pt x="0" y="45"/>
                    <a:pt x="3" y="43"/>
                  </a:cubicBezTo>
                  <a:cubicBezTo>
                    <a:pt x="4" y="41"/>
                    <a:pt x="5" y="41"/>
                    <a:pt x="5" y="39"/>
                  </a:cubicBezTo>
                  <a:cubicBezTo>
                    <a:pt x="5" y="36"/>
                    <a:pt x="5" y="34"/>
                    <a:pt x="6" y="32"/>
                  </a:cubicBezTo>
                  <a:cubicBezTo>
                    <a:pt x="6" y="30"/>
                    <a:pt x="5" y="28"/>
                    <a:pt x="6" y="27"/>
                  </a:cubicBezTo>
                  <a:cubicBezTo>
                    <a:pt x="6" y="26"/>
                    <a:pt x="7" y="25"/>
                    <a:pt x="7" y="24"/>
                  </a:cubicBezTo>
                  <a:cubicBezTo>
                    <a:pt x="8" y="23"/>
                    <a:pt x="8" y="21"/>
                    <a:pt x="8" y="20"/>
                  </a:cubicBezTo>
                  <a:cubicBezTo>
                    <a:pt x="9" y="19"/>
                    <a:pt x="9" y="17"/>
                    <a:pt x="9" y="16"/>
                  </a:cubicBezTo>
                  <a:cubicBezTo>
                    <a:pt x="9" y="14"/>
                    <a:pt x="9" y="13"/>
                    <a:pt x="11" y="12"/>
                  </a:cubicBezTo>
                  <a:cubicBezTo>
                    <a:pt x="11" y="12"/>
                    <a:pt x="12" y="11"/>
                    <a:pt x="13" y="12"/>
                  </a:cubicBezTo>
                  <a:cubicBezTo>
                    <a:pt x="13" y="13"/>
                    <a:pt x="11" y="15"/>
                    <a:pt x="11" y="15"/>
                  </a:cubicBezTo>
                  <a:cubicBezTo>
                    <a:pt x="9" y="17"/>
                    <a:pt x="10" y="17"/>
                    <a:pt x="10" y="19"/>
                  </a:cubicBezTo>
                  <a:cubicBezTo>
                    <a:pt x="10" y="21"/>
                    <a:pt x="10" y="20"/>
                    <a:pt x="11" y="21"/>
                  </a:cubicBezTo>
                  <a:cubicBezTo>
                    <a:pt x="13" y="22"/>
                    <a:pt x="15" y="22"/>
                    <a:pt x="17" y="22"/>
                  </a:cubicBezTo>
                  <a:cubicBezTo>
                    <a:pt x="19" y="22"/>
                    <a:pt x="21" y="21"/>
                    <a:pt x="24" y="21"/>
                  </a:cubicBezTo>
                  <a:cubicBezTo>
                    <a:pt x="25" y="22"/>
                    <a:pt x="26" y="23"/>
                    <a:pt x="27" y="23"/>
                  </a:cubicBezTo>
                  <a:cubicBezTo>
                    <a:pt x="27" y="23"/>
                    <a:pt x="28" y="23"/>
                    <a:pt x="29" y="23"/>
                  </a:cubicBezTo>
                  <a:cubicBezTo>
                    <a:pt x="29" y="24"/>
                    <a:pt x="31" y="25"/>
                    <a:pt x="32" y="25"/>
                  </a:cubicBezTo>
                  <a:cubicBezTo>
                    <a:pt x="32" y="25"/>
                    <a:pt x="33" y="24"/>
                    <a:pt x="34" y="23"/>
                  </a:cubicBezTo>
                  <a:cubicBezTo>
                    <a:pt x="35" y="22"/>
                    <a:pt x="36" y="22"/>
                    <a:pt x="38" y="22"/>
                  </a:cubicBezTo>
                  <a:cubicBezTo>
                    <a:pt x="41" y="21"/>
                    <a:pt x="40" y="18"/>
                    <a:pt x="42" y="16"/>
                  </a:cubicBezTo>
                  <a:cubicBezTo>
                    <a:pt x="44" y="14"/>
                    <a:pt x="45" y="14"/>
                    <a:pt x="47" y="14"/>
                  </a:cubicBezTo>
                  <a:cubicBezTo>
                    <a:pt x="48" y="13"/>
                    <a:pt x="49" y="12"/>
                    <a:pt x="50" y="11"/>
                  </a:cubicBezTo>
                  <a:cubicBezTo>
                    <a:pt x="51" y="11"/>
                    <a:pt x="52" y="10"/>
                    <a:pt x="52" y="10"/>
                  </a:cubicBezTo>
                  <a:cubicBezTo>
                    <a:pt x="53" y="9"/>
                    <a:pt x="53" y="8"/>
                    <a:pt x="53" y="7"/>
                  </a:cubicBezTo>
                  <a:cubicBezTo>
                    <a:pt x="53" y="4"/>
                    <a:pt x="54" y="3"/>
                    <a:pt x="56" y="2"/>
                  </a:cubicBezTo>
                  <a:cubicBezTo>
                    <a:pt x="59" y="0"/>
                    <a:pt x="65" y="1"/>
                    <a:pt x="67" y="5"/>
                  </a:cubicBezTo>
                </a:path>
              </a:pathLst>
            </a:custGeom>
            <a:solidFill>
              <a:srgbClr val="8345FE"/>
            </a:solidFill>
            <a:ln w="317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4" name="Freeform 21">
              <a:extLst>
                <a:ext uri="{FF2B5EF4-FFF2-40B4-BE49-F238E27FC236}">
                  <a16:creationId xmlns:a16="http://schemas.microsoft.com/office/drawing/2014/main" id="{6ADAA11F-271C-4E93-B74D-49CEAAB25C20}"/>
                </a:ext>
              </a:extLst>
            </p:cNvPr>
            <p:cNvSpPr>
              <a:spLocks noEditPoints="1"/>
            </p:cNvSpPr>
            <p:nvPr/>
          </p:nvSpPr>
          <p:spPr bwMode="auto">
            <a:xfrm>
              <a:off x="8804438" y="4072824"/>
              <a:ext cx="908153" cy="823706"/>
            </a:xfrm>
            <a:custGeom>
              <a:avLst/>
              <a:gdLst/>
              <a:ahLst/>
              <a:cxnLst>
                <a:cxn ang="0">
                  <a:pos x="549" y="385"/>
                </a:cxn>
                <a:cxn ang="0">
                  <a:pos x="543" y="329"/>
                </a:cxn>
                <a:cxn ang="0">
                  <a:pos x="531" y="290"/>
                </a:cxn>
                <a:cxn ang="0">
                  <a:pos x="533" y="257"/>
                </a:cxn>
                <a:cxn ang="0">
                  <a:pos x="522" y="235"/>
                </a:cxn>
                <a:cxn ang="0">
                  <a:pos x="532" y="203"/>
                </a:cxn>
                <a:cxn ang="0">
                  <a:pos x="552" y="184"/>
                </a:cxn>
                <a:cxn ang="0">
                  <a:pos x="546" y="161"/>
                </a:cxn>
                <a:cxn ang="0">
                  <a:pos x="524" y="97"/>
                </a:cxn>
                <a:cxn ang="0">
                  <a:pos x="518" y="61"/>
                </a:cxn>
                <a:cxn ang="0">
                  <a:pos x="473" y="42"/>
                </a:cxn>
                <a:cxn ang="0">
                  <a:pos x="315" y="39"/>
                </a:cxn>
                <a:cxn ang="0">
                  <a:pos x="293" y="41"/>
                </a:cxn>
                <a:cxn ang="0">
                  <a:pos x="243" y="1"/>
                </a:cxn>
                <a:cxn ang="0">
                  <a:pos x="187" y="10"/>
                </a:cxn>
                <a:cxn ang="0">
                  <a:pos x="156" y="17"/>
                </a:cxn>
                <a:cxn ang="0">
                  <a:pos x="114" y="50"/>
                </a:cxn>
                <a:cxn ang="0">
                  <a:pos x="77" y="63"/>
                </a:cxn>
                <a:cxn ang="0">
                  <a:pos x="36" y="71"/>
                </a:cxn>
                <a:cxn ang="0">
                  <a:pos x="14" y="81"/>
                </a:cxn>
                <a:cxn ang="0">
                  <a:pos x="16" y="93"/>
                </a:cxn>
                <a:cxn ang="0">
                  <a:pos x="33" y="138"/>
                </a:cxn>
                <a:cxn ang="0">
                  <a:pos x="16" y="170"/>
                </a:cxn>
                <a:cxn ang="0">
                  <a:pos x="31" y="187"/>
                </a:cxn>
                <a:cxn ang="0">
                  <a:pos x="37" y="212"/>
                </a:cxn>
                <a:cxn ang="0">
                  <a:pos x="43" y="231"/>
                </a:cxn>
                <a:cxn ang="0">
                  <a:pos x="38" y="260"/>
                </a:cxn>
                <a:cxn ang="0">
                  <a:pos x="44" y="276"/>
                </a:cxn>
                <a:cxn ang="0">
                  <a:pos x="47" y="292"/>
                </a:cxn>
                <a:cxn ang="0">
                  <a:pos x="60" y="310"/>
                </a:cxn>
                <a:cxn ang="0">
                  <a:pos x="61" y="338"/>
                </a:cxn>
                <a:cxn ang="0">
                  <a:pos x="88" y="356"/>
                </a:cxn>
                <a:cxn ang="0">
                  <a:pos x="118" y="367"/>
                </a:cxn>
                <a:cxn ang="0">
                  <a:pos x="138" y="375"/>
                </a:cxn>
                <a:cxn ang="0">
                  <a:pos x="140" y="398"/>
                </a:cxn>
                <a:cxn ang="0">
                  <a:pos x="157" y="412"/>
                </a:cxn>
                <a:cxn ang="0">
                  <a:pos x="167" y="393"/>
                </a:cxn>
                <a:cxn ang="0">
                  <a:pos x="191" y="400"/>
                </a:cxn>
                <a:cxn ang="0">
                  <a:pos x="208" y="414"/>
                </a:cxn>
                <a:cxn ang="0">
                  <a:pos x="231" y="426"/>
                </a:cxn>
                <a:cxn ang="0">
                  <a:pos x="269" y="455"/>
                </a:cxn>
                <a:cxn ang="0">
                  <a:pos x="286" y="475"/>
                </a:cxn>
                <a:cxn ang="0">
                  <a:pos x="308" y="466"/>
                </a:cxn>
                <a:cxn ang="0">
                  <a:pos x="321" y="487"/>
                </a:cxn>
                <a:cxn ang="0">
                  <a:pos x="338" y="483"/>
                </a:cxn>
                <a:cxn ang="0">
                  <a:pos x="376" y="480"/>
                </a:cxn>
                <a:cxn ang="0">
                  <a:pos x="393" y="473"/>
                </a:cxn>
                <a:cxn ang="0">
                  <a:pos x="427" y="479"/>
                </a:cxn>
                <a:cxn ang="0">
                  <a:pos x="445" y="490"/>
                </a:cxn>
                <a:cxn ang="0">
                  <a:pos x="477" y="503"/>
                </a:cxn>
                <a:cxn ang="0">
                  <a:pos x="477" y="486"/>
                </a:cxn>
                <a:cxn ang="0">
                  <a:pos x="474" y="462"/>
                </a:cxn>
                <a:cxn ang="0">
                  <a:pos x="500" y="424"/>
                </a:cxn>
                <a:cxn ang="0">
                  <a:pos x="551" y="390"/>
                </a:cxn>
                <a:cxn ang="0">
                  <a:pos x="545" y="359"/>
                </a:cxn>
              </a:cxnLst>
              <a:rect l="0" t="0" r="r" b="b"/>
              <a:pathLst>
                <a:path w="557" h="505">
                  <a:moveTo>
                    <a:pt x="552" y="381"/>
                  </a:moveTo>
                  <a:cubicBezTo>
                    <a:pt x="552" y="381"/>
                    <a:pt x="552" y="382"/>
                    <a:pt x="552" y="382"/>
                  </a:cubicBezTo>
                  <a:cubicBezTo>
                    <a:pt x="552" y="382"/>
                    <a:pt x="552" y="381"/>
                    <a:pt x="552" y="381"/>
                  </a:cubicBezTo>
                  <a:moveTo>
                    <a:pt x="549" y="385"/>
                  </a:moveTo>
                  <a:cubicBezTo>
                    <a:pt x="550" y="385"/>
                    <a:pt x="550" y="385"/>
                    <a:pt x="550" y="385"/>
                  </a:cubicBezTo>
                  <a:cubicBezTo>
                    <a:pt x="550" y="385"/>
                    <a:pt x="550" y="385"/>
                    <a:pt x="550" y="385"/>
                  </a:cubicBezTo>
                  <a:lnTo>
                    <a:pt x="549" y="385"/>
                  </a:lnTo>
                  <a:close/>
                  <a:moveTo>
                    <a:pt x="557" y="352"/>
                  </a:moveTo>
                  <a:cubicBezTo>
                    <a:pt x="556" y="350"/>
                    <a:pt x="556" y="351"/>
                    <a:pt x="555" y="350"/>
                  </a:cubicBezTo>
                  <a:cubicBezTo>
                    <a:pt x="554" y="348"/>
                    <a:pt x="554" y="346"/>
                    <a:pt x="554" y="344"/>
                  </a:cubicBezTo>
                  <a:cubicBezTo>
                    <a:pt x="552" y="342"/>
                    <a:pt x="550" y="339"/>
                    <a:pt x="548" y="336"/>
                  </a:cubicBezTo>
                  <a:cubicBezTo>
                    <a:pt x="548" y="335"/>
                    <a:pt x="547" y="332"/>
                    <a:pt x="546" y="331"/>
                  </a:cubicBezTo>
                  <a:cubicBezTo>
                    <a:pt x="546" y="331"/>
                    <a:pt x="545" y="331"/>
                    <a:pt x="544" y="331"/>
                  </a:cubicBezTo>
                  <a:cubicBezTo>
                    <a:pt x="543" y="331"/>
                    <a:pt x="543" y="330"/>
                    <a:pt x="543" y="329"/>
                  </a:cubicBezTo>
                  <a:cubicBezTo>
                    <a:pt x="543" y="329"/>
                    <a:pt x="543" y="328"/>
                    <a:pt x="543" y="328"/>
                  </a:cubicBezTo>
                  <a:cubicBezTo>
                    <a:pt x="542" y="327"/>
                    <a:pt x="542" y="327"/>
                    <a:pt x="542" y="326"/>
                  </a:cubicBezTo>
                  <a:cubicBezTo>
                    <a:pt x="541" y="324"/>
                    <a:pt x="540" y="323"/>
                    <a:pt x="540" y="321"/>
                  </a:cubicBezTo>
                  <a:cubicBezTo>
                    <a:pt x="538" y="317"/>
                    <a:pt x="536" y="314"/>
                    <a:pt x="535" y="310"/>
                  </a:cubicBezTo>
                  <a:cubicBezTo>
                    <a:pt x="534" y="307"/>
                    <a:pt x="533" y="304"/>
                    <a:pt x="533" y="301"/>
                  </a:cubicBezTo>
                  <a:cubicBezTo>
                    <a:pt x="533" y="299"/>
                    <a:pt x="533" y="298"/>
                    <a:pt x="533" y="296"/>
                  </a:cubicBezTo>
                  <a:cubicBezTo>
                    <a:pt x="532" y="294"/>
                    <a:pt x="532" y="291"/>
                    <a:pt x="531" y="290"/>
                  </a:cubicBezTo>
                  <a:cubicBezTo>
                    <a:pt x="530" y="288"/>
                    <a:pt x="529" y="290"/>
                    <a:pt x="527" y="289"/>
                  </a:cubicBezTo>
                  <a:cubicBezTo>
                    <a:pt x="524" y="288"/>
                    <a:pt x="525" y="285"/>
                    <a:pt x="525" y="282"/>
                  </a:cubicBezTo>
                  <a:cubicBezTo>
                    <a:pt x="525" y="280"/>
                    <a:pt x="525" y="278"/>
                    <a:pt x="525" y="276"/>
                  </a:cubicBezTo>
                  <a:cubicBezTo>
                    <a:pt x="526" y="274"/>
                    <a:pt x="527" y="274"/>
                    <a:pt x="528" y="272"/>
                  </a:cubicBezTo>
                  <a:cubicBezTo>
                    <a:pt x="528" y="271"/>
                    <a:pt x="528" y="269"/>
                    <a:pt x="528" y="268"/>
                  </a:cubicBezTo>
                  <a:cubicBezTo>
                    <a:pt x="529" y="266"/>
                    <a:pt x="529" y="266"/>
                    <a:pt x="530" y="264"/>
                  </a:cubicBezTo>
                  <a:cubicBezTo>
                    <a:pt x="531" y="262"/>
                    <a:pt x="532" y="260"/>
                    <a:pt x="533" y="257"/>
                  </a:cubicBezTo>
                  <a:cubicBezTo>
                    <a:pt x="533" y="255"/>
                    <a:pt x="532" y="254"/>
                    <a:pt x="534" y="253"/>
                  </a:cubicBezTo>
                  <a:cubicBezTo>
                    <a:pt x="534" y="252"/>
                    <a:pt x="535" y="253"/>
                    <a:pt x="535" y="252"/>
                  </a:cubicBezTo>
                  <a:cubicBezTo>
                    <a:pt x="535" y="251"/>
                    <a:pt x="535" y="249"/>
                    <a:pt x="535" y="249"/>
                  </a:cubicBezTo>
                  <a:cubicBezTo>
                    <a:pt x="535" y="247"/>
                    <a:pt x="534" y="247"/>
                    <a:pt x="533" y="245"/>
                  </a:cubicBezTo>
                  <a:cubicBezTo>
                    <a:pt x="532" y="244"/>
                    <a:pt x="531" y="243"/>
                    <a:pt x="530" y="242"/>
                  </a:cubicBezTo>
                  <a:cubicBezTo>
                    <a:pt x="528" y="240"/>
                    <a:pt x="528" y="240"/>
                    <a:pt x="526" y="240"/>
                  </a:cubicBezTo>
                  <a:cubicBezTo>
                    <a:pt x="524" y="239"/>
                    <a:pt x="523" y="237"/>
                    <a:pt x="522" y="235"/>
                  </a:cubicBezTo>
                  <a:cubicBezTo>
                    <a:pt x="520" y="232"/>
                    <a:pt x="520" y="231"/>
                    <a:pt x="516" y="232"/>
                  </a:cubicBezTo>
                  <a:cubicBezTo>
                    <a:pt x="512" y="232"/>
                    <a:pt x="513" y="227"/>
                    <a:pt x="514" y="224"/>
                  </a:cubicBezTo>
                  <a:cubicBezTo>
                    <a:pt x="515" y="223"/>
                    <a:pt x="515" y="221"/>
                    <a:pt x="515" y="219"/>
                  </a:cubicBezTo>
                  <a:cubicBezTo>
                    <a:pt x="516" y="218"/>
                    <a:pt x="518" y="217"/>
                    <a:pt x="520" y="216"/>
                  </a:cubicBezTo>
                  <a:cubicBezTo>
                    <a:pt x="523" y="214"/>
                    <a:pt x="526" y="213"/>
                    <a:pt x="528" y="210"/>
                  </a:cubicBezTo>
                  <a:cubicBezTo>
                    <a:pt x="530" y="209"/>
                    <a:pt x="529" y="210"/>
                    <a:pt x="530" y="208"/>
                  </a:cubicBezTo>
                  <a:cubicBezTo>
                    <a:pt x="531" y="206"/>
                    <a:pt x="531" y="205"/>
                    <a:pt x="532" y="203"/>
                  </a:cubicBezTo>
                  <a:cubicBezTo>
                    <a:pt x="532" y="203"/>
                    <a:pt x="532" y="201"/>
                    <a:pt x="533" y="201"/>
                  </a:cubicBezTo>
                  <a:cubicBezTo>
                    <a:pt x="533" y="200"/>
                    <a:pt x="534" y="200"/>
                    <a:pt x="535" y="199"/>
                  </a:cubicBezTo>
                  <a:cubicBezTo>
                    <a:pt x="536" y="198"/>
                    <a:pt x="537" y="197"/>
                    <a:pt x="539" y="196"/>
                  </a:cubicBezTo>
                  <a:cubicBezTo>
                    <a:pt x="542" y="195"/>
                    <a:pt x="544" y="196"/>
                    <a:pt x="547" y="196"/>
                  </a:cubicBezTo>
                  <a:cubicBezTo>
                    <a:pt x="550" y="195"/>
                    <a:pt x="549" y="195"/>
                    <a:pt x="550" y="193"/>
                  </a:cubicBezTo>
                  <a:cubicBezTo>
                    <a:pt x="551" y="192"/>
                    <a:pt x="552" y="190"/>
                    <a:pt x="552" y="188"/>
                  </a:cubicBezTo>
                  <a:cubicBezTo>
                    <a:pt x="552" y="187"/>
                    <a:pt x="552" y="185"/>
                    <a:pt x="552" y="184"/>
                  </a:cubicBezTo>
                  <a:cubicBezTo>
                    <a:pt x="553" y="183"/>
                    <a:pt x="554" y="182"/>
                    <a:pt x="554" y="181"/>
                  </a:cubicBezTo>
                  <a:cubicBezTo>
                    <a:pt x="555" y="179"/>
                    <a:pt x="555" y="178"/>
                    <a:pt x="555" y="176"/>
                  </a:cubicBezTo>
                  <a:cubicBezTo>
                    <a:pt x="555" y="174"/>
                    <a:pt x="555" y="172"/>
                    <a:pt x="555" y="170"/>
                  </a:cubicBezTo>
                  <a:cubicBezTo>
                    <a:pt x="555" y="168"/>
                    <a:pt x="556" y="164"/>
                    <a:pt x="552" y="165"/>
                  </a:cubicBezTo>
                  <a:cubicBezTo>
                    <a:pt x="551" y="165"/>
                    <a:pt x="551" y="167"/>
                    <a:pt x="550" y="166"/>
                  </a:cubicBezTo>
                  <a:cubicBezTo>
                    <a:pt x="549" y="166"/>
                    <a:pt x="549" y="165"/>
                    <a:pt x="548" y="165"/>
                  </a:cubicBezTo>
                  <a:cubicBezTo>
                    <a:pt x="547" y="163"/>
                    <a:pt x="547" y="163"/>
                    <a:pt x="546" y="161"/>
                  </a:cubicBezTo>
                  <a:cubicBezTo>
                    <a:pt x="546" y="159"/>
                    <a:pt x="547" y="156"/>
                    <a:pt x="547" y="154"/>
                  </a:cubicBezTo>
                  <a:cubicBezTo>
                    <a:pt x="546" y="153"/>
                    <a:pt x="545" y="153"/>
                    <a:pt x="545" y="151"/>
                  </a:cubicBezTo>
                  <a:cubicBezTo>
                    <a:pt x="543" y="149"/>
                    <a:pt x="542" y="145"/>
                    <a:pt x="540" y="142"/>
                  </a:cubicBezTo>
                  <a:cubicBezTo>
                    <a:pt x="538" y="136"/>
                    <a:pt x="537" y="131"/>
                    <a:pt x="534" y="125"/>
                  </a:cubicBezTo>
                  <a:cubicBezTo>
                    <a:pt x="532" y="120"/>
                    <a:pt x="529" y="116"/>
                    <a:pt x="527" y="111"/>
                  </a:cubicBezTo>
                  <a:cubicBezTo>
                    <a:pt x="526" y="108"/>
                    <a:pt x="523" y="106"/>
                    <a:pt x="523" y="102"/>
                  </a:cubicBezTo>
                  <a:cubicBezTo>
                    <a:pt x="523" y="99"/>
                    <a:pt x="523" y="99"/>
                    <a:pt x="524" y="97"/>
                  </a:cubicBezTo>
                  <a:cubicBezTo>
                    <a:pt x="525" y="95"/>
                    <a:pt x="526" y="94"/>
                    <a:pt x="526" y="92"/>
                  </a:cubicBezTo>
                  <a:cubicBezTo>
                    <a:pt x="525" y="88"/>
                    <a:pt x="521" y="85"/>
                    <a:pt x="521" y="81"/>
                  </a:cubicBezTo>
                  <a:cubicBezTo>
                    <a:pt x="520" y="80"/>
                    <a:pt x="521" y="78"/>
                    <a:pt x="521" y="77"/>
                  </a:cubicBezTo>
                  <a:cubicBezTo>
                    <a:pt x="521" y="77"/>
                    <a:pt x="520" y="76"/>
                    <a:pt x="521" y="75"/>
                  </a:cubicBezTo>
                  <a:cubicBezTo>
                    <a:pt x="521" y="74"/>
                    <a:pt x="522" y="75"/>
                    <a:pt x="522" y="74"/>
                  </a:cubicBezTo>
                  <a:cubicBezTo>
                    <a:pt x="523" y="72"/>
                    <a:pt x="523" y="67"/>
                    <a:pt x="522" y="65"/>
                  </a:cubicBezTo>
                  <a:cubicBezTo>
                    <a:pt x="521" y="63"/>
                    <a:pt x="519" y="62"/>
                    <a:pt x="518" y="61"/>
                  </a:cubicBezTo>
                  <a:cubicBezTo>
                    <a:pt x="518" y="60"/>
                    <a:pt x="516" y="59"/>
                    <a:pt x="516" y="57"/>
                  </a:cubicBezTo>
                  <a:cubicBezTo>
                    <a:pt x="516" y="56"/>
                    <a:pt x="516" y="55"/>
                    <a:pt x="516" y="54"/>
                  </a:cubicBezTo>
                  <a:cubicBezTo>
                    <a:pt x="515" y="54"/>
                    <a:pt x="513" y="52"/>
                    <a:pt x="512" y="51"/>
                  </a:cubicBezTo>
                  <a:cubicBezTo>
                    <a:pt x="508" y="49"/>
                    <a:pt x="504" y="50"/>
                    <a:pt x="500" y="49"/>
                  </a:cubicBezTo>
                  <a:cubicBezTo>
                    <a:pt x="495" y="48"/>
                    <a:pt x="491" y="45"/>
                    <a:pt x="486" y="43"/>
                  </a:cubicBezTo>
                  <a:cubicBezTo>
                    <a:pt x="484" y="43"/>
                    <a:pt x="482" y="42"/>
                    <a:pt x="480" y="42"/>
                  </a:cubicBezTo>
                  <a:cubicBezTo>
                    <a:pt x="478" y="42"/>
                    <a:pt x="475" y="42"/>
                    <a:pt x="473" y="42"/>
                  </a:cubicBezTo>
                  <a:cubicBezTo>
                    <a:pt x="466" y="42"/>
                    <a:pt x="460" y="42"/>
                    <a:pt x="453" y="42"/>
                  </a:cubicBezTo>
                  <a:cubicBezTo>
                    <a:pt x="445" y="42"/>
                    <a:pt x="436" y="41"/>
                    <a:pt x="428" y="41"/>
                  </a:cubicBezTo>
                  <a:cubicBezTo>
                    <a:pt x="416" y="41"/>
                    <a:pt x="404" y="42"/>
                    <a:pt x="392" y="41"/>
                  </a:cubicBezTo>
                  <a:cubicBezTo>
                    <a:pt x="375" y="41"/>
                    <a:pt x="359" y="40"/>
                    <a:pt x="343" y="39"/>
                  </a:cubicBezTo>
                  <a:cubicBezTo>
                    <a:pt x="336" y="38"/>
                    <a:pt x="329" y="37"/>
                    <a:pt x="322" y="36"/>
                  </a:cubicBezTo>
                  <a:cubicBezTo>
                    <a:pt x="321" y="35"/>
                    <a:pt x="320" y="35"/>
                    <a:pt x="319" y="35"/>
                  </a:cubicBezTo>
                  <a:cubicBezTo>
                    <a:pt x="319" y="37"/>
                    <a:pt x="317" y="38"/>
                    <a:pt x="315" y="39"/>
                  </a:cubicBezTo>
                  <a:cubicBezTo>
                    <a:pt x="314" y="41"/>
                    <a:pt x="310" y="41"/>
                    <a:pt x="309" y="43"/>
                  </a:cubicBezTo>
                  <a:cubicBezTo>
                    <a:pt x="308" y="45"/>
                    <a:pt x="309" y="46"/>
                    <a:pt x="307" y="48"/>
                  </a:cubicBezTo>
                  <a:cubicBezTo>
                    <a:pt x="306" y="49"/>
                    <a:pt x="303" y="48"/>
                    <a:pt x="301" y="48"/>
                  </a:cubicBezTo>
                  <a:cubicBezTo>
                    <a:pt x="298" y="49"/>
                    <a:pt x="295" y="51"/>
                    <a:pt x="292" y="50"/>
                  </a:cubicBezTo>
                  <a:cubicBezTo>
                    <a:pt x="292" y="49"/>
                    <a:pt x="292" y="48"/>
                    <a:pt x="292" y="47"/>
                  </a:cubicBezTo>
                  <a:cubicBezTo>
                    <a:pt x="293" y="45"/>
                    <a:pt x="296" y="43"/>
                    <a:pt x="296" y="42"/>
                  </a:cubicBezTo>
                  <a:cubicBezTo>
                    <a:pt x="296" y="40"/>
                    <a:pt x="295" y="39"/>
                    <a:pt x="293" y="41"/>
                  </a:cubicBezTo>
                  <a:cubicBezTo>
                    <a:pt x="292" y="41"/>
                    <a:pt x="292" y="44"/>
                    <a:pt x="291" y="44"/>
                  </a:cubicBezTo>
                  <a:cubicBezTo>
                    <a:pt x="290" y="45"/>
                    <a:pt x="289" y="43"/>
                    <a:pt x="287" y="43"/>
                  </a:cubicBezTo>
                  <a:cubicBezTo>
                    <a:pt x="286" y="43"/>
                    <a:pt x="283" y="44"/>
                    <a:pt x="282" y="44"/>
                  </a:cubicBezTo>
                  <a:cubicBezTo>
                    <a:pt x="280" y="44"/>
                    <a:pt x="269" y="46"/>
                    <a:pt x="253" y="35"/>
                  </a:cubicBezTo>
                  <a:cubicBezTo>
                    <a:pt x="252" y="27"/>
                    <a:pt x="252" y="27"/>
                    <a:pt x="252" y="27"/>
                  </a:cubicBezTo>
                  <a:cubicBezTo>
                    <a:pt x="253" y="20"/>
                    <a:pt x="246" y="10"/>
                    <a:pt x="245" y="7"/>
                  </a:cubicBezTo>
                  <a:cubicBezTo>
                    <a:pt x="245" y="5"/>
                    <a:pt x="243" y="3"/>
                    <a:pt x="243" y="1"/>
                  </a:cubicBezTo>
                  <a:cubicBezTo>
                    <a:pt x="237" y="0"/>
                    <a:pt x="230" y="1"/>
                    <a:pt x="225" y="1"/>
                  </a:cubicBezTo>
                  <a:cubicBezTo>
                    <a:pt x="220" y="1"/>
                    <a:pt x="214" y="1"/>
                    <a:pt x="210" y="1"/>
                  </a:cubicBezTo>
                  <a:cubicBezTo>
                    <a:pt x="208" y="1"/>
                    <a:pt x="206" y="1"/>
                    <a:pt x="205" y="2"/>
                  </a:cubicBezTo>
                  <a:cubicBezTo>
                    <a:pt x="202" y="2"/>
                    <a:pt x="201" y="4"/>
                    <a:pt x="199" y="5"/>
                  </a:cubicBezTo>
                  <a:cubicBezTo>
                    <a:pt x="196" y="8"/>
                    <a:pt x="193" y="9"/>
                    <a:pt x="192" y="13"/>
                  </a:cubicBezTo>
                  <a:cubicBezTo>
                    <a:pt x="191" y="13"/>
                    <a:pt x="190" y="13"/>
                    <a:pt x="189" y="13"/>
                  </a:cubicBezTo>
                  <a:cubicBezTo>
                    <a:pt x="188" y="12"/>
                    <a:pt x="187" y="10"/>
                    <a:pt x="187" y="10"/>
                  </a:cubicBezTo>
                  <a:cubicBezTo>
                    <a:pt x="184" y="8"/>
                    <a:pt x="181" y="11"/>
                    <a:pt x="178" y="12"/>
                  </a:cubicBezTo>
                  <a:cubicBezTo>
                    <a:pt x="178" y="12"/>
                    <a:pt x="176" y="12"/>
                    <a:pt x="176" y="12"/>
                  </a:cubicBezTo>
                  <a:cubicBezTo>
                    <a:pt x="174" y="13"/>
                    <a:pt x="174" y="16"/>
                    <a:pt x="172" y="16"/>
                  </a:cubicBezTo>
                  <a:cubicBezTo>
                    <a:pt x="171" y="17"/>
                    <a:pt x="168" y="18"/>
                    <a:pt x="166" y="17"/>
                  </a:cubicBezTo>
                  <a:cubicBezTo>
                    <a:pt x="164" y="17"/>
                    <a:pt x="164" y="16"/>
                    <a:pt x="163" y="15"/>
                  </a:cubicBezTo>
                  <a:cubicBezTo>
                    <a:pt x="162" y="14"/>
                    <a:pt x="157" y="14"/>
                    <a:pt x="156" y="15"/>
                  </a:cubicBezTo>
                  <a:cubicBezTo>
                    <a:pt x="155" y="15"/>
                    <a:pt x="156" y="17"/>
                    <a:pt x="156" y="17"/>
                  </a:cubicBezTo>
                  <a:cubicBezTo>
                    <a:pt x="156" y="18"/>
                    <a:pt x="155" y="18"/>
                    <a:pt x="155" y="19"/>
                  </a:cubicBezTo>
                  <a:cubicBezTo>
                    <a:pt x="152" y="21"/>
                    <a:pt x="148" y="21"/>
                    <a:pt x="145" y="24"/>
                  </a:cubicBezTo>
                  <a:cubicBezTo>
                    <a:pt x="144" y="24"/>
                    <a:pt x="143" y="26"/>
                    <a:pt x="143" y="27"/>
                  </a:cubicBezTo>
                  <a:cubicBezTo>
                    <a:pt x="141" y="28"/>
                    <a:pt x="139" y="30"/>
                    <a:pt x="137" y="32"/>
                  </a:cubicBezTo>
                  <a:cubicBezTo>
                    <a:pt x="135" y="34"/>
                    <a:pt x="135" y="37"/>
                    <a:pt x="133" y="40"/>
                  </a:cubicBezTo>
                  <a:cubicBezTo>
                    <a:pt x="131" y="43"/>
                    <a:pt x="129" y="47"/>
                    <a:pt x="125" y="47"/>
                  </a:cubicBezTo>
                  <a:cubicBezTo>
                    <a:pt x="121" y="47"/>
                    <a:pt x="117" y="47"/>
                    <a:pt x="114" y="50"/>
                  </a:cubicBezTo>
                  <a:cubicBezTo>
                    <a:pt x="113" y="50"/>
                    <a:pt x="113" y="51"/>
                    <a:pt x="112" y="51"/>
                  </a:cubicBezTo>
                  <a:cubicBezTo>
                    <a:pt x="109" y="53"/>
                    <a:pt x="105" y="53"/>
                    <a:pt x="102" y="54"/>
                  </a:cubicBezTo>
                  <a:cubicBezTo>
                    <a:pt x="101" y="54"/>
                    <a:pt x="101" y="54"/>
                    <a:pt x="100" y="55"/>
                  </a:cubicBezTo>
                  <a:cubicBezTo>
                    <a:pt x="100" y="56"/>
                    <a:pt x="100" y="57"/>
                    <a:pt x="100" y="57"/>
                  </a:cubicBezTo>
                  <a:cubicBezTo>
                    <a:pt x="99" y="58"/>
                    <a:pt x="98" y="57"/>
                    <a:pt x="97" y="58"/>
                  </a:cubicBezTo>
                  <a:cubicBezTo>
                    <a:pt x="95" y="58"/>
                    <a:pt x="95" y="59"/>
                    <a:pt x="93" y="59"/>
                  </a:cubicBezTo>
                  <a:cubicBezTo>
                    <a:pt x="88" y="62"/>
                    <a:pt x="83" y="63"/>
                    <a:pt x="77" y="63"/>
                  </a:cubicBezTo>
                  <a:cubicBezTo>
                    <a:pt x="72" y="63"/>
                    <a:pt x="69" y="63"/>
                    <a:pt x="65" y="65"/>
                  </a:cubicBezTo>
                  <a:cubicBezTo>
                    <a:pt x="61" y="67"/>
                    <a:pt x="57" y="69"/>
                    <a:pt x="54" y="71"/>
                  </a:cubicBezTo>
                  <a:cubicBezTo>
                    <a:pt x="50" y="73"/>
                    <a:pt x="46" y="74"/>
                    <a:pt x="43" y="76"/>
                  </a:cubicBezTo>
                  <a:cubicBezTo>
                    <a:pt x="46" y="75"/>
                    <a:pt x="46" y="70"/>
                    <a:pt x="48" y="69"/>
                  </a:cubicBezTo>
                  <a:cubicBezTo>
                    <a:pt x="45" y="68"/>
                    <a:pt x="43" y="68"/>
                    <a:pt x="40" y="70"/>
                  </a:cubicBezTo>
                  <a:cubicBezTo>
                    <a:pt x="39" y="70"/>
                    <a:pt x="38" y="71"/>
                    <a:pt x="38" y="71"/>
                  </a:cubicBezTo>
                  <a:cubicBezTo>
                    <a:pt x="37" y="72"/>
                    <a:pt x="36" y="71"/>
                    <a:pt x="36" y="71"/>
                  </a:cubicBezTo>
                  <a:cubicBezTo>
                    <a:pt x="34" y="72"/>
                    <a:pt x="31" y="72"/>
                    <a:pt x="29" y="73"/>
                  </a:cubicBezTo>
                  <a:cubicBezTo>
                    <a:pt x="29" y="73"/>
                    <a:pt x="28" y="74"/>
                    <a:pt x="27" y="74"/>
                  </a:cubicBezTo>
                  <a:cubicBezTo>
                    <a:pt x="25" y="75"/>
                    <a:pt x="21" y="76"/>
                    <a:pt x="18" y="77"/>
                  </a:cubicBezTo>
                  <a:cubicBezTo>
                    <a:pt x="18" y="77"/>
                    <a:pt x="18" y="78"/>
                    <a:pt x="19" y="78"/>
                  </a:cubicBezTo>
                  <a:cubicBezTo>
                    <a:pt x="19" y="79"/>
                    <a:pt x="20" y="79"/>
                    <a:pt x="20" y="80"/>
                  </a:cubicBezTo>
                  <a:cubicBezTo>
                    <a:pt x="19" y="80"/>
                    <a:pt x="18" y="80"/>
                    <a:pt x="17" y="80"/>
                  </a:cubicBezTo>
                  <a:cubicBezTo>
                    <a:pt x="16" y="80"/>
                    <a:pt x="15" y="80"/>
                    <a:pt x="14" y="81"/>
                  </a:cubicBezTo>
                  <a:cubicBezTo>
                    <a:pt x="12" y="81"/>
                    <a:pt x="11" y="82"/>
                    <a:pt x="9" y="82"/>
                  </a:cubicBezTo>
                  <a:cubicBezTo>
                    <a:pt x="6" y="82"/>
                    <a:pt x="3" y="81"/>
                    <a:pt x="0" y="83"/>
                  </a:cubicBezTo>
                  <a:cubicBezTo>
                    <a:pt x="0" y="84"/>
                    <a:pt x="1" y="85"/>
                    <a:pt x="1" y="85"/>
                  </a:cubicBezTo>
                  <a:cubicBezTo>
                    <a:pt x="1" y="86"/>
                    <a:pt x="1" y="87"/>
                    <a:pt x="1" y="87"/>
                  </a:cubicBezTo>
                  <a:cubicBezTo>
                    <a:pt x="2" y="88"/>
                    <a:pt x="5" y="89"/>
                    <a:pt x="7" y="90"/>
                  </a:cubicBezTo>
                  <a:cubicBezTo>
                    <a:pt x="8" y="91"/>
                    <a:pt x="9" y="92"/>
                    <a:pt x="10" y="93"/>
                  </a:cubicBezTo>
                  <a:cubicBezTo>
                    <a:pt x="11" y="93"/>
                    <a:pt x="14" y="94"/>
                    <a:pt x="16" y="93"/>
                  </a:cubicBezTo>
                  <a:cubicBezTo>
                    <a:pt x="18" y="93"/>
                    <a:pt x="20" y="90"/>
                    <a:pt x="21" y="89"/>
                  </a:cubicBezTo>
                  <a:cubicBezTo>
                    <a:pt x="22" y="88"/>
                    <a:pt x="23" y="93"/>
                    <a:pt x="23" y="94"/>
                  </a:cubicBezTo>
                  <a:cubicBezTo>
                    <a:pt x="23" y="96"/>
                    <a:pt x="22" y="99"/>
                    <a:pt x="23" y="101"/>
                  </a:cubicBezTo>
                  <a:cubicBezTo>
                    <a:pt x="23" y="103"/>
                    <a:pt x="24" y="106"/>
                    <a:pt x="24" y="108"/>
                  </a:cubicBezTo>
                  <a:cubicBezTo>
                    <a:pt x="26" y="113"/>
                    <a:pt x="27" y="117"/>
                    <a:pt x="29" y="122"/>
                  </a:cubicBezTo>
                  <a:cubicBezTo>
                    <a:pt x="30" y="124"/>
                    <a:pt x="32" y="127"/>
                    <a:pt x="33" y="130"/>
                  </a:cubicBezTo>
                  <a:cubicBezTo>
                    <a:pt x="34" y="132"/>
                    <a:pt x="33" y="136"/>
                    <a:pt x="33" y="138"/>
                  </a:cubicBezTo>
                  <a:cubicBezTo>
                    <a:pt x="33" y="141"/>
                    <a:pt x="33" y="143"/>
                    <a:pt x="32" y="145"/>
                  </a:cubicBezTo>
                  <a:cubicBezTo>
                    <a:pt x="31" y="148"/>
                    <a:pt x="30" y="149"/>
                    <a:pt x="28" y="151"/>
                  </a:cubicBezTo>
                  <a:cubicBezTo>
                    <a:pt x="27" y="152"/>
                    <a:pt x="26" y="155"/>
                    <a:pt x="25" y="156"/>
                  </a:cubicBezTo>
                  <a:cubicBezTo>
                    <a:pt x="25" y="156"/>
                    <a:pt x="24" y="156"/>
                    <a:pt x="23" y="157"/>
                  </a:cubicBezTo>
                  <a:cubicBezTo>
                    <a:pt x="23" y="158"/>
                    <a:pt x="22" y="159"/>
                    <a:pt x="22" y="160"/>
                  </a:cubicBezTo>
                  <a:cubicBezTo>
                    <a:pt x="21" y="162"/>
                    <a:pt x="20" y="163"/>
                    <a:pt x="19" y="164"/>
                  </a:cubicBezTo>
                  <a:cubicBezTo>
                    <a:pt x="18" y="166"/>
                    <a:pt x="17" y="168"/>
                    <a:pt x="16" y="170"/>
                  </a:cubicBezTo>
                  <a:cubicBezTo>
                    <a:pt x="16" y="170"/>
                    <a:pt x="16" y="171"/>
                    <a:pt x="16" y="171"/>
                  </a:cubicBezTo>
                  <a:cubicBezTo>
                    <a:pt x="16" y="171"/>
                    <a:pt x="15" y="172"/>
                    <a:pt x="15" y="172"/>
                  </a:cubicBezTo>
                  <a:cubicBezTo>
                    <a:pt x="15" y="174"/>
                    <a:pt x="17" y="174"/>
                    <a:pt x="17" y="175"/>
                  </a:cubicBezTo>
                  <a:cubicBezTo>
                    <a:pt x="19" y="176"/>
                    <a:pt x="20" y="177"/>
                    <a:pt x="21" y="178"/>
                  </a:cubicBezTo>
                  <a:cubicBezTo>
                    <a:pt x="22" y="180"/>
                    <a:pt x="23" y="181"/>
                    <a:pt x="25" y="182"/>
                  </a:cubicBezTo>
                  <a:cubicBezTo>
                    <a:pt x="26" y="183"/>
                    <a:pt x="27" y="183"/>
                    <a:pt x="28" y="184"/>
                  </a:cubicBezTo>
                  <a:cubicBezTo>
                    <a:pt x="29" y="185"/>
                    <a:pt x="30" y="185"/>
                    <a:pt x="31" y="187"/>
                  </a:cubicBezTo>
                  <a:cubicBezTo>
                    <a:pt x="33" y="188"/>
                    <a:pt x="33" y="190"/>
                    <a:pt x="34" y="192"/>
                  </a:cubicBezTo>
                  <a:cubicBezTo>
                    <a:pt x="34" y="192"/>
                    <a:pt x="34" y="193"/>
                    <a:pt x="34" y="193"/>
                  </a:cubicBezTo>
                  <a:cubicBezTo>
                    <a:pt x="36" y="196"/>
                    <a:pt x="40" y="196"/>
                    <a:pt x="41" y="199"/>
                  </a:cubicBezTo>
                  <a:cubicBezTo>
                    <a:pt x="41" y="200"/>
                    <a:pt x="40" y="202"/>
                    <a:pt x="40" y="203"/>
                  </a:cubicBezTo>
                  <a:cubicBezTo>
                    <a:pt x="40" y="204"/>
                    <a:pt x="40" y="205"/>
                    <a:pt x="39" y="206"/>
                  </a:cubicBezTo>
                  <a:cubicBezTo>
                    <a:pt x="39" y="208"/>
                    <a:pt x="38" y="208"/>
                    <a:pt x="37" y="210"/>
                  </a:cubicBezTo>
                  <a:cubicBezTo>
                    <a:pt x="36" y="211"/>
                    <a:pt x="36" y="210"/>
                    <a:pt x="37" y="212"/>
                  </a:cubicBezTo>
                  <a:cubicBezTo>
                    <a:pt x="37" y="214"/>
                    <a:pt x="37" y="215"/>
                    <a:pt x="37" y="217"/>
                  </a:cubicBezTo>
                  <a:cubicBezTo>
                    <a:pt x="37" y="218"/>
                    <a:pt x="38" y="221"/>
                    <a:pt x="38" y="222"/>
                  </a:cubicBezTo>
                  <a:cubicBezTo>
                    <a:pt x="39" y="223"/>
                    <a:pt x="39" y="223"/>
                    <a:pt x="39" y="223"/>
                  </a:cubicBezTo>
                  <a:cubicBezTo>
                    <a:pt x="40" y="223"/>
                    <a:pt x="40" y="224"/>
                    <a:pt x="40" y="224"/>
                  </a:cubicBezTo>
                  <a:cubicBezTo>
                    <a:pt x="40" y="224"/>
                    <a:pt x="41" y="224"/>
                    <a:pt x="42" y="225"/>
                  </a:cubicBezTo>
                  <a:cubicBezTo>
                    <a:pt x="42" y="225"/>
                    <a:pt x="42" y="227"/>
                    <a:pt x="42" y="227"/>
                  </a:cubicBezTo>
                  <a:cubicBezTo>
                    <a:pt x="42" y="229"/>
                    <a:pt x="43" y="230"/>
                    <a:pt x="43" y="231"/>
                  </a:cubicBezTo>
                  <a:cubicBezTo>
                    <a:pt x="43" y="232"/>
                    <a:pt x="42" y="232"/>
                    <a:pt x="43" y="233"/>
                  </a:cubicBezTo>
                  <a:cubicBezTo>
                    <a:pt x="43" y="234"/>
                    <a:pt x="46" y="235"/>
                    <a:pt x="46" y="236"/>
                  </a:cubicBezTo>
                  <a:cubicBezTo>
                    <a:pt x="49" y="238"/>
                    <a:pt x="47" y="241"/>
                    <a:pt x="47" y="244"/>
                  </a:cubicBezTo>
                  <a:cubicBezTo>
                    <a:pt x="46" y="247"/>
                    <a:pt x="46" y="249"/>
                    <a:pt x="46" y="252"/>
                  </a:cubicBezTo>
                  <a:cubicBezTo>
                    <a:pt x="46" y="252"/>
                    <a:pt x="46" y="252"/>
                    <a:pt x="46" y="253"/>
                  </a:cubicBezTo>
                  <a:cubicBezTo>
                    <a:pt x="45" y="255"/>
                    <a:pt x="43" y="255"/>
                    <a:pt x="41" y="255"/>
                  </a:cubicBezTo>
                  <a:cubicBezTo>
                    <a:pt x="37" y="256"/>
                    <a:pt x="38" y="257"/>
                    <a:pt x="38" y="260"/>
                  </a:cubicBezTo>
                  <a:cubicBezTo>
                    <a:pt x="38" y="261"/>
                    <a:pt x="38" y="264"/>
                    <a:pt x="38" y="265"/>
                  </a:cubicBezTo>
                  <a:cubicBezTo>
                    <a:pt x="39" y="266"/>
                    <a:pt x="40" y="265"/>
                    <a:pt x="41" y="265"/>
                  </a:cubicBezTo>
                  <a:cubicBezTo>
                    <a:pt x="40" y="265"/>
                    <a:pt x="39" y="266"/>
                    <a:pt x="38" y="267"/>
                  </a:cubicBezTo>
                  <a:cubicBezTo>
                    <a:pt x="39" y="269"/>
                    <a:pt x="41" y="271"/>
                    <a:pt x="42" y="273"/>
                  </a:cubicBezTo>
                  <a:cubicBezTo>
                    <a:pt x="42" y="273"/>
                    <a:pt x="42" y="274"/>
                    <a:pt x="42" y="274"/>
                  </a:cubicBezTo>
                  <a:cubicBezTo>
                    <a:pt x="42" y="275"/>
                    <a:pt x="43" y="275"/>
                    <a:pt x="43" y="275"/>
                  </a:cubicBezTo>
                  <a:cubicBezTo>
                    <a:pt x="43" y="275"/>
                    <a:pt x="44" y="277"/>
                    <a:pt x="44" y="276"/>
                  </a:cubicBezTo>
                  <a:cubicBezTo>
                    <a:pt x="44" y="278"/>
                    <a:pt x="45" y="280"/>
                    <a:pt x="45" y="282"/>
                  </a:cubicBezTo>
                  <a:cubicBezTo>
                    <a:pt x="45" y="283"/>
                    <a:pt x="44" y="283"/>
                    <a:pt x="44" y="284"/>
                  </a:cubicBezTo>
                  <a:cubicBezTo>
                    <a:pt x="44" y="284"/>
                    <a:pt x="43" y="284"/>
                    <a:pt x="43" y="284"/>
                  </a:cubicBezTo>
                  <a:cubicBezTo>
                    <a:pt x="43" y="285"/>
                    <a:pt x="42" y="285"/>
                    <a:pt x="41" y="285"/>
                  </a:cubicBezTo>
                  <a:cubicBezTo>
                    <a:pt x="40" y="286"/>
                    <a:pt x="41" y="287"/>
                    <a:pt x="42" y="288"/>
                  </a:cubicBezTo>
                  <a:cubicBezTo>
                    <a:pt x="42" y="288"/>
                    <a:pt x="42" y="288"/>
                    <a:pt x="43" y="289"/>
                  </a:cubicBezTo>
                  <a:cubicBezTo>
                    <a:pt x="45" y="290"/>
                    <a:pt x="46" y="291"/>
                    <a:pt x="47" y="292"/>
                  </a:cubicBezTo>
                  <a:cubicBezTo>
                    <a:pt x="48" y="293"/>
                    <a:pt x="50" y="293"/>
                    <a:pt x="51" y="294"/>
                  </a:cubicBezTo>
                  <a:cubicBezTo>
                    <a:pt x="52" y="295"/>
                    <a:pt x="52" y="295"/>
                    <a:pt x="53" y="296"/>
                  </a:cubicBezTo>
                  <a:cubicBezTo>
                    <a:pt x="54" y="298"/>
                    <a:pt x="54" y="299"/>
                    <a:pt x="54" y="301"/>
                  </a:cubicBezTo>
                  <a:cubicBezTo>
                    <a:pt x="55" y="302"/>
                    <a:pt x="55" y="303"/>
                    <a:pt x="55" y="303"/>
                  </a:cubicBezTo>
                  <a:cubicBezTo>
                    <a:pt x="55" y="304"/>
                    <a:pt x="56" y="304"/>
                    <a:pt x="56" y="304"/>
                  </a:cubicBezTo>
                  <a:cubicBezTo>
                    <a:pt x="57" y="305"/>
                    <a:pt x="58" y="306"/>
                    <a:pt x="58" y="307"/>
                  </a:cubicBezTo>
                  <a:cubicBezTo>
                    <a:pt x="59" y="308"/>
                    <a:pt x="59" y="309"/>
                    <a:pt x="60" y="310"/>
                  </a:cubicBezTo>
                  <a:cubicBezTo>
                    <a:pt x="60" y="312"/>
                    <a:pt x="60" y="311"/>
                    <a:pt x="60" y="313"/>
                  </a:cubicBezTo>
                  <a:cubicBezTo>
                    <a:pt x="59" y="315"/>
                    <a:pt x="59" y="317"/>
                    <a:pt x="58" y="319"/>
                  </a:cubicBezTo>
                  <a:cubicBezTo>
                    <a:pt x="57" y="321"/>
                    <a:pt x="57" y="322"/>
                    <a:pt x="57" y="324"/>
                  </a:cubicBezTo>
                  <a:cubicBezTo>
                    <a:pt x="56" y="326"/>
                    <a:pt x="57" y="328"/>
                    <a:pt x="56" y="330"/>
                  </a:cubicBezTo>
                  <a:cubicBezTo>
                    <a:pt x="56" y="332"/>
                    <a:pt x="54" y="333"/>
                    <a:pt x="54" y="336"/>
                  </a:cubicBezTo>
                  <a:cubicBezTo>
                    <a:pt x="54" y="337"/>
                    <a:pt x="54" y="337"/>
                    <a:pt x="54" y="338"/>
                  </a:cubicBezTo>
                  <a:cubicBezTo>
                    <a:pt x="56" y="338"/>
                    <a:pt x="59" y="338"/>
                    <a:pt x="61" y="338"/>
                  </a:cubicBezTo>
                  <a:cubicBezTo>
                    <a:pt x="65" y="338"/>
                    <a:pt x="68" y="338"/>
                    <a:pt x="72" y="338"/>
                  </a:cubicBezTo>
                  <a:cubicBezTo>
                    <a:pt x="75" y="338"/>
                    <a:pt x="75" y="338"/>
                    <a:pt x="76" y="340"/>
                  </a:cubicBezTo>
                  <a:cubicBezTo>
                    <a:pt x="76" y="340"/>
                    <a:pt x="77" y="340"/>
                    <a:pt x="77" y="341"/>
                  </a:cubicBezTo>
                  <a:cubicBezTo>
                    <a:pt x="78" y="341"/>
                    <a:pt x="78" y="341"/>
                    <a:pt x="78" y="342"/>
                  </a:cubicBezTo>
                  <a:cubicBezTo>
                    <a:pt x="78" y="342"/>
                    <a:pt x="79" y="343"/>
                    <a:pt x="79" y="343"/>
                  </a:cubicBezTo>
                  <a:cubicBezTo>
                    <a:pt x="81" y="346"/>
                    <a:pt x="82" y="348"/>
                    <a:pt x="84" y="350"/>
                  </a:cubicBezTo>
                  <a:cubicBezTo>
                    <a:pt x="85" y="352"/>
                    <a:pt x="86" y="355"/>
                    <a:pt x="88" y="356"/>
                  </a:cubicBezTo>
                  <a:cubicBezTo>
                    <a:pt x="89" y="356"/>
                    <a:pt x="90" y="356"/>
                    <a:pt x="91" y="356"/>
                  </a:cubicBezTo>
                  <a:cubicBezTo>
                    <a:pt x="93" y="356"/>
                    <a:pt x="95" y="358"/>
                    <a:pt x="97" y="358"/>
                  </a:cubicBezTo>
                  <a:cubicBezTo>
                    <a:pt x="99" y="359"/>
                    <a:pt x="102" y="361"/>
                    <a:pt x="104" y="362"/>
                  </a:cubicBezTo>
                  <a:cubicBezTo>
                    <a:pt x="106" y="362"/>
                    <a:pt x="107" y="363"/>
                    <a:pt x="108" y="363"/>
                  </a:cubicBezTo>
                  <a:cubicBezTo>
                    <a:pt x="110" y="364"/>
                    <a:pt x="111" y="364"/>
                    <a:pt x="113" y="365"/>
                  </a:cubicBezTo>
                  <a:cubicBezTo>
                    <a:pt x="114" y="365"/>
                    <a:pt x="114" y="366"/>
                    <a:pt x="115" y="366"/>
                  </a:cubicBezTo>
                  <a:cubicBezTo>
                    <a:pt x="116" y="367"/>
                    <a:pt x="117" y="366"/>
                    <a:pt x="118" y="367"/>
                  </a:cubicBezTo>
                  <a:cubicBezTo>
                    <a:pt x="118" y="367"/>
                    <a:pt x="119" y="368"/>
                    <a:pt x="120" y="369"/>
                  </a:cubicBezTo>
                  <a:cubicBezTo>
                    <a:pt x="120" y="369"/>
                    <a:pt x="122" y="369"/>
                    <a:pt x="122" y="369"/>
                  </a:cubicBezTo>
                  <a:cubicBezTo>
                    <a:pt x="124" y="370"/>
                    <a:pt x="125" y="370"/>
                    <a:pt x="127" y="370"/>
                  </a:cubicBezTo>
                  <a:cubicBezTo>
                    <a:pt x="129" y="370"/>
                    <a:pt x="131" y="369"/>
                    <a:pt x="133" y="370"/>
                  </a:cubicBezTo>
                  <a:cubicBezTo>
                    <a:pt x="135" y="370"/>
                    <a:pt x="135" y="370"/>
                    <a:pt x="136" y="371"/>
                  </a:cubicBezTo>
                  <a:cubicBezTo>
                    <a:pt x="138" y="372"/>
                    <a:pt x="137" y="370"/>
                    <a:pt x="138" y="372"/>
                  </a:cubicBezTo>
                  <a:cubicBezTo>
                    <a:pt x="138" y="372"/>
                    <a:pt x="138" y="374"/>
                    <a:pt x="138" y="375"/>
                  </a:cubicBezTo>
                  <a:cubicBezTo>
                    <a:pt x="137" y="376"/>
                    <a:pt x="136" y="377"/>
                    <a:pt x="136" y="378"/>
                  </a:cubicBezTo>
                  <a:cubicBezTo>
                    <a:pt x="135" y="379"/>
                    <a:pt x="134" y="380"/>
                    <a:pt x="133" y="381"/>
                  </a:cubicBezTo>
                  <a:cubicBezTo>
                    <a:pt x="132" y="382"/>
                    <a:pt x="130" y="383"/>
                    <a:pt x="129" y="385"/>
                  </a:cubicBezTo>
                  <a:cubicBezTo>
                    <a:pt x="128" y="386"/>
                    <a:pt x="128" y="388"/>
                    <a:pt x="128" y="389"/>
                  </a:cubicBezTo>
                  <a:cubicBezTo>
                    <a:pt x="129" y="392"/>
                    <a:pt x="131" y="392"/>
                    <a:pt x="133" y="393"/>
                  </a:cubicBezTo>
                  <a:cubicBezTo>
                    <a:pt x="135" y="394"/>
                    <a:pt x="136" y="395"/>
                    <a:pt x="137" y="396"/>
                  </a:cubicBezTo>
                  <a:cubicBezTo>
                    <a:pt x="138" y="397"/>
                    <a:pt x="139" y="397"/>
                    <a:pt x="140" y="398"/>
                  </a:cubicBezTo>
                  <a:cubicBezTo>
                    <a:pt x="140" y="398"/>
                    <a:pt x="141" y="400"/>
                    <a:pt x="141" y="400"/>
                  </a:cubicBezTo>
                  <a:cubicBezTo>
                    <a:pt x="142" y="401"/>
                    <a:pt x="142" y="401"/>
                    <a:pt x="143" y="402"/>
                  </a:cubicBezTo>
                  <a:cubicBezTo>
                    <a:pt x="144" y="404"/>
                    <a:pt x="145" y="405"/>
                    <a:pt x="145" y="407"/>
                  </a:cubicBezTo>
                  <a:cubicBezTo>
                    <a:pt x="145" y="409"/>
                    <a:pt x="146" y="410"/>
                    <a:pt x="147" y="412"/>
                  </a:cubicBezTo>
                  <a:cubicBezTo>
                    <a:pt x="148" y="413"/>
                    <a:pt x="148" y="414"/>
                    <a:pt x="149" y="415"/>
                  </a:cubicBezTo>
                  <a:cubicBezTo>
                    <a:pt x="152" y="417"/>
                    <a:pt x="154" y="415"/>
                    <a:pt x="156" y="413"/>
                  </a:cubicBezTo>
                  <a:cubicBezTo>
                    <a:pt x="156" y="412"/>
                    <a:pt x="157" y="412"/>
                    <a:pt x="157" y="412"/>
                  </a:cubicBezTo>
                  <a:cubicBezTo>
                    <a:pt x="158" y="410"/>
                    <a:pt x="158" y="411"/>
                    <a:pt x="160" y="410"/>
                  </a:cubicBezTo>
                  <a:cubicBezTo>
                    <a:pt x="162" y="408"/>
                    <a:pt x="161" y="407"/>
                    <a:pt x="163" y="406"/>
                  </a:cubicBezTo>
                  <a:cubicBezTo>
                    <a:pt x="164" y="405"/>
                    <a:pt x="165" y="405"/>
                    <a:pt x="166" y="405"/>
                  </a:cubicBezTo>
                  <a:cubicBezTo>
                    <a:pt x="167" y="404"/>
                    <a:pt x="169" y="403"/>
                    <a:pt x="171" y="403"/>
                  </a:cubicBezTo>
                  <a:cubicBezTo>
                    <a:pt x="173" y="402"/>
                    <a:pt x="174" y="402"/>
                    <a:pt x="174" y="400"/>
                  </a:cubicBezTo>
                  <a:cubicBezTo>
                    <a:pt x="173" y="397"/>
                    <a:pt x="171" y="397"/>
                    <a:pt x="169" y="395"/>
                  </a:cubicBezTo>
                  <a:cubicBezTo>
                    <a:pt x="168" y="394"/>
                    <a:pt x="168" y="394"/>
                    <a:pt x="167" y="393"/>
                  </a:cubicBezTo>
                  <a:cubicBezTo>
                    <a:pt x="166" y="391"/>
                    <a:pt x="165" y="390"/>
                    <a:pt x="165" y="388"/>
                  </a:cubicBezTo>
                  <a:cubicBezTo>
                    <a:pt x="169" y="388"/>
                    <a:pt x="174" y="388"/>
                    <a:pt x="177" y="390"/>
                  </a:cubicBezTo>
                  <a:cubicBezTo>
                    <a:pt x="177" y="390"/>
                    <a:pt x="178" y="391"/>
                    <a:pt x="177" y="392"/>
                  </a:cubicBezTo>
                  <a:cubicBezTo>
                    <a:pt x="179" y="393"/>
                    <a:pt x="179" y="392"/>
                    <a:pt x="180" y="393"/>
                  </a:cubicBezTo>
                  <a:cubicBezTo>
                    <a:pt x="181" y="394"/>
                    <a:pt x="183" y="395"/>
                    <a:pt x="184" y="395"/>
                  </a:cubicBezTo>
                  <a:cubicBezTo>
                    <a:pt x="184" y="397"/>
                    <a:pt x="185" y="397"/>
                    <a:pt x="187" y="398"/>
                  </a:cubicBezTo>
                  <a:cubicBezTo>
                    <a:pt x="189" y="398"/>
                    <a:pt x="190" y="400"/>
                    <a:pt x="191" y="400"/>
                  </a:cubicBezTo>
                  <a:cubicBezTo>
                    <a:pt x="192" y="401"/>
                    <a:pt x="192" y="400"/>
                    <a:pt x="193" y="401"/>
                  </a:cubicBezTo>
                  <a:cubicBezTo>
                    <a:pt x="194" y="401"/>
                    <a:pt x="193" y="402"/>
                    <a:pt x="194" y="402"/>
                  </a:cubicBezTo>
                  <a:cubicBezTo>
                    <a:pt x="196" y="403"/>
                    <a:pt x="200" y="402"/>
                    <a:pt x="201" y="402"/>
                  </a:cubicBezTo>
                  <a:cubicBezTo>
                    <a:pt x="204" y="402"/>
                    <a:pt x="208" y="399"/>
                    <a:pt x="210" y="402"/>
                  </a:cubicBezTo>
                  <a:cubicBezTo>
                    <a:pt x="210" y="403"/>
                    <a:pt x="210" y="406"/>
                    <a:pt x="210" y="407"/>
                  </a:cubicBezTo>
                  <a:cubicBezTo>
                    <a:pt x="209" y="409"/>
                    <a:pt x="207" y="409"/>
                    <a:pt x="206" y="411"/>
                  </a:cubicBezTo>
                  <a:cubicBezTo>
                    <a:pt x="206" y="412"/>
                    <a:pt x="207" y="413"/>
                    <a:pt x="208" y="414"/>
                  </a:cubicBezTo>
                  <a:cubicBezTo>
                    <a:pt x="209" y="415"/>
                    <a:pt x="210" y="417"/>
                    <a:pt x="212" y="417"/>
                  </a:cubicBezTo>
                  <a:cubicBezTo>
                    <a:pt x="213" y="418"/>
                    <a:pt x="214" y="420"/>
                    <a:pt x="215" y="421"/>
                  </a:cubicBezTo>
                  <a:cubicBezTo>
                    <a:pt x="217" y="422"/>
                    <a:pt x="219" y="421"/>
                    <a:pt x="220" y="421"/>
                  </a:cubicBezTo>
                  <a:cubicBezTo>
                    <a:pt x="221" y="422"/>
                    <a:pt x="221" y="422"/>
                    <a:pt x="222" y="423"/>
                  </a:cubicBezTo>
                  <a:cubicBezTo>
                    <a:pt x="222" y="423"/>
                    <a:pt x="222" y="423"/>
                    <a:pt x="223" y="423"/>
                  </a:cubicBezTo>
                  <a:cubicBezTo>
                    <a:pt x="225" y="424"/>
                    <a:pt x="226" y="423"/>
                    <a:pt x="227" y="424"/>
                  </a:cubicBezTo>
                  <a:cubicBezTo>
                    <a:pt x="229" y="424"/>
                    <a:pt x="229" y="425"/>
                    <a:pt x="231" y="426"/>
                  </a:cubicBezTo>
                  <a:cubicBezTo>
                    <a:pt x="233" y="426"/>
                    <a:pt x="235" y="426"/>
                    <a:pt x="237" y="427"/>
                  </a:cubicBezTo>
                  <a:cubicBezTo>
                    <a:pt x="239" y="427"/>
                    <a:pt x="240" y="428"/>
                    <a:pt x="243" y="428"/>
                  </a:cubicBezTo>
                  <a:cubicBezTo>
                    <a:pt x="243" y="429"/>
                    <a:pt x="243" y="429"/>
                    <a:pt x="243" y="429"/>
                  </a:cubicBezTo>
                  <a:cubicBezTo>
                    <a:pt x="245" y="429"/>
                    <a:pt x="247" y="430"/>
                    <a:pt x="249" y="431"/>
                  </a:cubicBezTo>
                  <a:cubicBezTo>
                    <a:pt x="253" y="433"/>
                    <a:pt x="256" y="433"/>
                    <a:pt x="260" y="434"/>
                  </a:cubicBezTo>
                  <a:cubicBezTo>
                    <a:pt x="257" y="440"/>
                    <a:pt x="259" y="446"/>
                    <a:pt x="264" y="449"/>
                  </a:cubicBezTo>
                  <a:cubicBezTo>
                    <a:pt x="267" y="451"/>
                    <a:pt x="269" y="452"/>
                    <a:pt x="269" y="455"/>
                  </a:cubicBezTo>
                  <a:cubicBezTo>
                    <a:pt x="269" y="457"/>
                    <a:pt x="269" y="459"/>
                    <a:pt x="269" y="460"/>
                  </a:cubicBezTo>
                  <a:cubicBezTo>
                    <a:pt x="268" y="462"/>
                    <a:pt x="267" y="463"/>
                    <a:pt x="268" y="465"/>
                  </a:cubicBezTo>
                  <a:cubicBezTo>
                    <a:pt x="268" y="465"/>
                    <a:pt x="269" y="465"/>
                    <a:pt x="270" y="465"/>
                  </a:cubicBezTo>
                  <a:cubicBezTo>
                    <a:pt x="271" y="465"/>
                    <a:pt x="271" y="465"/>
                    <a:pt x="271" y="466"/>
                  </a:cubicBezTo>
                  <a:cubicBezTo>
                    <a:pt x="272" y="467"/>
                    <a:pt x="272" y="469"/>
                    <a:pt x="272" y="470"/>
                  </a:cubicBezTo>
                  <a:cubicBezTo>
                    <a:pt x="273" y="473"/>
                    <a:pt x="272" y="475"/>
                    <a:pt x="276" y="475"/>
                  </a:cubicBezTo>
                  <a:cubicBezTo>
                    <a:pt x="279" y="476"/>
                    <a:pt x="283" y="476"/>
                    <a:pt x="286" y="475"/>
                  </a:cubicBezTo>
                  <a:cubicBezTo>
                    <a:pt x="290" y="475"/>
                    <a:pt x="289" y="473"/>
                    <a:pt x="289" y="469"/>
                  </a:cubicBezTo>
                  <a:cubicBezTo>
                    <a:pt x="290" y="466"/>
                    <a:pt x="291" y="465"/>
                    <a:pt x="294" y="464"/>
                  </a:cubicBezTo>
                  <a:cubicBezTo>
                    <a:pt x="296" y="464"/>
                    <a:pt x="296" y="463"/>
                    <a:pt x="298" y="463"/>
                  </a:cubicBezTo>
                  <a:cubicBezTo>
                    <a:pt x="298" y="463"/>
                    <a:pt x="299" y="463"/>
                    <a:pt x="299" y="462"/>
                  </a:cubicBezTo>
                  <a:cubicBezTo>
                    <a:pt x="301" y="462"/>
                    <a:pt x="301" y="461"/>
                    <a:pt x="302" y="460"/>
                  </a:cubicBezTo>
                  <a:cubicBezTo>
                    <a:pt x="304" y="458"/>
                    <a:pt x="307" y="460"/>
                    <a:pt x="307" y="463"/>
                  </a:cubicBezTo>
                  <a:cubicBezTo>
                    <a:pt x="307" y="464"/>
                    <a:pt x="307" y="465"/>
                    <a:pt x="308" y="466"/>
                  </a:cubicBezTo>
                  <a:cubicBezTo>
                    <a:pt x="309" y="467"/>
                    <a:pt x="311" y="466"/>
                    <a:pt x="311" y="468"/>
                  </a:cubicBezTo>
                  <a:cubicBezTo>
                    <a:pt x="312" y="468"/>
                    <a:pt x="315" y="470"/>
                    <a:pt x="315" y="471"/>
                  </a:cubicBezTo>
                  <a:cubicBezTo>
                    <a:pt x="316" y="472"/>
                    <a:pt x="316" y="473"/>
                    <a:pt x="316" y="473"/>
                  </a:cubicBezTo>
                  <a:cubicBezTo>
                    <a:pt x="317" y="474"/>
                    <a:pt x="318" y="475"/>
                    <a:pt x="318" y="476"/>
                  </a:cubicBezTo>
                  <a:cubicBezTo>
                    <a:pt x="319" y="477"/>
                    <a:pt x="319" y="477"/>
                    <a:pt x="319" y="479"/>
                  </a:cubicBezTo>
                  <a:cubicBezTo>
                    <a:pt x="319" y="481"/>
                    <a:pt x="319" y="483"/>
                    <a:pt x="319" y="485"/>
                  </a:cubicBezTo>
                  <a:cubicBezTo>
                    <a:pt x="319" y="487"/>
                    <a:pt x="319" y="486"/>
                    <a:pt x="321" y="487"/>
                  </a:cubicBezTo>
                  <a:cubicBezTo>
                    <a:pt x="321" y="488"/>
                    <a:pt x="322" y="488"/>
                    <a:pt x="323" y="488"/>
                  </a:cubicBezTo>
                  <a:cubicBezTo>
                    <a:pt x="323" y="489"/>
                    <a:pt x="324" y="490"/>
                    <a:pt x="325" y="490"/>
                  </a:cubicBezTo>
                  <a:cubicBezTo>
                    <a:pt x="326" y="491"/>
                    <a:pt x="326" y="491"/>
                    <a:pt x="327" y="491"/>
                  </a:cubicBezTo>
                  <a:cubicBezTo>
                    <a:pt x="328" y="491"/>
                    <a:pt x="329" y="492"/>
                    <a:pt x="329" y="493"/>
                  </a:cubicBezTo>
                  <a:cubicBezTo>
                    <a:pt x="331" y="493"/>
                    <a:pt x="333" y="493"/>
                    <a:pt x="334" y="493"/>
                  </a:cubicBezTo>
                  <a:cubicBezTo>
                    <a:pt x="334" y="491"/>
                    <a:pt x="334" y="490"/>
                    <a:pt x="334" y="488"/>
                  </a:cubicBezTo>
                  <a:cubicBezTo>
                    <a:pt x="334" y="485"/>
                    <a:pt x="335" y="484"/>
                    <a:pt x="338" y="483"/>
                  </a:cubicBezTo>
                  <a:cubicBezTo>
                    <a:pt x="341" y="480"/>
                    <a:pt x="345" y="482"/>
                    <a:pt x="349" y="481"/>
                  </a:cubicBezTo>
                  <a:cubicBezTo>
                    <a:pt x="350" y="479"/>
                    <a:pt x="349" y="478"/>
                    <a:pt x="349" y="476"/>
                  </a:cubicBezTo>
                  <a:cubicBezTo>
                    <a:pt x="351" y="476"/>
                    <a:pt x="354" y="476"/>
                    <a:pt x="356" y="476"/>
                  </a:cubicBezTo>
                  <a:cubicBezTo>
                    <a:pt x="359" y="476"/>
                    <a:pt x="361" y="473"/>
                    <a:pt x="365" y="473"/>
                  </a:cubicBezTo>
                  <a:cubicBezTo>
                    <a:pt x="366" y="474"/>
                    <a:pt x="366" y="475"/>
                    <a:pt x="368" y="475"/>
                  </a:cubicBezTo>
                  <a:cubicBezTo>
                    <a:pt x="369" y="476"/>
                    <a:pt x="370" y="475"/>
                    <a:pt x="371" y="475"/>
                  </a:cubicBezTo>
                  <a:cubicBezTo>
                    <a:pt x="373" y="476"/>
                    <a:pt x="374" y="479"/>
                    <a:pt x="376" y="480"/>
                  </a:cubicBezTo>
                  <a:cubicBezTo>
                    <a:pt x="376" y="480"/>
                    <a:pt x="378" y="480"/>
                    <a:pt x="378" y="480"/>
                  </a:cubicBezTo>
                  <a:cubicBezTo>
                    <a:pt x="379" y="481"/>
                    <a:pt x="380" y="481"/>
                    <a:pt x="381" y="481"/>
                  </a:cubicBezTo>
                  <a:cubicBezTo>
                    <a:pt x="381" y="482"/>
                    <a:pt x="381" y="483"/>
                    <a:pt x="382" y="483"/>
                  </a:cubicBezTo>
                  <a:cubicBezTo>
                    <a:pt x="382" y="483"/>
                    <a:pt x="385" y="483"/>
                    <a:pt x="385" y="483"/>
                  </a:cubicBezTo>
                  <a:cubicBezTo>
                    <a:pt x="386" y="483"/>
                    <a:pt x="389" y="481"/>
                    <a:pt x="389" y="480"/>
                  </a:cubicBezTo>
                  <a:cubicBezTo>
                    <a:pt x="390" y="478"/>
                    <a:pt x="389" y="477"/>
                    <a:pt x="390" y="475"/>
                  </a:cubicBezTo>
                  <a:cubicBezTo>
                    <a:pt x="391" y="474"/>
                    <a:pt x="392" y="473"/>
                    <a:pt x="393" y="473"/>
                  </a:cubicBezTo>
                  <a:cubicBezTo>
                    <a:pt x="395" y="473"/>
                    <a:pt x="398" y="475"/>
                    <a:pt x="399" y="471"/>
                  </a:cubicBezTo>
                  <a:cubicBezTo>
                    <a:pt x="399" y="471"/>
                    <a:pt x="400" y="470"/>
                    <a:pt x="401" y="470"/>
                  </a:cubicBezTo>
                  <a:cubicBezTo>
                    <a:pt x="402" y="470"/>
                    <a:pt x="402" y="471"/>
                    <a:pt x="403" y="471"/>
                  </a:cubicBezTo>
                  <a:cubicBezTo>
                    <a:pt x="405" y="471"/>
                    <a:pt x="408" y="471"/>
                    <a:pt x="410" y="471"/>
                  </a:cubicBezTo>
                  <a:cubicBezTo>
                    <a:pt x="413" y="472"/>
                    <a:pt x="417" y="473"/>
                    <a:pt x="420" y="474"/>
                  </a:cubicBezTo>
                  <a:cubicBezTo>
                    <a:pt x="422" y="475"/>
                    <a:pt x="423" y="476"/>
                    <a:pt x="425" y="477"/>
                  </a:cubicBezTo>
                  <a:cubicBezTo>
                    <a:pt x="426" y="478"/>
                    <a:pt x="425" y="478"/>
                    <a:pt x="427" y="479"/>
                  </a:cubicBezTo>
                  <a:cubicBezTo>
                    <a:pt x="428" y="479"/>
                    <a:pt x="429" y="478"/>
                    <a:pt x="430" y="478"/>
                  </a:cubicBezTo>
                  <a:cubicBezTo>
                    <a:pt x="431" y="479"/>
                    <a:pt x="432" y="480"/>
                    <a:pt x="433" y="481"/>
                  </a:cubicBezTo>
                  <a:cubicBezTo>
                    <a:pt x="433" y="482"/>
                    <a:pt x="433" y="482"/>
                    <a:pt x="434" y="483"/>
                  </a:cubicBezTo>
                  <a:cubicBezTo>
                    <a:pt x="434" y="483"/>
                    <a:pt x="435" y="485"/>
                    <a:pt x="435" y="485"/>
                  </a:cubicBezTo>
                  <a:cubicBezTo>
                    <a:pt x="436" y="485"/>
                    <a:pt x="436" y="485"/>
                    <a:pt x="437" y="485"/>
                  </a:cubicBezTo>
                  <a:cubicBezTo>
                    <a:pt x="439" y="486"/>
                    <a:pt x="441" y="487"/>
                    <a:pt x="442" y="488"/>
                  </a:cubicBezTo>
                  <a:cubicBezTo>
                    <a:pt x="444" y="489"/>
                    <a:pt x="444" y="489"/>
                    <a:pt x="445" y="490"/>
                  </a:cubicBezTo>
                  <a:cubicBezTo>
                    <a:pt x="446" y="492"/>
                    <a:pt x="447" y="492"/>
                    <a:pt x="448" y="493"/>
                  </a:cubicBezTo>
                  <a:cubicBezTo>
                    <a:pt x="452" y="494"/>
                    <a:pt x="455" y="494"/>
                    <a:pt x="459" y="496"/>
                  </a:cubicBezTo>
                  <a:cubicBezTo>
                    <a:pt x="460" y="496"/>
                    <a:pt x="462" y="497"/>
                    <a:pt x="464" y="498"/>
                  </a:cubicBezTo>
                  <a:cubicBezTo>
                    <a:pt x="464" y="498"/>
                    <a:pt x="465" y="499"/>
                    <a:pt x="466" y="499"/>
                  </a:cubicBezTo>
                  <a:cubicBezTo>
                    <a:pt x="466" y="500"/>
                    <a:pt x="467" y="500"/>
                    <a:pt x="468" y="500"/>
                  </a:cubicBezTo>
                  <a:cubicBezTo>
                    <a:pt x="470" y="501"/>
                    <a:pt x="471" y="503"/>
                    <a:pt x="474" y="503"/>
                  </a:cubicBezTo>
                  <a:cubicBezTo>
                    <a:pt x="475" y="503"/>
                    <a:pt x="476" y="503"/>
                    <a:pt x="477" y="503"/>
                  </a:cubicBezTo>
                  <a:cubicBezTo>
                    <a:pt x="478" y="503"/>
                    <a:pt x="478" y="504"/>
                    <a:pt x="479" y="505"/>
                  </a:cubicBezTo>
                  <a:cubicBezTo>
                    <a:pt x="481" y="505"/>
                    <a:pt x="485" y="505"/>
                    <a:pt x="487" y="505"/>
                  </a:cubicBezTo>
                  <a:cubicBezTo>
                    <a:pt x="488" y="502"/>
                    <a:pt x="485" y="500"/>
                    <a:pt x="485" y="497"/>
                  </a:cubicBezTo>
                  <a:cubicBezTo>
                    <a:pt x="484" y="497"/>
                    <a:pt x="484" y="497"/>
                    <a:pt x="483" y="496"/>
                  </a:cubicBezTo>
                  <a:cubicBezTo>
                    <a:pt x="483" y="496"/>
                    <a:pt x="483" y="495"/>
                    <a:pt x="482" y="495"/>
                  </a:cubicBezTo>
                  <a:cubicBezTo>
                    <a:pt x="482" y="495"/>
                    <a:pt x="481" y="495"/>
                    <a:pt x="480" y="495"/>
                  </a:cubicBezTo>
                  <a:cubicBezTo>
                    <a:pt x="476" y="494"/>
                    <a:pt x="477" y="489"/>
                    <a:pt x="477" y="486"/>
                  </a:cubicBezTo>
                  <a:cubicBezTo>
                    <a:pt x="477" y="484"/>
                    <a:pt x="478" y="481"/>
                    <a:pt x="477" y="479"/>
                  </a:cubicBezTo>
                  <a:cubicBezTo>
                    <a:pt x="476" y="479"/>
                    <a:pt x="476" y="478"/>
                    <a:pt x="475" y="478"/>
                  </a:cubicBezTo>
                  <a:cubicBezTo>
                    <a:pt x="475" y="477"/>
                    <a:pt x="475" y="475"/>
                    <a:pt x="475" y="474"/>
                  </a:cubicBezTo>
                  <a:cubicBezTo>
                    <a:pt x="475" y="472"/>
                    <a:pt x="474" y="471"/>
                    <a:pt x="473" y="468"/>
                  </a:cubicBezTo>
                  <a:cubicBezTo>
                    <a:pt x="473" y="467"/>
                    <a:pt x="473" y="467"/>
                    <a:pt x="473" y="466"/>
                  </a:cubicBezTo>
                  <a:cubicBezTo>
                    <a:pt x="473" y="465"/>
                    <a:pt x="473" y="464"/>
                    <a:pt x="473" y="464"/>
                  </a:cubicBezTo>
                  <a:cubicBezTo>
                    <a:pt x="473" y="462"/>
                    <a:pt x="473" y="464"/>
                    <a:pt x="474" y="462"/>
                  </a:cubicBezTo>
                  <a:cubicBezTo>
                    <a:pt x="476" y="461"/>
                    <a:pt x="477" y="459"/>
                    <a:pt x="478" y="458"/>
                  </a:cubicBezTo>
                  <a:cubicBezTo>
                    <a:pt x="480" y="457"/>
                    <a:pt x="481" y="457"/>
                    <a:pt x="482" y="455"/>
                  </a:cubicBezTo>
                  <a:cubicBezTo>
                    <a:pt x="483" y="455"/>
                    <a:pt x="484" y="454"/>
                    <a:pt x="484" y="453"/>
                  </a:cubicBezTo>
                  <a:cubicBezTo>
                    <a:pt x="485" y="451"/>
                    <a:pt x="487" y="448"/>
                    <a:pt x="488" y="445"/>
                  </a:cubicBezTo>
                  <a:cubicBezTo>
                    <a:pt x="491" y="440"/>
                    <a:pt x="494" y="436"/>
                    <a:pt x="497" y="431"/>
                  </a:cubicBezTo>
                  <a:cubicBezTo>
                    <a:pt x="498" y="429"/>
                    <a:pt x="499" y="427"/>
                    <a:pt x="500" y="426"/>
                  </a:cubicBezTo>
                  <a:cubicBezTo>
                    <a:pt x="500" y="426"/>
                    <a:pt x="500" y="425"/>
                    <a:pt x="500" y="424"/>
                  </a:cubicBezTo>
                  <a:cubicBezTo>
                    <a:pt x="500" y="424"/>
                    <a:pt x="500" y="423"/>
                    <a:pt x="501" y="423"/>
                  </a:cubicBezTo>
                  <a:cubicBezTo>
                    <a:pt x="501" y="421"/>
                    <a:pt x="501" y="419"/>
                    <a:pt x="502" y="419"/>
                  </a:cubicBezTo>
                  <a:cubicBezTo>
                    <a:pt x="503" y="417"/>
                    <a:pt x="505" y="417"/>
                    <a:pt x="506" y="416"/>
                  </a:cubicBezTo>
                  <a:cubicBezTo>
                    <a:pt x="508" y="412"/>
                    <a:pt x="512" y="410"/>
                    <a:pt x="514" y="406"/>
                  </a:cubicBezTo>
                  <a:cubicBezTo>
                    <a:pt x="517" y="403"/>
                    <a:pt x="521" y="398"/>
                    <a:pt x="525" y="396"/>
                  </a:cubicBezTo>
                  <a:cubicBezTo>
                    <a:pt x="530" y="392"/>
                    <a:pt x="536" y="390"/>
                    <a:pt x="542" y="390"/>
                  </a:cubicBezTo>
                  <a:cubicBezTo>
                    <a:pt x="544" y="390"/>
                    <a:pt x="550" y="391"/>
                    <a:pt x="551" y="390"/>
                  </a:cubicBezTo>
                  <a:cubicBezTo>
                    <a:pt x="553" y="389"/>
                    <a:pt x="552" y="385"/>
                    <a:pt x="552" y="382"/>
                  </a:cubicBezTo>
                  <a:cubicBezTo>
                    <a:pt x="552" y="383"/>
                    <a:pt x="552" y="383"/>
                    <a:pt x="551" y="384"/>
                  </a:cubicBezTo>
                  <a:cubicBezTo>
                    <a:pt x="551" y="383"/>
                    <a:pt x="552" y="382"/>
                    <a:pt x="552" y="382"/>
                  </a:cubicBezTo>
                  <a:cubicBezTo>
                    <a:pt x="552" y="377"/>
                    <a:pt x="552" y="372"/>
                    <a:pt x="552" y="367"/>
                  </a:cubicBezTo>
                  <a:cubicBezTo>
                    <a:pt x="552" y="365"/>
                    <a:pt x="552" y="364"/>
                    <a:pt x="551" y="362"/>
                  </a:cubicBezTo>
                  <a:cubicBezTo>
                    <a:pt x="550" y="361"/>
                    <a:pt x="548" y="360"/>
                    <a:pt x="548" y="360"/>
                  </a:cubicBezTo>
                  <a:cubicBezTo>
                    <a:pt x="547" y="360"/>
                    <a:pt x="545" y="359"/>
                    <a:pt x="545" y="359"/>
                  </a:cubicBezTo>
                  <a:cubicBezTo>
                    <a:pt x="541" y="354"/>
                    <a:pt x="556" y="355"/>
                    <a:pt x="556" y="355"/>
                  </a:cubicBezTo>
                  <a:cubicBezTo>
                    <a:pt x="557" y="354"/>
                    <a:pt x="557" y="353"/>
                    <a:pt x="557" y="352"/>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5" name="Freeform 22">
              <a:extLst>
                <a:ext uri="{FF2B5EF4-FFF2-40B4-BE49-F238E27FC236}">
                  <a16:creationId xmlns:a16="http://schemas.microsoft.com/office/drawing/2014/main" id="{16ED3A4C-76AE-4513-BD3B-DE385AB8DD83}"/>
                </a:ext>
              </a:extLst>
            </p:cNvPr>
            <p:cNvSpPr>
              <a:spLocks noEditPoints="1"/>
            </p:cNvSpPr>
            <p:nvPr/>
          </p:nvSpPr>
          <p:spPr bwMode="auto">
            <a:xfrm>
              <a:off x="8634159" y="4611347"/>
              <a:ext cx="610512" cy="341942"/>
            </a:xfrm>
            <a:custGeom>
              <a:avLst/>
              <a:gdLst/>
              <a:ahLst/>
              <a:cxnLst>
                <a:cxn ang="0">
                  <a:pos x="261" y="202"/>
                </a:cxn>
                <a:cxn ang="0">
                  <a:pos x="275" y="194"/>
                </a:cxn>
                <a:cxn ang="0">
                  <a:pos x="288" y="192"/>
                </a:cxn>
                <a:cxn ang="0">
                  <a:pos x="306" y="190"/>
                </a:cxn>
                <a:cxn ang="0">
                  <a:pos x="322" y="178"/>
                </a:cxn>
                <a:cxn ang="0">
                  <a:pos x="334" y="162"/>
                </a:cxn>
                <a:cxn ang="0">
                  <a:pos x="344" y="152"/>
                </a:cxn>
                <a:cxn ang="0">
                  <a:pos x="354" y="140"/>
                </a:cxn>
                <a:cxn ang="0">
                  <a:pos x="368" y="137"/>
                </a:cxn>
                <a:cxn ang="0">
                  <a:pos x="373" y="135"/>
                </a:cxn>
                <a:cxn ang="0">
                  <a:pos x="354" y="101"/>
                </a:cxn>
                <a:cxn ang="0">
                  <a:pos x="332" y="94"/>
                </a:cxn>
                <a:cxn ang="0">
                  <a:pos x="317" y="87"/>
                </a:cxn>
                <a:cxn ang="0">
                  <a:pos x="306" y="72"/>
                </a:cxn>
                <a:cxn ang="0">
                  <a:pos x="289" y="65"/>
                </a:cxn>
                <a:cxn ang="0">
                  <a:pos x="272" y="63"/>
                </a:cxn>
                <a:cxn ang="0">
                  <a:pos x="268" y="76"/>
                </a:cxn>
                <a:cxn ang="0">
                  <a:pos x="252" y="82"/>
                </a:cxn>
                <a:cxn ang="0">
                  <a:pos x="242" y="66"/>
                </a:cxn>
                <a:cxn ang="0">
                  <a:pos x="241" y="48"/>
                </a:cxn>
                <a:cxn ang="0">
                  <a:pos x="232" y="40"/>
                </a:cxn>
                <a:cxn ang="0">
                  <a:pos x="218" y="35"/>
                </a:cxn>
                <a:cxn ang="0">
                  <a:pos x="193" y="26"/>
                </a:cxn>
                <a:cxn ang="0">
                  <a:pos x="181" y="10"/>
                </a:cxn>
                <a:cxn ang="0">
                  <a:pos x="157" y="13"/>
                </a:cxn>
                <a:cxn ang="0">
                  <a:pos x="145" y="19"/>
                </a:cxn>
                <a:cxn ang="0">
                  <a:pos x="137" y="4"/>
                </a:cxn>
                <a:cxn ang="0">
                  <a:pos x="126" y="9"/>
                </a:cxn>
                <a:cxn ang="0">
                  <a:pos x="115" y="20"/>
                </a:cxn>
                <a:cxn ang="0">
                  <a:pos x="102" y="26"/>
                </a:cxn>
                <a:cxn ang="0">
                  <a:pos x="86" y="30"/>
                </a:cxn>
                <a:cxn ang="0">
                  <a:pos x="78" y="41"/>
                </a:cxn>
                <a:cxn ang="0">
                  <a:pos x="71" y="41"/>
                </a:cxn>
                <a:cxn ang="0">
                  <a:pos x="61" y="48"/>
                </a:cxn>
                <a:cxn ang="0">
                  <a:pos x="51" y="56"/>
                </a:cxn>
                <a:cxn ang="0">
                  <a:pos x="39" y="55"/>
                </a:cxn>
                <a:cxn ang="0">
                  <a:pos x="28" y="59"/>
                </a:cxn>
                <a:cxn ang="0">
                  <a:pos x="15" y="73"/>
                </a:cxn>
                <a:cxn ang="0">
                  <a:pos x="11" y="75"/>
                </a:cxn>
                <a:cxn ang="0">
                  <a:pos x="2" y="68"/>
                </a:cxn>
                <a:cxn ang="0">
                  <a:pos x="11" y="88"/>
                </a:cxn>
                <a:cxn ang="0">
                  <a:pos x="23" y="102"/>
                </a:cxn>
                <a:cxn ang="0">
                  <a:pos x="18" y="117"/>
                </a:cxn>
                <a:cxn ang="0">
                  <a:pos x="29" y="137"/>
                </a:cxn>
                <a:cxn ang="0">
                  <a:pos x="40" y="148"/>
                </a:cxn>
                <a:cxn ang="0">
                  <a:pos x="54" y="164"/>
                </a:cxn>
                <a:cxn ang="0">
                  <a:pos x="66" y="171"/>
                </a:cxn>
                <a:cxn ang="0">
                  <a:pos x="83" y="186"/>
                </a:cxn>
                <a:cxn ang="0">
                  <a:pos x="91" y="194"/>
                </a:cxn>
                <a:cxn ang="0">
                  <a:pos x="102" y="207"/>
                </a:cxn>
                <a:cxn ang="0">
                  <a:pos x="114" y="210"/>
                </a:cxn>
                <a:cxn ang="0">
                  <a:pos x="127" y="208"/>
                </a:cxn>
                <a:cxn ang="0">
                  <a:pos x="136" y="207"/>
                </a:cxn>
                <a:cxn ang="0">
                  <a:pos x="151" y="192"/>
                </a:cxn>
                <a:cxn ang="0">
                  <a:pos x="157" y="175"/>
                </a:cxn>
                <a:cxn ang="0">
                  <a:pos x="172" y="178"/>
                </a:cxn>
                <a:cxn ang="0">
                  <a:pos x="194" y="187"/>
                </a:cxn>
                <a:cxn ang="0">
                  <a:pos x="215" y="196"/>
                </a:cxn>
                <a:cxn ang="0">
                  <a:pos x="238" y="193"/>
                </a:cxn>
                <a:cxn ang="0">
                  <a:pos x="254" y="200"/>
                </a:cxn>
                <a:cxn ang="0">
                  <a:pos x="261" y="202"/>
                </a:cxn>
              </a:cxnLst>
              <a:rect l="0" t="0" r="r" b="b"/>
              <a:pathLst>
                <a:path w="375" h="210">
                  <a:moveTo>
                    <a:pt x="159" y="8"/>
                  </a:moveTo>
                  <a:cubicBezTo>
                    <a:pt x="159" y="8"/>
                    <a:pt x="159" y="8"/>
                    <a:pt x="159" y="8"/>
                  </a:cubicBezTo>
                  <a:cubicBezTo>
                    <a:pt x="159" y="8"/>
                    <a:pt x="159" y="7"/>
                    <a:pt x="159" y="7"/>
                  </a:cubicBezTo>
                  <a:cubicBezTo>
                    <a:pt x="159" y="7"/>
                    <a:pt x="159" y="8"/>
                    <a:pt x="159" y="8"/>
                  </a:cubicBezTo>
                  <a:moveTo>
                    <a:pt x="261" y="202"/>
                  </a:moveTo>
                  <a:cubicBezTo>
                    <a:pt x="262" y="202"/>
                    <a:pt x="263" y="203"/>
                    <a:pt x="264" y="202"/>
                  </a:cubicBezTo>
                  <a:cubicBezTo>
                    <a:pt x="267" y="202"/>
                    <a:pt x="268" y="201"/>
                    <a:pt x="270" y="200"/>
                  </a:cubicBezTo>
                  <a:cubicBezTo>
                    <a:pt x="271" y="199"/>
                    <a:pt x="271" y="198"/>
                    <a:pt x="272" y="197"/>
                  </a:cubicBezTo>
                  <a:cubicBezTo>
                    <a:pt x="272" y="196"/>
                    <a:pt x="273" y="196"/>
                    <a:pt x="273" y="196"/>
                  </a:cubicBezTo>
                  <a:cubicBezTo>
                    <a:pt x="274" y="195"/>
                    <a:pt x="274" y="194"/>
                    <a:pt x="275" y="194"/>
                  </a:cubicBezTo>
                  <a:cubicBezTo>
                    <a:pt x="276" y="193"/>
                    <a:pt x="277" y="192"/>
                    <a:pt x="278" y="191"/>
                  </a:cubicBezTo>
                  <a:cubicBezTo>
                    <a:pt x="279" y="191"/>
                    <a:pt x="279" y="189"/>
                    <a:pt x="280" y="188"/>
                  </a:cubicBezTo>
                  <a:cubicBezTo>
                    <a:pt x="282" y="188"/>
                    <a:pt x="282" y="189"/>
                    <a:pt x="282" y="190"/>
                  </a:cubicBezTo>
                  <a:cubicBezTo>
                    <a:pt x="283" y="190"/>
                    <a:pt x="284" y="190"/>
                    <a:pt x="285" y="191"/>
                  </a:cubicBezTo>
                  <a:cubicBezTo>
                    <a:pt x="286" y="191"/>
                    <a:pt x="287" y="192"/>
                    <a:pt x="288" y="192"/>
                  </a:cubicBezTo>
                  <a:cubicBezTo>
                    <a:pt x="292" y="194"/>
                    <a:pt x="296" y="193"/>
                    <a:pt x="300" y="192"/>
                  </a:cubicBezTo>
                  <a:cubicBezTo>
                    <a:pt x="301" y="192"/>
                    <a:pt x="302" y="193"/>
                    <a:pt x="303" y="192"/>
                  </a:cubicBezTo>
                  <a:cubicBezTo>
                    <a:pt x="303" y="192"/>
                    <a:pt x="303" y="192"/>
                    <a:pt x="303" y="191"/>
                  </a:cubicBezTo>
                  <a:cubicBezTo>
                    <a:pt x="303" y="191"/>
                    <a:pt x="304" y="191"/>
                    <a:pt x="304" y="191"/>
                  </a:cubicBezTo>
                  <a:cubicBezTo>
                    <a:pt x="305" y="190"/>
                    <a:pt x="305" y="190"/>
                    <a:pt x="306" y="190"/>
                  </a:cubicBezTo>
                  <a:cubicBezTo>
                    <a:pt x="308" y="189"/>
                    <a:pt x="310" y="188"/>
                    <a:pt x="311" y="187"/>
                  </a:cubicBezTo>
                  <a:cubicBezTo>
                    <a:pt x="312" y="186"/>
                    <a:pt x="314" y="185"/>
                    <a:pt x="315" y="184"/>
                  </a:cubicBezTo>
                  <a:cubicBezTo>
                    <a:pt x="316" y="184"/>
                    <a:pt x="317" y="183"/>
                    <a:pt x="318" y="182"/>
                  </a:cubicBezTo>
                  <a:cubicBezTo>
                    <a:pt x="319" y="181"/>
                    <a:pt x="319" y="181"/>
                    <a:pt x="319" y="180"/>
                  </a:cubicBezTo>
                  <a:cubicBezTo>
                    <a:pt x="320" y="179"/>
                    <a:pt x="320" y="179"/>
                    <a:pt x="322" y="178"/>
                  </a:cubicBezTo>
                  <a:cubicBezTo>
                    <a:pt x="323" y="178"/>
                    <a:pt x="323" y="178"/>
                    <a:pt x="324" y="178"/>
                  </a:cubicBezTo>
                  <a:cubicBezTo>
                    <a:pt x="325" y="177"/>
                    <a:pt x="326" y="178"/>
                    <a:pt x="326" y="178"/>
                  </a:cubicBezTo>
                  <a:cubicBezTo>
                    <a:pt x="327" y="177"/>
                    <a:pt x="327" y="176"/>
                    <a:pt x="327" y="175"/>
                  </a:cubicBezTo>
                  <a:cubicBezTo>
                    <a:pt x="329" y="173"/>
                    <a:pt x="331" y="171"/>
                    <a:pt x="331" y="168"/>
                  </a:cubicBezTo>
                  <a:cubicBezTo>
                    <a:pt x="331" y="165"/>
                    <a:pt x="333" y="164"/>
                    <a:pt x="334" y="162"/>
                  </a:cubicBezTo>
                  <a:cubicBezTo>
                    <a:pt x="334" y="161"/>
                    <a:pt x="334" y="159"/>
                    <a:pt x="334" y="159"/>
                  </a:cubicBezTo>
                  <a:cubicBezTo>
                    <a:pt x="335" y="158"/>
                    <a:pt x="335" y="157"/>
                    <a:pt x="336" y="156"/>
                  </a:cubicBezTo>
                  <a:cubicBezTo>
                    <a:pt x="336" y="155"/>
                    <a:pt x="336" y="153"/>
                    <a:pt x="337" y="153"/>
                  </a:cubicBezTo>
                  <a:cubicBezTo>
                    <a:pt x="338" y="153"/>
                    <a:pt x="340" y="153"/>
                    <a:pt x="341" y="153"/>
                  </a:cubicBezTo>
                  <a:cubicBezTo>
                    <a:pt x="342" y="153"/>
                    <a:pt x="343" y="152"/>
                    <a:pt x="344" y="152"/>
                  </a:cubicBezTo>
                  <a:cubicBezTo>
                    <a:pt x="344" y="151"/>
                    <a:pt x="345" y="150"/>
                    <a:pt x="345" y="150"/>
                  </a:cubicBezTo>
                  <a:cubicBezTo>
                    <a:pt x="345" y="149"/>
                    <a:pt x="345" y="149"/>
                    <a:pt x="346" y="149"/>
                  </a:cubicBezTo>
                  <a:cubicBezTo>
                    <a:pt x="347" y="147"/>
                    <a:pt x="347" y="145"/>
                    <a:pt x="350" y="143"/>
                  </a:cubicBezTo>
                  <a:cubicBezTo>
                    <a:pt x="351" y="143"/>
                    <a:pt x="352" y="143"/>
                    <a:pt x="352" y="142"/>
                  </a:cubicBezTo>
                  <a:cubicBezTo>
                    <a:pt x="353" y="141"/>
                    <a:pt x="353" y="141"/>
                    <a:pt x="354" y="140"/>
                  </a:cubicBezTo>
                  <a:cubicBezTo>
                    <a:pt x="355" y="140"/>
                    <a:pt x="356" y="139"/>
                    <a:pt x="357" y="138"/>
                  </a:cubicBezTo>
                  <a:cubicBezTo>
                    <a:pt x="358" y="137"/>
                    <a:pt x="357" y="136"/>
                    <a:pt x="359" y="136"/>
                  </a:cubicBezTo>
                  <a:cubicBezTo>
                    <a:pt x="360" y="136"/>
                    <a:pt x="361" y="137"/>
                    <a:pt x="363" y="138"/>
                  </a:cubicBezTo>
                  <a:cubicBezTo>
                    <a:pt x="364" y="138"/>
                    <a:pt x="365" y="138"/>
                    <a:pt x="366" y="137"/>
                  </a:cubicBezTo>
                  <a:cubicBezTo>
                    <a:pt x="368" y="137"/>
                    <a:pt x="367" y="137"/>
                    <a:pt x="368" y="137"/>
                  </a:cubicBezTo>
                  <a:cubicBezTo>
                    <a:pt x="369" y="136"/>
                    <a:pt x="369" y="136"/>
                    <a:pt x="370" y="136"/>
                  </a:cubicBezTo>
                  <a:cubicBezTo>
                    <a:pt x="371" y="135"/>
                    <a:pt x="373" y="135"/>
                    <a:pt x="375" y="135"/>
                  </a:cubicBezTo>
                  <a:cubicBezTo>
                    <a:pt x="375" y="135"/>
                    <a:pt x="375" y="135"/>
                    <a:pt x="375" y="135"/>
                  </a:cubicBezTo>
                  <a:cubicBezTo>
                    <a:pt x="375" y="135"/>
                    <a:pt x="375" y="135"/>
                    <a:pt x="375" y="135"/>
                  </a:cubicBezTo>
                  <a:cubicBezTo>
                    <a:pt x="374" y="135"/>
                    <a:pt x="373" y="135"/>
                    <a:pt x="373" y="135"/>
                  </a:cubicBezTo>
                  <a:cubicBezTo>
                    <a:pt x="372" y="133"/>
                    <a:pt x="373" y="132"/>
                    <a:pt x="374" y="130"/>
                  </a:cubicBezTo>
                  <a:cubicBezTo>
                    <a:pt x="374" y="129"/>
                    <a:pt x="374" y="127"/>
                    <a:pt x="374" y="125"/>
                  </a:cubicBezTo>
                  <a:cubicBezTo>
                    <a:pt x="374" y="122"/>
                    <a:pt x="372" y="121"/>
                    <a:pt x="369" y="119"/>
                  </a:cubicBezTo>
                  <a:cubicBezTo>
                    <a:pt x="364" y="116"/>
                    <a:pt x="362" y="110"/>
                    <a:pt x="365" y="104"/>
                  </a:cubicBezTo>
                  <a:cubicBezTo>
                    <a:pt x="361" y="103"/>
                    <a:pt x="358" y="103"/>
                    <a:pt x="354" y="101"/>
                  </a:cubicBezTo>
                  <a:cubicBezTo>
                    <a:pt x="352" y="100"/>
                    <a:pt x="350" y="99"/>
                    <a:pt x="348" y="99"/>
                  </a:cubicBezTo>
                  <a:cubicBezTo>
                    <a:pt x="348" y="99"/>
                    <a:pt x="348" y="99"/>
                    <a:pt x="348" y="98"/>
                  </a:cubicBezTo>
                  <a:cubicBezTo>
                    <a:pt x="345" y="98"/>
                    <a:pt x="344" y="97"/>
                    <a:pt x="342" y="97"/>
                  </a:cubicBezTo>
                  <a:cubicBezTo>
                    <a:pt x="340" y="96"/>
                    <a:pt x="338" y="96"/>
                    <a:pt x="336" y="96"/>
                  </a:cubicBezTo>
                  <a:cubicBezTo>
                    <a:pt x="334" y="95"/>
                    <a:pt x="334" y="94"/>
                    <a:pt x="332" y="94"/>
                  </a:cubicBezTo>
                  <a:cubicBezTo>
                    <a:pt x="331" y="93"/>
                    <a:pt x="330" y="94"/>
                    <a:pt x="328" y="93"/>
                  </a:cubicBezTo>
                  <a:cubicBezTo>
                    <a:pt x="327" y="93"/>
                    <a:pt x="327" y="93"/>
                    <a:pt x="327" y="93"/>
                  </a:cubicBezTo>
                  <a:cubicBezTo>
                    <a:pt x="326" y="92"/>
                    <a:pt x="326" y="92"/>
                    <a:pt x="325" y="91"/>
                  </a:cubicBezTo>
                  <a:cubicBezTo>
                    <a:pt x="324" y="91"/>
                    <a:pt x="322" y="92"/>
                    <a:pt x="320" y="91"/>
                  </a:cubicBezTo>
                  <a:cubicBezTo>
                    <a:pt x="319" y="90"/>
                    <a:pt x="318" y="88"/>
                    <a:pt x="317" y="87"/>
                  </a:cubicBezTo>
                  <a:cubicBezTo>
                    <a:pt x="315" y="87"/>
                    <a:pt x="314" y="85"/>
                    <a:pt x="313" y="84"/>
                  </a:cubicBezTo>
                  <a:cubicBezTo>
                    <a:pt x="312" y="83"/>
                    <a:pt x="311" y="82"/>
                    <a:pt x="311" y="81"/>
                  </a:cubicBezTo>
                  <a:cubicBezTo>
                    <a:pt x="312" y="79"/>
                    <a:pt x="314" y="79"/>
                    <a:pt x="315" y="77"/>
                  </a:cubicBezTo>
                  <a:cubicBezTo>
                    <a:pt x="315" y="76"/>
                    <a:pt x="315" y="73"/>
                    <a:pt x="315" y="72"/>
                  </a:cubicBezTo>
                  <a:cubicBezTo>
                    <a:pt x="313" y="69"/>
                    <a:pt x="309" y="72"/>
                    <a:pt x="306" y="72"/>
                  </a:cubicBezTo>
                  <a:cubicBezTo>
                    <a:pt x="305" y="72"/>
                    <a:pt x="301" y="73"/>
                    <a:pt x="299" y="72"/>
                  </a:cubicBezTo>
                  <a:cubicBezTo>
                    <a:pt x="298" y="72"/>
                    <a:pt x="299" y="71"/>
                    <a:pt x="298" y="71"/>
                  </a:cubicBezTo>
                  <a:cubicBezTo>
                    <a:pt x="297" y="70"/>
                    <a:pt x="297" y="71"/>
                    <a:pt x="296" y="70"/>
                  </a:cubicBezTo>
                  <a:cubicBezTo>
                    <a:pt x="295" y="70"/>
                    <a:pt x="294" y="68"/>
                    <a:pt x="292" y="68"/>
                  </a:cubicBezTo>
                  <a:cubicBezTo>
                    <a:pt x="290" y="67"/>
                    <a:pt x="289" y="67"/>
                    <a:pt x="289" y="65"/>
                  </a:cubicBezTo>
                  <a:cubicBezTo>
                    <a:pt x="288" y="65"/>
                    <a:pt x="286" y="64"/>
                    <a:pt x="285" y="63"/>
                  </a:cubicBezTo>
                  <a:cubicBezTo>
                    <a:pt x="284" y="62"/>
                    <a:pt x="284" y="63"/>
                    <a:pt x="282" y="62"/>
                  </a:cubicBezTo>
                  <a:cubicBezTo>
                    <a:pt x="283" y="61"/>
                    <a:pt x="282" y="60"/>
                    <a:pt x="282" y="60"/>
                  </a:cubicBezTo>
                  <a:cubicBezTo>
                    <a:pt x="279" y="58"/>
                    <a:pt x="274" y="58"/>
                    <a:pt x="270" y="58"/>
                  </a:cubicBezTo>
                  <a:cubicBezTo>
                    <a:pt x="270" y="60"/>
                    <a:pt x="271" y="61"/>
                    <a:pt x="272" y="63"/>
                  </a:cubicBezTo>
                  <a:cubicBezTo>
                    <a:pt x="273" y="64"/>
                    <a:pt x="273" y="64"/>
                    <a:pt x="274" y="65"/>
                  </a:cubicBezTo>
                  <a:cubicBezTo>
                    <a:pt x="276" y="67"/>
                    <a:pt x="278" y="67"/>
                    <a:pt x="279" y="70"/>
                  </a:cubicBezTo>
                  <a:cubicBezTo>
                    <a:pt x="279" y="72"/>
                    <a:pt x="278" y="72"/>
                    <a:pt x="276" y="73"/>
                  </a:cubicBezTo>
                  <a:cubicBezTo>
                    <a:pt x="274" y="73"/>
                    <a:pt x="272" y="74"/>
                    <a:pt x="271" y="75"/>
                  </a:cubicBezTo>
                  <a:cubicBezTo>
                    <a:pt x="270" y="75"/>
                    <a:pt x="269" y="75"/>
                    <a:pt x="268" y="76"/>
                  </a:cubicBezTo>
                  <a:cubicBezTo>
                    <a:pt x="266" y="77"/>
                    <a:pt x="267" y="78"/>
                    <a:pt x="265" y="80"/>
                  </a:cubicBezTo>
                  <a:cubicBezTo>
                    <a:pt x="263" y="81"/>
                    <a:pt x="263" y="80"/>
                    <a:pt x="262" y="82"/>
                  </a:cubicBezTo>
                  <a:cubicBezTo>
                    <a:pt x="262" y="82"/>
                    <a:pt x="261" y="82"/>
                    <a:pt x="261" y="83"/>
                  </a:cubicBezTo>
                  <a:cubicBezTo>
                    <a:pt x="259" y="85"/>
                    <a:pt x="257" y="87"/>
                    <a:pt x="254" y="85"/>
                  </a:cubicBezTo>
                  <a:cubicBezTo>
                    <a:pt x="253" y="84"/>
                    <a:pt x="253" y="83"/>
                    <a:pt x="252" y="82"/>
                  </a:cubicBezTo>
                  <a:cubicBezTo>
                    <a:pt x="251" y="80"/>
                    <a:pt x="250" y="79"/>
                    <a:pt x="250" y="77"/>
                  </a:cubicBezTo>
                  <a:cubicBezTo>
                    <a:pt x="250" y="75"/>
                    <a:pt x="249" y="74"/>
                    <a:pt x="248" y="72"/>
                  </a:cubicBezTo>
                  <a:cubicBezTo>
                    <a:pt x="247" y="71"/>
                    <a:pt x="247" y="71"/>
                    <a:pt x="246" y="70"/>
                  </a:cubicBezTo>
                  <a:cubicBezTo>
                    <a:pt x="246" y="70"/>
                    <a:pt x="245" y="68"/>
                    <a:pt x="245" y="68"/>
                  </a:cubicBezTo>
                  <a:cubicBezTo>
                    <a:pt x="244" y="67"/>
                    <a:pt x="243" y="67"/>
                    <a:pt x="242" y="66"/>
                  </a:cubicBezTo>
                  <a:cubicBezTo>
                    <a:pt x="241" y="65"/>
                    <a:pt x="240" y="64"/>
                    <a:pt x="238" y="63"/>
                  </a:cubicBezTo>
                  <a:cubicBezTo>
                    <a:pt x="236" y="62"/>
                    <a:pt x="234" y="62"/>
                    <a:pt x="233" y="59"/>
                  </a:cubicBezTo>
                  <a:cubicBezTo>
                    <a:pt x="233" y="58"/>
                    <a:pt x="233" y="56"/>
                    <a:pt x="234" y="55"/>
                  </a:cubicBezTo>
                  <a:cubicBezTo>
                    <a:pt x="235" y="53"/>
                    <a:pt x="237" y="52"/>
                    <a:pt x="238" y="51"/>
                  </a:cubicBezTo>
                  <a:cubicBezTo>
                    <a:pt x="239" y="50"/>
                    <a:pt x="240" y="49"/>
                    <a:pt x="241" y="48"/>
                  </a:cubicBezTo>
                  <a:cubicBezTo>
                    <a:pt x="241" y="47"/>
                    <a:pt x="242" y="46"/>
                    <a:pt x="243" y="45"/>
                  </a:cubicBezTo>
                  <a:cubicBezTo>
                    <a:pt x="243" y="44"/>
                    <a:pt x="243" y="42"/>
                    <a:pt x="243" y="42"/>
                  </a:cubicBezTo>
                  <a:cubicBezTo>
                    <a:pt x="242" y="40"/>
                    <a:pt x="243" y="42"/>
                    <a:pt x="241" y="41"/>
                  </a:cubicBezTo>
                  <a:cubicBezTo>
                    <a:pt x="240" y="40"/>
                    <a:pt x="240" y="40"/>
                    <a:pt x="238" y="40"/>
                  </a:cubicBezTo>
                  <a:cubicBezTo>
                    <a:pt x="236" y="39"/>
                    <a:pt x="234" y="40"/>
                    <a:pt x="232" y="40"/>
                  </a:cubicBezTo>
                  <a:cubicBezTo>
                    <a:pt x="230" y="40"/>
                    <a:pt x="229" y="40"/>
                    <a:pt x="227" y="39"/>
                  </a:cubicBezTo>
                  <a:cubicBezTo>
                    <a:pt x="227" y="39"/>
                    <a:pt x="225" y="39"/>
                    <a:pt x="225" y="39"/>
                  </a:cubicBezTo>
                  <a:cubicBezTo>
                    <a:pt x="224" y="38"/>
                    <a:pt x="223" y="37"/>
                    <a:pt x="223" y="37"/>
                  </a:cubicBezTo>
                  <a:cubicBezTo>
                    <a:pt x="222" y="36"/>
                    <a:pt x="221" y="37"/>
                    <a:pt x="220" y="36"/>
                  </a:cubicBezTo>
                  <a:cubicBezTo>
                    <a:pt x="219" y="36"/>
                    <a:pt x="219" y="35"/>
                    <a:pt x="218" y="35"/>
                  </a:cubicBezTo>
                  <a:cubicBezTo>
                    <a:pt x="216" y="34"/>
                    <a:pt x="215" y="34"/>
                    <a:pt x="213" y="33"/>
                  </a:cubicBezTo>
                  <a:cubicBezTo>
                    <a:pt x="212" y="33"/>
                    <a:pt x="211" y="32"/>
                    <a:pt x="209" y="32"/>
                  </a:cubicBezTo>
                  <a:cubicBezTo>
                    <a:pt x="207" y="31"/>
                    <a:pt x="204" y="29"/>
                    <a:pt x="202" y="28"/>
                  </a:cubicBezTo>
                  <a:cubicBezTo>
                    <a:pt x="200" y="28"/>
                    <a:pt x="198" y="26"/>
                    <a:pt x="196" y="26"/>
                  </a:cubicBezTo>
                  <a:cubicBezTo>
                    <a:pt x="195" y="26"/>
                    <a:pt x="194" y="26"/>
                    <a:pt x="193" y="26"/>
                  </a:cubicBezTo>
                  <a:cubicBezTo>
                    <a:pt x="191" y="25"/>
                    <a:pt x="190" y="22"/>
                    <a:pt x="189" y="20"/>
                  </a:cubicBezTo>
                  <a:cubicBezTo>
                    <a:pt x="187" y="18"/>
                    <a:pt x="186" y="16"/>
                    <a:pt x="184" y="13"/>
                  </a:cubicBezTo>
                  <a:cubicBezTo>
                    <a:pt x="184" y="13"/>
                    <a:pt x="183" y="12"/>
                    <a:pt x="183" y="12"/>
                  </a:cubicBezTo>
                  <a:cubicBezTo>
                    <a:pt x="183" y="11"/>
                    <a:pt x="183" y="11"/>
                    <a:pt x="182" y="11"/>
                  </a:cubicBezTo>
                  <a:cubicBezTo>
                    <a:pt x="182" y="10"/>
                    <a:pt x="181" y="10"/>
                    <a:pt x="181" y="10"/>
                  </a:cubicBezTo>
                  <a:cubicBezTo>
                    <a:pt x="180" y="8"/>
                    <a:pt x="180" y="8"/>
                    <a:pt x="177" y="8"/>
                  </a:cubicBezTo>
                  <a:cubicBezTo>
                    <a:pt x="173" y="8"/>
                    <a:pt x="170" y="8"/>
                    <a:pt x="166" y="8"/>
                  </a:cubicBezTo>
                  <a:cubicBezTo>
                    <a:pt x="164" y="8"/>
                    <a:pt x="161" y="8"/>
                    <a:pt x="159" y="8"/>
                  </a:cubicBezTo>
                  <a:cubicBezTo>
                    <a:pt x="160" y="8"/>
                    <a:pt x="160" y="8"/>
                    <a:pt x="160" y="9"/>
                  </a:cubicBezTo>
                  <a:cubicBezTo>
                    <a:pt x="161" y="11"/>
                    <a:pt x="158" y="12"/>
                    <a:pt x="157" y="13"/>
                  </a:cubicBezTo>
                  <a:cubicBezTo>
                    <a:pt x="157" y="14"/>
                    <a:pt x="157" y="17"/>
                    <a:pt x="158" y="18"/>
                  </a:cubicBezTo>
                  <a:cubicBezTo>
                    <a:pt x="156" y="16"/>
                    <a:pt x="154" y="19"/>
                    <a:pt x="153" y="20"/>
                  </a:cubicBezTo>
                  <a:cubicBezTo>
                    <a:pt x="152" y="21"/>
                    <a:pt x="151" y="22"/>
                    <a:pt x="150" y="22"/>
                  </a:cubicBezTo>
                  <a:cubicBezTo>
                    <a:pt x="149" y="22"/>
                    <a:pt x="146" y="22"/>
                    <a:pt x="146" y="22"/>
                  </a:cubicBezTo>
                  <a:cubicBezTo>
                    <a:pt x="145" y="21"/>
                    <a:pt x="145" y="20"/>
                    <a:pt x="145" y="19"/>
                  </a:cubicBezTo>
                  <a:cubicBezTo>
                    <a:pt x="145" y="18"/>
                    <a:pt x="145" y="18"/>
                    <a:pt x="145" y="18"/>
                  </a:cubicBezTo>
                  <a:cubicBezTo>
                    <a:pt x="144" y="17"/>
                    <a:pt x="142" y="16"/>
                    <a:pt x="141" y="16"/>
                  </a:cubicBezTo>
                  <a:cubicBezTo>
                    <a:pt x="139" y="15"/>
                    <a:pt x="139" y="15"/>
                    <a:pt x="140" y="13"/>
                  </a:cubicBezTo>
                  <a:cubicBezTo>
                    <a:pt x="141" y="12"/>
                    <a:pt x="141" y="11"/>
                    <a:pt x="142" y="10"/>
                  </a:cubicBezTo>
                  <a:cubicBezTo>
                    <a:pt x="142" y="8"/>
                    <a:pt x="139" y="4"/>
                    <a:pt x="137" y="4"/>
                  </a:cubicBezTo>
                  <a:cubicBezTo>
                    <a:pt x="136" y="3"/>
                    <a:pt x="135" y="2"/>
                    <a:pt x="134" y="1"/>
                  </a:cubicBezTo>
                  <a:cubicBezTo>
                    <a:pt x="133" y="0"/>
                    <a:pt x="133" y="0"/>
                    <a:pt x="131" y="1"/>
                  </a:cubicBezTo>
                  <a:cubicBezTo>
                    <a:pt x="130" y="1"/>
                    <a:pt x="129" y="3"/>
                    <a:pt x="128" y="4"/>
                  </a:cubicBezTo>
                  <a:cubicBezTo>
                    <a:pt x="126" y="5"/>
                    <a:pt x="123" y="6"/>
                    <a:pt x="121" y="6"/>
                  </a:cubicBezTo>
                  <a:cubicBezTo>
                    <a:pt x="122" y="7"/>
                    <a:pt x="124" y="8"/>
                    <a:pt x="126" y="9"/>
                  </a:cubicBezTo>
                  <a:cubicBezTo>
                    <a:pt x="126" y="10"/>
                    <a:pt x="130" y="12"/>
                    <a:pt x="129" y="13"/>
                  </a:cubicBezTo>
                  <a:cubicBezTo>
                    <a:pt x="129" y="14"/>
                    <a:pt x="128" y="14"/>
                    <a:pt x="127" y="15"/>
                  </a:cubicBezTo>
                  <a:cubicBezTo>
                    <a:pt x="125" y="16"/>
                    <a:pt x="123" y="17"/>
                    <a:pt x="121" y="17"/>
                  </a:cubicBezTo>
                  <a:cubicBezTo>
                    <a:pt x="120" y="18"/>
                    <a:pt x="118" y="19"/>
                    <a:pt x="117" y="20"/>
                  </a:cubicBezTo>
                  <a:cubicBezTo>
                    <a:pt x="116" y="20"/>
                    <a:pt x="116" y="21"/>
                    <a:pt x="115" y="20"/>
                  </a:cubicBezTo>
                  <a:cubicBezTo>
                    <a:pt x="114" y="19"/>
                    <a:pt x="113" y="21"/>
                    <a:pt x="112" y="21"/>
                  </a:cubicBezTo>
                  <a:cubicBezTo>
                    <a:pt x="111" y="22"/>
                    <a:pt x="110" y="21"/>
                    <a:pt x="109" y="21"/>
                  </a:cubicBezTo>
                  <a:cubicBezTo>
                    <a:pt x="108" y="21"/>
                    <a:pt x="105" y="22"/>
                    <a:pt x="105" y="23"/>
                  </a:cubicBezTo>
                  <a:cubicBezTo>
                    <a:pt x="105" y="23"/>
                    <a:pt x="105" y="24"/>
                    <a:pt x="105" y="24"/>
                  </a:cubicBezTo>
                  <a:cubicBezTo>
                    <a:pt x="104" y="25"/>
                    <a:pt x="103" y="26"/>
                    <a:pt x="102" y="26"/>
                  </a:cubicBezTo>
                  <a:cubicBezTo>
                    <a:pt x="101" y="27"/>
                    <a:pt x="101" y="28"/>
                    <a:pt x="100" y="28"/>
                  </a:cubicBezTo>
                  <a:cubicBezTo>
                    <a:pt x="99" y="28"/>
                    <a:pt x="98" y="28"/>
                    <a:pt x="97" y="28"/>
                  </a:cubicBezTo>
                  <a:cubicBezTo>
                    <a:pt x="96" y="28"/>
                    <a:pt x="94" y="29"/>
                    <a:pt x="93" y="29"/>
                  </a:cubicBezTo>
                  <a:cubicBezTo>
                    <a:pt x="91" y="29"/>
                    <a:pt x="90" y="30"/>
                    <a:pt x="88" y="30"/>
                  </a:cubicBezTo>
                  <a:cubicBezTo>
                    <a:pt x="87" y="30"/>
                    <a:pt x="87" y="30"/>
                    <a:pt x="86" y="30"/>
                  </a:cubicBezTo>
                  <a:cubicBezTo>
                    <a:pt x="85" y="30"/>
                    <a:pt x="84" y="31"/>
                    <a:pt x="83" y="32"/>
                  </a:cubicBezTo>
                  <a:cubicBezTo>
                    <a:pt x="83" y="32"/>
                    <a:pt x="82" y="32"/>
                    <a:pt x="82" y="33"/>
                  </a:cubicBezTo>
                  <a:cubicBezTo>
                    <a:pt x="81" y="34"/>
                    <a:pt x="81" y="36"/>
                    <a:pt x="81" y="37"/>
                  </a:cubicBezTo>
                  <a:cubicBezTo>
                    <a:pt x="81" y="38"/>
                    <a:pt x="82" y="40"/>
                    <a:pt x="81" y="40"/>
                  </a:cubicBezTo>
                  <a:cubicBezTo>
                    <a:pt x="80" y="41"/>
                    <a:pt x="79" y="41"/>
                    <a:pt x="78" y="41"/>
                  </a:cubicBezTo>
                  <a:cubicBezTo>
                    <a:pt x="78" y="41"/>
                    <a:pt x="76" y="41"/>
                    <a:pt x="75" y="41"/>
                  </a:cubicBezTo>
                  <a:cubicBezTo>
                    <a:pt x="75" y="40"/>
                    <a:pt x="75" y="38"/>
                    <a:pt x="74" y="38"/>
                  </a:cubicBezTo>
                  <a:cubicBezTo>
                    <a:pt x="74" y="37"/>
                    <a:pt x="72" y="36"/>
                    <a:pt x="71" y="38"/>
                  </a:cubicBezTo>
                  <a:cubicBezTo>
                    <a:pt x="71" y="38"/>
                    <a:pt x="71" y="39"/>
                    <a:pt x="71" y="40"/>
                  </a:cubicBezTo>
                  <a:cubicBezTo>
                    <a:pt x="71" y="40"/>
                    <a:pt x="71" y="40"/>
                    <a:pt x="71" y="41"/>
                  </a:cubicBezTo>
                  <a:cubicBezTo>
                    <a:pt x="70" y="42"/>
                    <a:pt x="70" y="43"/>
                    <a:pt x="70" y="44"/>
                  </a:cubicBezTo>
                  <a:cubicBezTo>
                    <a:pt x="68" y="44"/>
                    <a:pt x="66" y="41"/>
                    <a:pt x="65" y="43"/>
                  </a:cubicBezTo>
                  <a:cubicBezTo>
                    <a:pt x="64" y="43"/>
                    <a:pt x="64" y="44"/>
                    <a:pt x="64" y="45"/>
                  </a:cubicBezTo>
                  <a:cubicBezTo>
                    <a:pt x="64" y="46"/>
                    <a:pt x="63" y="46"/>
                    <a:pt x="63" y="47"/>
                  </a:cubicBezTo>
                  <a:cubicBezTo>
                    <a:pt x="63" y="47"/>
                    <a:pt x="62" y="48"/>
                    <a:pt x="61" y="48"/>
                  </a:cubicBezTo>
                  <a:cubicBezTo>
                    <a:pt x="61" y="48"/>
                    <a:pt x="61" y="49"/>
                    <a:pt x="61" y="49"/>
                  </a:cubicBezTo>
                  <a:cubicBezTo>
                    <a:pt x="61" y="49"/>
                    <a:pt x="60" y="49"/>
                    <a:pt x="60" y="49"/>
                  </a:cubicBezTo>
                  <a:cubicBezTo>
                    <a:pt x="57" y="49"/>
                    <a:pt x="57" y="49"/>
                    <a:pt x="55" y="51"/>
                  </a:cubicBezTo>
                  <a:cubicBezTo>
                    <a:pt x="55" y="52"/>
                    <a:pt x="54" y="53"/>
                    <a:pt x="53" y="54"/>
                  </a:cubicBezTo>
                  <a:cubicBezTo>
                    <a:pt x="52" y="55"/>
                    <a:pt x="51" y="55"/>
                    <a:pt x="51" y="56"/>
                  </a:cubicBezTo>
                  <a:cubicBezTo>
                    <a:pt x="50" y="57"/>
                    <a:pt x="50" y="58"/>
                    <a:pt x="49" y="57"/>
                  </a:cubicBezTo>
                  <a:cubicBezTo>
                    <a:pt x="49" y="57"/>
                    <a:pt x="48" y="56"/>
                    <a:pt x="48" y="56"/>
                  </a:cubicBezTo>
                  <a:cubicBezTo>
                    <a:pt x="46" y="55"/>
                    <a:pt x="45" y="56"/>
                    <a:pt x="44" y="56"/>
                  </a:cubicBezTo>
                  <a:cubicBezTo>
                    <a:pt x="43" y="56"/>
                    <a:pt x="43" y="55"/>
                    <a:pt x="42" y="55"/>
                  </a:cubicBezTo>
                  <a:cubicBezTo>
                    <a:pt x="42" y="55"/>
                    <a:pt x="40" y="55"/>
                    <a:pt x="39" y="55"/>
                  </a:cubicBezTo>
                  <a:cubicBezTo>
                    <a:pt x="39" y="55"/>
                    <a:pt x="39" y="57"/>
                    <a:pt x="38" y="57"/>
                  </a:cubicBezTo>
                  <a:cubicBezTo>
                    <a:pt x="37" y="59"/>
                    <a:pt x="36" y="59"/>
                    <a:pt x="34" y="59"/>
                  </a:cubicBezTo>
                  <a:cubicBezTo>
                    <a:pt x="33" y="59"/>
                    <a:pt x="33" y="60"/>
                    <a:pt x="32" y="59"/>
                  </a:cubicBezTo>
                  <a:cubicBezTo>
                    <a:pt x="31" y="59"/>
                    <a:pt x="31" y="58"/>
                    <a:pt x="30" y="58"/>
                  </a:cubicBezTo>
                  <a:cubicBezTo>
                    <a:pt x="29" y="57"/>
                    <a:pt x="29" y="59"/>
                    <a:pt x="28" y="59"/>
                  </a:cubicBezTo>
                  <a:cubicBezTo>
                    <a:pt x="27" y="60"/>
                    <a:pt x="26" y="60"/>
                    <a:pt x="26" y="61"/>
                  </a:cubicBezTo>
                  <a:cubicBezTo>
                    <a:pt x="24" y="61"/>
                    <a:pt x="23" y="63"/>
                    <a:pt x="22" y="64"/>
                  </a:cubicBezTo>
                  <a:cubicBezTo>
                    <a:pt x="20" y="65"/>
                    <a:pt x="18" y="66"/>
                    <a:pt x="17" y="68"/>
                  </a:cubicBezTo>
                  <a:cubicBezTo>
                    <a:pt x="16" y="69"/>
                    <a:pt x="15" y="70"/>
                    <a:pt x="15" y="70"/>
                  </a:cubicBezTo>
                  <a:cubicBezTo>
                    <a:pt x="15" y="71"/>
                    <a:pt x="15" y="72"/>
                    <a:pt x="15" y="73"/>
                  </a:cubicBezTo>
                  <a:cubicBezTo>
                    <a:pt x="15" y="74"/>
                    <a:pt x="14" y="74"/>
                    <a:pt x="13" y="76"/>
                  </a:cubicBezTo>
                  <a:cubicBezTo>
                    <a:pt x="13" y="77"/>
                    <a:pt x="13" y="78"/>
                    <a:pt x="12" y="79"/>
                  </a:cubicBezTo>
                  <a:cubicBezTo>
                    <a:pt x="12" y="78"/>
                    <a:pt x="12" y="78"/>
                    <a:pt x="12" y="77"/>
                  </a:cubicBezTo>
                  <a:cubicBezTo>
                    <a:pt x="11" y="76"/>
                    <a:pt x="11" y="77"/>
                    <a:pt x="11" y="76"/>
                  </a:cubicBezTo>
                  <a:cubicBezTo>
                    <a:pt x="11" y="76"/>
                    <a:pt x="11" y="75"/>
                    <a:pt x="11" y="75"/>
                  </a:cubicBezTo>
                  <a:cubicBezTo>
                    <a:pt x="10" y="74"/>
                    <a:pt x="9" y="74"/>
                    <a:pt x="9" y="73"/>
                  </a:cubicBezTo>
                  <a:cubicBezTo>
                    <a:pt x="8" y="72"/>
                    <a:pt x="8" y="71"/>
                    <a:pt x="8" y="70"/>
                  </a:cubicBezTo>
                  <a:cubicBezTo>
                    <a:pt x="8" y="68"/>
                    <a:pt x="7" y="64"/>
                    <a:pt x="5" y="65"/>
                  </a:cubicBezTo>
                  <a:cubicBezTo>
                    <a:pt x="3" y="66"/>
                    <a:pt x="3" y="66"/>
                    <a:pt x="2" y="67"/>
                  </a:cubicBezTo>
                  <a:cubicBezTo>
                    <a:pt x="2" y="68"/>
                    <a:pt x="2" y="68"/>
                    <a:pt x="2" y="68"/>
                  </a:cubicBezTo>
                  <a:cubicBezTo>
                    <a:pt x="2" y="69"/>
                    <a:pt x="2" y="69"/>
                    <a:pt x="1" y="69"/>
                  </a:cubicBezTo>
                  <a:cubicBezTo>
                    <a:pt x="0" y="73"/>
                    <a:pt x="6" y="73"/>
                    <a:pt x="6" y="76"/>
                  </a:cubicBezTo>
                  <a:cubicBezTo>
                    <a:pt x="7" y="78"/>
                    <a:pt x="7" y="80"/>
                    <a:pt x="7" y="81"/>
                  </a:cubicBezTo>
                  <a:cubicBezTo>
                    <a:pt x="7" y="83"/>
                    <a:pt x="7" y="84"/>
                    <a:pt x="8" y="86"/>
                  </a:cubicBezTo>
                  <a:cubicBezTo>
                    <a:pt x="8" y="88"/>
                    <a:pt x="9" y="87"/>
                    <a:pt x="11" y="88"/>
                  </a:cubicBezTo>
                  <a:cubicBezTo>
                    <a:pt x="13" y="89"/>
                    <a:pt x="12" y="91"/>
                    <a:pt x="14" y="92"/>
                  </a:cubicBezTo>
                  <a:cubicBezTo>
                    <a:pt x="14" y="93"/>
                    <a:pt x="16" y="93"/>
                    <a:pt x="17" y="94"/>
                  </a:cubicBezTo>
                  <a:cubicBezTo>
                    <a:pt x="18" y="95"/>
                    <a:pt x="18" y="96"/>
                    <a:pt x="20" y="96"/>
                  </a:cubicBezTo>
                  <a:cubicBezTo>
                    <a:pt x="21" y="97"/>
                    <a:pt x="23" y="97"/>
                    <a:pt x="24" y="99"/>
                  </a:cubicBezTo>
                  <a:cubicBezTo>
                    <a:pt x="24" y="100"/>
                    <a:pt x="23" y="101"/>
                    <a:pt x="23" y="102"/>
                  </a:cubicBezTo>
                  <a:cubicBezTo>
                    <a:pt x="23" y="103"/>
                    <a:pt x="23" y="104"/>
                    <a:pt x="23" y="105"/>
                  </a:cubicBezTo>
                  <a:cubicBezTo>
                    <a:pt x="23" y="106"/>
                    <a:pt x="22" y="107"/>
                    <a:pt x="21" y="108"/>
                  </a:cubicBezTo>
                  <a:cubicBezTo>
                    <a:pt x="21" y="108"/>
                    <a:pt x="20" y="109"/>
                    <a:pt x="20" y="110"/>
                  </a:cubicBezTo>
                  <a:cubicBezTo>
                    <a:pt x="19" y="111"/>
                    <a:pt x="18" y="112"/>
                    <a:pt x="18" y="113"/>
                  </a:cubicBezTo>
                  <a:cubicBezTo>
                    <a:pt x="17" y="114"/>
                    <a:pt x="17" y="116"/>
                    <a:pt x="18" y="117"/>
                  </a:cubicBezTo>
                  <a:cubicBezTo>
                    <a:pt x="20" y="118"/>
                    <a:pt x="21" y="119"/>
                    <a:pt x="22" y="120"/>
                  </a:cubicBezTo>
                  <a:cubicBezTo>
                    <a:pt x="23" y="121"/>
                    <a:pt x="24" y="123"/>
                    <a:pt x="24" y="124"/>
                  </a:cubicBezTo>
                  <a:cubicBezTo>
                    <a:pt x="25" y="126"/>
                    <a:pt x="26" y="128"/>
                    <a:pt x="27" y="130"/>
                  </a:cubicBezTo>
                  <a:cubicBezTo>
                    <a:pt x="27" y="131"/>
                    <a:pt x="27" y="131"/>
                    <a:pt x="28" y="132"/>
                  </a:cubicBezTo>
                  <a:cubicBezTo>
                    <a:pt x="28" y="133"/>
                    <a:pt x="28" y="136"/>
                    <a:pt x="29" y="137"/>
                  </a:cubicBezTo>
                  <a:cubicBezTo>
                    <a:pt x="29" y="139"/>
                    <a:pt x="29" y="139"/>
                    <a:pt x="30" y="140"/>
                  </a:cubicBezTo>
                  <a:cubicBezTo>
                    <a:pt x="31" y="141"/>
                    <a:pt x="32" y="142"/>
                    <a:pt x="33" y="144"/>
                  </a:cubicBezTo>
                  <a:cubicBezTo>
                    <a:pt x="33" y="145"/>
                    <a:pt x="33" y="145"/>
                    <a:pt x="34" y="145"/>
                  </a:cubicBezTo>
                  <a:cubicBezTo>
                    <a:pt x="34" y="146"/>
                    <a:pt x="36" y="146"/>
                    <a:pt x="37" y="147"/>
                  </a:cubicBezTo>
                  <a:cubicBezTo>
                    <a:pt x="38" y="147"/>
                    <a:pt x="38" y="148"/>
                    <a:pt x="40" y="148"/>
                  </a:cubicBezTo>
                  <a:cubicBezTo>
                    <a:pt x="40" y="148"/>
                    <a:pt x="42" y="147"/>
                    <a:pt x="42" y="147"/>
                  </a:cubicBezTo>
                  <a:cubicBezTo>
                    <a:pt x="43" y="148"/>
                    <a:pt x="43" y="148"/>
                    <a:pt x="44" y="148"/>
                  </a:cubicBezTo>
                  <a:cubicBezTo>
                    <a:pt x="45" y="150"/>
                    <a:pt x="47" y="151"/>
                    <a:pt x="48" y="152"/>
                  </a:cubicBezTo>
                  <a:cubicBezTo>
                    <a:pt x="49" y="153"/>
                    <a:pt x="50" y="155"/>
                    <a:pt x="51" y="156"/>
                  </a:cubicBezTo>
                  <a:cubicBezTo>
                    <a:pt x="53" y="159"/>
                    <a:pt x="54" y="161"/>
                    <a:pt x="54" y="164"/>
                  </a:cubicBezTo>
                  <a:cubicBezTo>
                    <a:pt x="54" y="164"/>
                    <a:pt x="54" y="164"/>
                    <a:pt x="54" y="165"/>
                  </a:cubicBezTo>
                  <a:cubicBezTo>
                    <a:pt x="55" y="166"/>
                    <a:pt x="58" y="166"/>
                    <a:pt x="59" y="167"/>
                  </a:cubicBezTo>
                  <a:cubicBezTo>
                    <a:pt x="60" y="167"/>
                    <a:pt x="62" y="168"/>
                    <a:pt x="63" y="169"/>
                  </a:cubicBezTo>
                  <a:cubicBezTo>
                    <a:pt x="63" y="169"/>
                    <a:pt x="63" y="169"/>
                    <a:pt x="63" y="170"/>
                  </a:cubicBezTo>
                  <a:cubicBezTo>
                    <a:pt x="64" y="170"/>
                    <a:pt x="65" y="171"/>
                    <a:pt x="66" y="171"/>
                  </a:cubicBezTo>
                  <a:cubicBezTo>
                    <a:pt x="66" y="172"/>
                    <a:pt x="67" y="173"/>
                    <a:pt x="67" y="174"/>
                  </a:cubicBezTo>
                  <a:cubicBezTo>
                    <a:pt x="68" y="175"/>
                    <a:pt x="69" y="176"/>
                    <a:pt x="69" y="177"/>
                  </a:cubicBezTo>
                  <a:cubicBezTo>
                    <a:pt x="71" y="183"/>
                    <a:pt x="77" y="176"/>
                    <a:pt x="79" y="181"/>
                  </a:cubicBezTo>
                  <a:cubicBezTo>
                    <a:pt x="79" y="182"/>
                    <a:pt x="79" y="183"/>
                    <a:pt x="80" y="184"/>
                  </a:cubicBezTo>
                  <a:cubicBezTo>
                    <a:pt x="81" y="184"/>
                    <a:pt x="82" y="185"/>
                    <a:pt x="83" y="186"/>
                  </a:cubicBezTo>
                  <a:cubicBezTo>
                    <a:pt x="84" y="187"/>
                    <a:pt x="85" y="188"/>
                    <a:pt x="86" y="188"/>
                  </a:cubicBezTo>
                  <a:cubicBezTo>
                    <a:pt x="86" y="189"/>
                    <a:pt x="87" y="189"/>
                    <a:pt x="88" y="190"/>
                  </a:cubicBezTo>
                  <a:cubicBezTo>
                    <a:pt x="88" y="190"/>
                    <a:pt x="89" y="192"/>
                    <a:pt x="89" y="193"/>
                  </a:cubicBezTo>
                  <a:cubicBezTo>
                    <a:pt x="89" y="193"/>
                    <a:pt x="89" y="193"/>
                    <a:pt x="89" y="193"/>
                  </a:cubicBezTo>
                  <a:cubicBezTo>
                    <a:pt x="90" y="193"/>
                    <a:pt x="90" y="194"/>
                    <a:pt x="91" y="194"/>
                  </a:cubicBezTo>
                  <a:cubicBezTo>
                    <a:pt x="92" y="195"/>
                    <a:pt x="94" y="195"/>
                    <a:pt x="95" y="196"/>
                  </a:cubicBezTo>
                  <a:cubicBezTo>
                    <a:pt x="96" y="197"/>
                    <a:pt x="97" y="198"/>
                    <a:pt x="97" y="198"/>
                  </a:cubicBezTo>
                  <a:cubicBezTo>
                    <a:pt x="98" y="199"/>
                    <a:pt x="99" y="200"/>
                    <a:pt x="99" y="201"/>
                  </a:cubicBezTo>
                  <a:cubicBezTo>
                    <a:pt x="101" y="201"/>
                    <a:pt x="101" y="203"/>
                    <a:pt x="101" y="204"/>
                  </a:cubicBezTo>
                  <a:cubicBezTo>
                    <a:pt x="101" y="205"/>
                    <a:pt x="101" y="206"/>
                    <a:pt x="102" y="207"/>
                  </a:cubicBezTo>
                  <a:cubicBezTo>
                    <a:pt x="102" y="208"/>
                    <a:pt x="104" y="209"/>
                    <a:pt x="104" y="209"/>
                  </a:cubicBezTo>
                  <a:cubicBezTo>
                    <a:pt x="105" y="210"/>
                    <a:pt x="106" y="209"/>
                    <a:pt x="107" y="210"/>
                  </a:cubicBezTo>
                  <a:cubicBezTo>
                    <a:pt x="108" y="210"/>
                    <a:pt x="108" y="210"/>
                    <a:pt x="108" y="210"/>
                  </a:cubicBezTo>
                  <a:cubicBezTo>
                    <a:pt x="109" y="210"/>
                    <a:pt x="110" y="210"/>
                    <a:pt x="111" y="210"/>
                  </a:cubicBezTo>
                  <a:cubicBezTo>
                    <a:pt x="112" y="210"/>
                    <a:pt x="113" y="210"/>
                    <a:pt x="114" y="210"/>
                  </a:cubicBezTo>
                  <a:cubicBezTo>
                    <a:pt x="115" y="210"/>
                    <a:pt x="116" y="209"/>
                    <a:pt x="117" y="209"/>
                  </a:cubicBezTo>
                  <a:cubicBezTo>
                    <a:pt x="118" y="209"/>
                    <a:pt x="119" y="209"/>
                    <a:pt x="119" y="209"/>
                  </a:cubicBezTo>
                  <a:cubicBezTo>
                    <a:pt x="120" y="208"/>
                    <a:pt x="120" y="204"/>
                    <a:pt x="123" y="204"/>
                  </a:cubicBezTo>
                  <a:cubicBezTo>
                    <a:pt x="124" y="204"/>
                    <a:pt x="125" y="205"/>
                    <a:pt x="126" y="206"/>
                  </a:cubicBezTo>
                  <a:cubicBezTo>
                    <a:pt x="126" y="207"/>
                    <a:pt x="126" y="207"/>
                    <a:pt x="127" y="208"/>
                  </a:cubicBezTo>
                  <a:cubicBezTo>
                    <a:pt x="127" y="208"/>
                    <a:pt x="128" y="208"/>
                    <a:pt x="128" y="209"/>
                  </a:cubicBezTo>
                  <a:cubicBezTo>
                    <a:pt x="128" y="209"/>
                    <a:pt x="128" y="209"/>
                    <a:pt x="129" y="209"/>
                  </a:cubicBezTo>
                  <a:cubicBezTo>
                    <a:pt x="129" y="210"/>
                    <a:pt x="130" y="209"/>
                    <a:pt x="131" y="209"/>
                  </a:cubicBezTo>
                  <a:cubicBezTo>
                    <a:pt x="131" y="209"/>
                    <a:pt x="132" y="209"/>
                    <a:pt x="133" y="209"/>
                  </a:cubicBezTo>
                  <a:cubicBezTo>
                    <a:pt x="134" y="209"/>
                    <a:pt x="135" y="208"/>
                    <a:pt x="136" y="207"/>
                  </a:cubicBezTo>
                  <a:cubicBezTo>
                    <a:pt x="138" y="205"/>
                    <a:pt x="138" y="202"/>
                    <a:pt x="139" y="199"/>
                  </a:cubicBezTo>
                  <a:cubicBezTo>
                    <a:pt x="139" y="197"/>
                    <a:pt x="141" y="197"/>
                    <a:pt x="141" y="195"/>
                  </a:cubicBezTo>
                  <a:cubicBezTo>
                    <a:pt x="142" y="195"/>
                    <a:pt x="142" y="193"/>
                    <a:pt x="142" y="193"/>
                  </a:cubicBezTo>
                  <a:cubicBezTo>
                    <a:pt x="143" y="192"/>
                    <a:pt x="145" y="192"/>
                    <a:pt x="147" y="193"/>
                  </a:cubicBezTo>
                  <a:cubicBezTo>
                    <a:pt x="148" y="194"/>
                    <a:pt x="150" y="194"/>
                    <a:pt x="151" y="192"/>
                  </a:cubicBezTo>
                  <a:cubicBezTo>
                    <a:pt x="151" y="191"/>
                    <a:pt x="150" y="190"/>
                    <a:pt x="150" y="188"/>
                  </a:cubicBezTo>
                  <a:cubicBezTo>
                    <a:pt x="149" y="186"/>
                    <a:pt x="150" y="184"/>
                    <a:pt x="150" y="183"/>
                  </a:cubicBezTo>
                  <a:cubicBezTo>
                    <a:pt x="150" y="180"/>
                    <a:pt x="152" y="178"/>
                    <a:pt x="153" y="176"/>
                  </a:cubicBezTo>
                  <a:cubicBezTo>
                    <a:pt x="153" y="175"/>
                    <a:pt x="153" y="175"/>
                    <a:pt x="154" y="175"/>
                  </a:cubicBezTo>
                  <a:cubicBezTo>
                    <a:pt x="155" y="175"/>
                    <a:pt x="156" y="175"/>
                    <a:pt x="157" y="175"/>
                  </a:cubicBezTo>
                  <a:cubicBezTo>
                    <a:pt x="159" y="175"/>
                    <a:pt x="158" y="177"/>
                    <a:pt x="159" y="178"/>
                  </a:cubicBezTo>
                  <a:cubicBezTo>
                    <a:pt x="161" y="180"/>
                    <a:pt x="163" y="180"/>
                    <a:pt x="165" y="179"/>
                  </a:cubicBezTo>
                  <a:cubicBezTo>
                    <a:pt x="167" y="179"/>
                    <a:pt x="166" y="177"/>
                    <a:pt x="166" y="176"/>
                  </a:cubicBezTo>
                  <a:cubicBezTo>
                    <a:pt x="167" y="175"/>
                    <a:pt x="171" y="175"/>
                    <a:pt x="171" y="177"/>
                  </a:cubicBezTo>
                  <a:cubicBezTo>
                    <a:pt x="171" y="177"/>
                    <a:pt x="172" y="178"/>
                    <a:pt x="172" y="178"/>
                  </a:cubicBezTo>
                  <a:cubicBezTo>
                    <a:pt x="174" y="179"/>
                    <a:pt x="175" y="179"/>
                    <a:pt x="177" y="180"/>
                  </a:cubicBezTo>
                  <a:cubicBezTo>
                    <a:pt x="179" y="181"/>
                    <a:pt x="183" y="182"/>
                    <a:pt x="185" y="184"/>
                  </a:cubicBezTo>
                  <a:cubicBezTo>
                    <a:pt x="186" y="185"/>
                    <a:pt x="186" y="186"/>
                    <a:pt x="187" y="187"/>
                  </a:cubicBezTo>
                  <a:cubicBezTo>
                    <a:pt x="188" y="187"/>
                    <a:pt x="190" y="187"/>
                    <a:pt x="192" y="187"/>
                  </a:cubicBezTo>
                  <a:cubicBezTo>
                    <a:pt x="192" y="187"/>
                    <a:pt x="193" y="187"/>
                    <a:pt x="194" y="187"/>
                  </a:cubicBezTo>
                  <a:cubicBezTo>
                    <a:pt x="195" y="186"/>
                    <a:pt x="195" y="186"/>
                    <a:pt x="196" y="186"/>
                  </a:cubicBezTo>
                  <a:cubicBezTo>
                    <a:pt x="198" y="185"/>
                    <a:pt x="199" y="186"/>
                    <a:pt x="200" y="188"/>
                  </a:cubicBezTo>
                  <a:cubicBezTo>
                    <a:pt x="201" y="189"/>
                    <a:pt x="200" y="191"/>
                    <a:pt x="202" y="192"/>
                  </a:cubicBezTo>
                  <a:cubicBezTo>
                    <a:pt x="204" y="193"/>
                    <a:pt x="207" y="194"/>
                    <a:pt x="210" y="195"/>
                  </a:cubicBezTo>
                  <a:cubicBezTo>
                    <a:pt x="212" y="196"/>
                    <a:pt x="213" y="196"/>
                    <a:pt x="215" y="196"/>
                  </a:cubicBezTo>
                  <a:cubicBezTo>
                    <a:pt x="218" y="196"/>
                    <a:pt x="221" y="197"/>
                    <a:pt x="224" y="196"/>
                  </a:cubicBezTo>
                  <a:cubicBezTo>
                    <a:pt x="225" y="196"/>
                    <a:pt x="227" y="195"/>
                    <a:pt x="228" y="194"/>
                  </a:cubicBezTo>
                  <a:cubicBezTo>
                    <a:pt x="229" y="192"/>
                    <a:pt x="228" y="190"/>
                    <a:pt x="230" y="190"/>
                  </a:cubicBezTo>
                  <a:cubicBezTo>
                    <a:pt x="232" y="189"/>
                    <a:pt x="233" y="190"/>
                    <a:pt x="234" y="191"/>
                  </a:cubicBezTo>
                  <a:cubicBezTo>
                    <a:pt x="235" y="193"/>
                    <a:pt x="237" y="192"/>
                    <a:pt x="238" y="193"/>
                  </a:cubicBezTo>
                  <a:cubicBezTo>
                    <a:pt x="239" y="194"/>
                    <a:pt x="239" y="194"/>
                    <a:pt x="240" y="195"/>
                  </a:cubicBezTo>
                  <a:cubicBezTo>
                    <a:pt x="240" y="196"/>
                    <a:pt x="240" y="197"/>
                    <a:pt x="240" y="197"/>
                  </a:cubicBezTo>
                  <a:cubicBezTo>
                    <a:pt x="241" y="200"/>
                    <a:pt x="247" y="198"/>
                    <a:pt x="249" y="198"/>
                  </a:cubicBezTo>
                  <a:cubicBezTo>
                    <a:pt x="250" y="198"/>
                    <a:pt x="252" y="198"/>
                    <a:pt x="253" y="199"/>
                  </a:cubicBezTo>
                  <a:cubicBezTo>
                    <a:pt x="254" y="199"/>
                    <a:pt x="254" y="200"/>
                    <a:pt x="254" y="200"/>
                  </a:cubicBezTo>
                  <a:cubicBezTo>
                    <a:pt x="255" y="200"/>
                    <a:pt x="255" y="201"/>
                    <a:pt x="255" y="201"/>
                  </a:cubicBezTo>
                  <a:cubicBezTo>
                    <a:pt x="256" y="201"/>
                    <a:pt x="256" y="201"/>
                    <a:pt x="256" y="201"/>
                  </a:cubicBezTo>
                  <a:cubicBezTo>
                    <a:pt x="256" y="201"/>
                    <a:pt x="256" y="201"/>
                    <a:pt x="256" y="201"/>
                  </a:cubicBezTo>
                  <a:cubicBezTo>
                    <a:pt x="256" y="202"/>
                    <a:pt x="256" y="202"/>
                    <a:pt x="257" y="203"/>
                  </a:cubicBezTo>
                  <a:cubicBezTo>
                    <a:pt x="258" y="203"/>
                    <a:pt x="259" y="202"/>
                    <a:pt x="261" y="202"/>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6" name="Freeform 23">
              <a:extLst>
                <a:ext uri="{FF2B5EF4-FFF2-40B4-BE49-F238E27FC236}">
                  <a16:creationId xmlns:a16="http://schemas.microsoft.com/office/drawing/2014/main" id="{EA84C0B2-7156-4D18-90C0-967315612FF0}"/>
                </a:ext>
              </a:extLst>
            </p:cNvPr>
            <p:cNvSpPr>
              <a:spLocks/>
            </p:cNvSpPr>
            <p:nvPr/>
          </p:nvSpPr>
          <p:spPr bwMode="auto">
            <a:xfrm>
              <a:off x="9039782" y="4819004"/>
              <a:ext cx="527449" cy="250573"/>
            </a:xfrm>
            <a:custGeom>
              <a:avLst/>
              <a:gdLst/>
              <a:ahLst/>
              <a:cxnLst>
                <a:cxn ang="0">
                  <a:pos x="23" y="143"/>
                </a:cxn>
                <a:cxn ang="0">
                  <a:pos x="37" y="152"/>
                </a:cxn>
                <a:cxn ang="0">
                  <a:pos x="76" y="151"/>
                </a:cxn>
                <a:cxn ang="0">
                  <a:pos x="90" y="147"/>
                </a:cxn>
                <a:cxn ang="0">
                  <a:pos x="93" y="130"/>
                </a:cxn>
                <a:cxn ang="0">
                  <a:pos x="118" y="125"/>
                </a:cxn>
                <a:cxn ang="0">
                  <a:pos x="133" y="115"/>
                </a:cxn>
                <a:cxn ang="0">
                  <a:pos x="144" y="116"/>
                </a:cxn>
                <a:cxn ang="0">
                  <a:pos x="161" y="116"/>
                </a:cxn>
                <a:cxn ang="0">
                  <a:pos x="173" y="111"/>
                </a:cxn>
                <a:cxn ang="0">
                  <a:pos x="182" y="94"/>
                </a:cxn>
                <a:cxn ang="0">
                  <a:pos x="207" y="89"/>
                </a:cxn>
                <a:cxn ang="0">
                  <a:pos x="221" y="91"/>
                </a:cxn>
                <a:cxn ang="0">
                  <a:pos x="236" y="88"/>
                </a:cxn>
                <a:cxn ang="0">
                  <a:pos x="248" y="102"/>
                </a:cxn>
                <a:cxn ang="0">
                  <a:pos x="262" y="102"/>
                </a:cxn>
                <a:cxn ang="0">
                  <a:pos x="275" y="90"/>
                </a:cxn>
                <a:cxn ang="0">
                  <a:pos x="281" y="76"/>
                </a:cxn>
                <a:cxn ang="0">
                  <a:pos x="289" y="57"/>
                </a:cxn>
                <a:cxn ang="0">
                  <a:pos x="301" y="52"/>
                </a:cxn>
                <a:cxn ang="0">
                  <a:pos x="323" y="43"/>
                </a:cxn>
                <a:cxn ang="0">
                  <a:pos x="320" y="40"/>
                </a:cxn>
                <a:cxn ang="0">
                  <a:pos x="298" y="30"/>
                </a:cxn>
                <a:cxn ang="0">
                  <a:pos x="289" y="23"/>
                </a:cxn>
                <a:cxn ang="0">
                  <a:pos x="276" y="16"/>
                </a:cxn>
                <a:cxn ang="0">
                  <a:pos x="255" y="13"/>
                </a:cxn>
                <a:cxn ang="0">
                  <a:pos x="241" y="25"/>
                </a:cxn>
                <a:cxn ang="0">
                  <a:pos x="232" y="22"/>
                </a:cxn>
                <a:cxn ang="0">
                  <a:pos x="212" y="18"/>
                </a:cxn>
                <a:cxn ang="0">
                  <a:pos x="190" y="30"/>
                </a:cxn>
                <a:cxn ang="0">
                  <a:pos x="181" y="32"/>
                </a:cxn>
                <a:cxn ang="0">
                  <a:pos x="175" y="21"/>
                </a:cxn>
                <a:cxn ang="0">
                  <a:pos x="167" y="10"/>
                </a:cxn>
                <a:cxn ang="0">
                  <a:pos x="155" y="4"/>
                </a:cxn>
                <a:cxn ang="0">
                  <a:pos x="142" y="17"/>
                </a:cxn>
                <a:cxn ang="0">
                  <a:pos x="126" y="7"/>
                </a:cxn>
                <a:cxn ang="0">
                  <a:pos x="117" y="9"/>
                </a:cxn>
                <a:cxn ang="0">
                  <a:pos x="105" y="12"/>
                </a:cxn>
                <a:cxn ang="0">
                  <a:pos x="96" y="22"/>
                </a:cxn>
                <a:cxn ang="0">
                  <a:pos x="87" y="28"/>
                </a:cxn>
                <a:cxn ang="0">
                  <a:pos x="78" y="47"/>
                </a:cxn>
                <a:cxn ang="0">
                  <a:pos x="70" y="52"/>
                </a:cxn>
                <a:cxn ang="0">
                  <a:pos x="57" y="62"/>
                </a:cxn>
                <a:cxn ang="0">
                  <a:pos x="51" y="64"/>
                </a:cxn>
                <a:cxn ang="0">
                  <a:pos x="31" y="60"/>
                </a:cxn>
                <a:cxn ang="0">
                  <a:pos x="23" y="69"/>
                </a:cxn>
                <a:cxn ang="0">
                  <a:pos x="8" y="75"/>
                </a:cxn>
                <a:cxn ang="0">
                  <a:pos x="4" y="88"/>
                </a:cxn>
                <a:cxn ang="0">
                  <a:pos x="4" y="101"/>
                </a:cxn>
                <a:cxn ang="0">
                  <a:pos x="9" y="118"/>
                </a:cxn>
                <a:cxn ang="0">
                  <a:pos x="12" y="126"/>
                </a:cxn>
                <a:cxn ang="0">
                  <a:pos x="9" y="135"/>
                </a:cxn>
              </a:cxnLst>
              <a:rect l="0" t="0" r="r" b="b"/>
              <a:pathLst>
                <a:path w="324" h="153">
                  <a:moveTo>
                    <a:pt x="9" y="135"/>
                  </a:moveTo>
                  <a:cubicBezTo>
                    <a:pt x="10" y="135"/>
                    <a:pt x="11" y="135"/>
                    <a:pt x="12" y="136"/>
                  </a:cubicBezTo>
                  <a:cubicBezTo>
                    <a:pt x="14" y="136"/>
                    <a:pt x="16" y="137"/>
                    <a:pt x="17" y="138"/>
                  </a:cubicBezTo>
                  <a:cubicBezTo>
                    <a:pt x="19" y="139"/>
                    <a:pt x="20" y="142"/>
                    <a:pt x="23" y="143"/>
                  </a:cubicBezTo>
                  <a:cubicBezTo>
                    <a:pt x="24" y="143"/>
                    <a:pt x="25" y="143"/>
                    <a:pt x="26" y="143"/>
                  </a:cubicBezTo>
                  <a:cubicBezTo>
                    <a:pt x="28" y="144"/>
                    <a:pt x="29" y="146"/>
                    <a:pt x="30" y="147"/>
                  </a:cubicBezTo>
                  <a:cubicBezTo>
                    <a:pt x="30" y="149"/>
                    <a:pt x="31" y="151"/>
                    <a:pt x="32" y="152"/>
                  </a:cubicBezTo>
                  <a:cubicBezTo>
                    <a:pt x="33" y="153"/>
                    <a:pt x="35" y="152"/>
                    <a:pt x="37" y="152"/>
                  </a:cubicBezTo>
                  <a:cubicBezTo>
                    <a:pt x="44" y="152"/>
                    <a:pt x="51" y="152"/>
                    <a:pt x="59" y="152"/>
                  </a:cubicBezTo>
                  <a:cubicBezTo>
                    <a:pt x="63" y="152"/>
                    <a:pt x="69" y="153"/>
                    <a:pt x="73" y="152"/>
                  </a:cubicBezTo>
                  <a:cubicBezTo>
                    <a:pt x="73" y="152"/>
                    <a:pt x="75" y="151"/>
                    <a:pt x="75" y="151"/>
                  </a:cubicBezTo>
                  <a:cubicBezTo>
                    <a:pt x="75" y="152"/>
                    <a:pt x="76" y="151"/>
                    <a:pt x="76" y="151"/>
                  </a:cubicBezTo>
                  <a:cubicBezTo>
                    <a:pt x="76" y="151"/>
                    <a:pt x="76" y="150"/>
                    <a:pt x="76" y="150"/>
                  </a:cubicBezTo>
                  <a:cubicBezTo>
                    <a:pt x="78" y="149"/>
                    <a:pt x="79" y="149"/>
                    <a:pt x="80" y="149"/>
                  </a:cubicBezTo>
                  <a:cubicBezTo>
                    <a:pt x="82" y="148"/>
                    <a:pt x="83" y="148"/>
                    <a:pt x="85" y="148"/>
                  </a:cubicBezTo>
                  <a:cubicBezTo>
                    <a:pt x="86" y="148"/>
                    <a:pt x="89" y="148"/>
                    <a:pt x="90" y="147"/>
                  </a:cubicBezTo>
                  <a:cubicBezTo>
                    <a:pt x="92" y="147"/>
                    <a:pt x="93" y="145"/>
                    <a:pt x="93" y="144"/>
                  </a:cubicBezTo>
                  <a:cubicBezTo>
                    <a:pt x="92" y="141"/>
                    <a:pt x="89" y="142"/>
                    <a:pt x="89" y="139"/>
                  </a:cubicBezTo>
                  <a:cubicBezTo>
                    <a:pt x="90" y="138"/>
                    <a:pt x="91" y="137"/>
                    <a:pt x="92" y="136"/>
                  </a:cubicBezTo>
                  <a:cubicBezTo>
                    <a:pt x="92" y="134"/>
                    <a:pt x="92" y="132"/>
                    <a:pt x="93" y="130"/>
                  </a:cubicBezTo>
                  <a:cubicBezTo>
                    <a:pt x="93" y="130"/>
                    <a:pt x="95" y="128"/>
                    <a:pt x="96" y="128"/>
                  </a:cubicBezTo>
                  <a:cubicBezTo>
                    <a:pt x="97" y="127"/>
                    <a:pt x="100" y="128"/>
                    <a:pt x="101" y="128"/>
                  </a:cubicBezTo>
                  <a:cubicBezTo>
                    <a:pt x="105" y="127"/>
                    <a:pt x="109" y="126"/>
                    <a:pt x="113" y="126"/>
                  </a:cubicBezTo>
                  <a:cubicBezTo>
                    <a:pt x="114" y="125"/>
                    <a:pt x="116" y="126"/>
                    <a:pt x="118" y="125"/>
                  </a:cubicBezTo>
                  <a:cubicBezTo>
                    <a:pt x="119" y="125"/>
                    <a:pt x="121" y="125"/>
                    <a:pt x="122" y="124"/>
                  </a:cubicBezTo>
                  <a:cubicBezTo>
                    <a:pt x="123" y="124"/>
                    <a:pt x="126" y="125"/>
                    <a:pt x="127" y="124"/>
                  </a:cubicBezTo>
                  <a:cubicBezTo>
                    <a:pt x="128" y="124"/>
                    <a:pt x="130" y="122"/>
                    <a:pt x="130" y="121"/>
                  </a:cubicBezTo>
                  <a:cubicBezTo>
                    <a:pt x="131" y="119"/>
                    <a:pt x="132" y="116"/>
                    <a:pt x="133" y="115"/>
                  </a:cubicBezTo>
                  <a:cubicBezTo>
                    <a:pt x="134" y="114"/>
                    <a:pt x="136" y="114"/>
                    <a:pt x="137" y="114"/>
                  </a:cubicBezTo>
                  <a:cubicBezTo>
                    <a:pt x="138" y="114"/>
                    <a:pt x="141" y="114"/>
                    <a:pt x="141" y="115"/>
                  </a:cubicBezTo>
                  <a:cubicBezTo>
                    <a:pt x="142" y="115"/>
                    <a:pt x="141" y="116"/>
                    <a:pt x="142" y="116"/>
                  </a:cubicBezTo>
                  <a:cubicBezTo>
                    <a:pt x="142" y="117"/>
                    <a:pt x="143" y="116"/>
                    <a:pt x="144" y="116"/>
                  </a:cubicBezTo>
                  <a:cubicBezTo>
                    <a:pt x="146" y="116"/>
                    <a:pt x="149" y="116"/>
                    <a:pt x="150" y="117"/>
                  </a:cubicBezTo>
                  <a:cubicBezTo>
                    <a:pt x="152" y="118"/>
                    <a:pt x="152" y="121"/>
                    <a:pt x="153" y="122"/>
                  </a:cubicBezTo>
                  <a:cubicBezTo>
                    <a:pt x="155" y="121"/>
                    <a:pt x="155" y="119"/>
                    <a:pt x="157" y="117"/>
                  </a:cubicBezTo>
                  <a:cubicBezTo>
                    <a:pt x="158" y="117"/>
                    <a:pt x="159" y="117"/>
                    <a:pt x="161" y="116"/>
                  </a:cubicBezTo>
                  <a:cubicBezTo>
                    <a:pt x="161" y="115"/>
                    <a:pt x="162" y="115"/>
                    <a:pt x="163" y="114"/>
                  </a:cubicBezTo>
                  <a:cubicBezTo>
                    <a:pt x="163" y="114"/>
                    <a:pt x="164" y="114"/>
                    <a:pt x="165" y="114"/>
                  </a:cubicBezTo>
                  <a:cubicBezTo>
                    <a:pt x="167" y="114"/>
                    <a:pt x="168" y="112"/>
                    <a:pt x="170" y="111"/>
                  </a:cubicBezTo>
                  <a:cubicBezTo>
                    <a:pt x="171" y="111"/>
                    <a:pt x="172" y="111"/>
                    <a:pt x="173" y="111"/>
                  </a:cubicBezTo>
                  <a:cubicBezTo>
                    <a:pt x="174" y="111"/>
                    <a:pt x="175" y="110"/>
                    <a:pt x="175" y="109"/>
                  </a:cubicBezTo>
                  <a:cubicBezTo>
                    <a:pt x="177" y="108"/>
                    <a:pt x="178" y="106"/>
                    <a:pt x="179" y="104"/>
                  </a:cubicBezTo>
                  <a:cubicBezTo>
                    <a:pt x="180" y="102"/>
                    <a:pt x="180" y="101"/>
                    <a:pt x="180" y="99"/>
                  </a:cubicBezTo>
                  <a:cubicBezTo>
                    <a:pt x="181" y="97"/>
                    <a:pt x="182" y="96"/>
                    <a:pt x="182" y="94"/>
                  </a:cubicBezTo>
                  <a:cubicBezTo>
                    <a:pt x="183" y="92"/>
                    <a:pt x="182" y="90"/>
                    <a:pt x="183" y="89"/>
                  </a:cubicBezTo>
                  <a:cubicBezTo>
                    <a:pt x="184" y="86"/>
                    <a:pt x="190" y="88"/>
                    <a:pt x="192" y="88"/>
                  </a:cubicBezTo>
                  <a:cubicBezTo>
                    <a:pt x="196" y="88"/>
                    <a:pt x="199" y="88"/>
                    <a:pt x="203" y="88"/>
                  </a:cubicBezTo>
                  <a:cubicBezTo>
                    <a:pt x="205" y="88"/>
                    <a:pt x="206" y="88"/>
                    <a:pt x="207" y="89"/>
                  </a:cubicBezTo>
                  <a:cubicBezTo>
                    <a:pt x="208" y="89"/>
                    <a:pt x="208" y="90"/>
                    <a:pt x="209" y="91"/>
                  </a:cubicBezTo>
                  <a:cubicBezTo>
                    <a:pt x="209" y="91"/>
                    <a:pt x="210" y="91"/>
                    <a:pt x="211" y="91"/>
                  </a:cubicBezTo>
                  <a:cubicBezTo>
                    <a:pt x="213" y="91"/>
                    <a:pt x="215" y="91"/>
                    <a:pt x="216" y="91"/>
                  </a:cubicBezTo>
                  <a:cubicBezTo>
                    <a:pt x="218" y="91"/>
                    <a:pt x="219" y="92"/>
                    <a:pt x="221" y="91"/>
                  </a:cubicBezTo>
                  <a:cubicBezTo>
                    <a:pt x="222" y="91"/>
                    <a:pt x="223" y="89"/>
                    <a:pt x="225" y="89"/>
                  </a:cubicBezTo>
                  <a:cubicBezTo>
                    <a:pt x="226" y="89"/>
                    <a:pt x="227" y="89"/>
                    <a:pt x="228" y="88"/>
                  </a:cubicBezTo>
                  <a:cubicBezTo>
                    <a:pt x="229" y="88"/>
                    <a:pt x="230" y="88"/>
                    <a:pt x="232" y="88"/>
                  </a:cubicBezTo>
                  <a:cubicBezTo>
                    <a:pt x="233" y="88"/>
                    <a:pt x="235" y="87"/>
                    <a:pt x="236" y="88"/>
                  </a:cubicBezTo>
                  <a:cubicBezTo>
                    <a:pt x="237" y="88"/>
                    <a:pt x="237" y="89"/>
                    <a:pt x="237" y="89"/>
                  </a:cubicBezTo>
                  <a:cubicBezTo>
                    <a:pt x="238" y="89"/>
                    <a:pt x="239" y="89"/>
                    <a:pt x="240" y="90"/>
                  </a:cubicBezTo>
                  <a:cubicBezTo>
                    <a:pt x="243" y="92"/>
                    <a:pt x="243" y="96"/>
                    <a:pt x="244" y="99"/>
                  </a:cubicBezTo>
                  <a:cubicBezTo>
                    <a:pt x="245" y="100"/>
                    <a:pt x="247" y="101"/>
                    <a:pt x="248" y="102"/>
                  </a:cubicBezTo>
                  <a:cubicBezTo>
                    <a:pt x="250" y="103"/>
                    <a:pt x="250" y="103"/>
                    <a:pt x="252" y="104"/>
                  </a:cubicBezTo>
                  <a:cubicBezTo>
                    <a:pt x="252" y="105"/>
                    <a:pt x="253" y="106"/>
                    <a:pt x="254" y="107"/>
                  </a:cubicBezTo>
                  <a:cubicBezTo>
                    <a:pt x="256" y="107"/>
                    <a:pt x="257" y="105"/>
                    <a:pt x="258" y="103"/>
                  </a:cubicBezTo>
                  <a:cubicBezTo>
                    <a:pt x="260" y="102"/>
                    <a:pt x="260" y="102"/>
                    <a:pt x="262" y="102"/>
                  </a:cubicBezTo>
                  <a:cubicBezTo>
                    <a:pt x="264" y="102"/>
                    <a:pt x="266" y="103"/>
                    <a:pt x="268" y="102"/>
                  </a:cubicBezTo>
                  <a:cubicBezTo>
                    <a:pt x="269" y="101"/>
                    <a:pt x="270" y="99"/>
                    <a:pt x="270" y="98"/>
                  </a:cubicBezTo>
                  <a:cubicBezTo>
                    <a:pt x="271" y="97"/>
                    <a:pt x="271" y="95"/>
                    <a:pt x="272" y="94"/>
                  </a:cubicBezTo>
                  <a:cubicBezTo>
                    <a:pt x="273" y="92"/>
                    <a:pt x="274" y="91"/>
                    <a:pt x="275" y="90"/>
                  </a:cubicBezTo>
                  <a:cubicBezTo>
                    <a:pt x="276" y="89"/>
                    <a:pt x="276" y="90"/>
                    <a:pt x="276" y="88"/>
                  </a:cubicBezTo>
                  <a:cubicBezTo>
                    <a:pt x="276" y="86"/>
                    <a:pt x="277" y="86"/>
                    <a:pt x="277" y="84"/>
                  </a:cubicBezTo>
                  <a:cubicBezTo>
                    <a:pt x="278" y="83"/>
                    <a:pt x="278" y="82"/>
                    <a:pt x="279" y="80"/>
                  </a:cubicBezTo>
                  <a:cubicBezTo>
                    <a:pt x="279" y="79"/>
                    <a:pt x="280" y="77"/>
                    <a:pt x="281" y="76"/>
                  </a:cubicBezTo>
                  <a:cubicBezTo>
                    <a:pt x="281" y="75"/>
                    <a:pt x="283" y="73"/>
                    <a:pt x="283" y="72"/>
                  </a:cubicBezTo>
                  <a:cubicBezTo>
                    <a:pt x="283" y="70"/>
                    <a:pt x="283" y="69"/>
                    <a:pt x="284" y="67"/>
                  </a:cubicBezTo>
                  <a:cubicBezTo>
                    <a:pt x="284" y="65"/>
                    <a:pt x="285" y="64"/>
                    <a:pt x="286" y="62"/>
                  </a:cubicBezTo>
                  <a:cubicBezTo>
                    <a:pt x="287" y="61"/>
                    <a:pt x="289" y="59"/>
                    <a:pt x="289" y="57"/>
                  </a:cubicBezTo>
                  <a:cubicBezTo>
                    <a:pt x="290" y="56"/>
                    <a:pt x="289" y="56"/>
                    <a:pt x="290" y="55"/>
                  </a:cubicBezTo>
                  <a:cubicBezTo>
                    <a:pt x="290" y="55"/>
                    <a:pt x="291" y="54"/>
                    <a:pt x="292" y="54"/>
                  </a:cubicBezTo>
                  <a:cubicBezTo>
                    <a:pt x="293" y="53"/>
                    <a:pt x="296" y="54"/>
                    <a:pt x="297" y="53"/>
                  </a:cubicBezTo>
                  <a:cubicBezTo>
                    <a:pt x="299" y="53"/>
                    <a:pt x="300" y="52"/>
                    <a:pt x="301" y="52"/>
                  </a:cubicBezTo>
                  <a:cubicBezTo>
                    <a:pt x="303" y="52"/>
                    <a:pt x="305" y="53"/>
                    <a:pt x="307" y="53"/>
                  </a:cubicBezTo>
                  <a:cubicBezTo>
                    <a:pt x="309" y="53"/>
                    <a:pt x="311" y="53"/>
                    <a:pt x="312" y="53"/>
                  </a:cubicBezTo>
                  <a:cubicBezTo>
                    <a:pt x="316" y="52"/>
                    <a:pt x="319" y="51"/>
                    <a:pt x="322" y="47"/>
                  </a:cubicBezTo>
                  <a:cubicBezTo>
                    <a:pt x="322" y="46"/>
                    <a:pt x="323" y="45"/>
                    <a:pt x="323" y="43"/>
                  </a:cubicBezTo>
                  <a:cubicBezTo>
                    <a:pt x="324" y="43"/>
                    <a:pt x="324" y="43"/>
                    <a:pt x="324" y="42"/>
                  </a:cubicBezTo>
                  <a:cubicBezTo>
                    <a:pt x="324" y="42"/>
                    <a:pt x="324" y="42"/>
                    <a:pt x="324" y="42"/>
                  </a:cubicBezTo>
                  <a:cubicBezTo>
                    <a:pt x="323" y="42"/>
                    <a:pt x="322" y="42"/>
                    <a:pt x="322" y="41"/>
                  </a:cubicBezTo>
                  <a:cubicBezTo>
                    <a:pt x="321" y="41"/>
                    <a:pt x="320" y="40"/>
                    <a:pt x="320" y="40"/>
                  </a:cubicBezTo>
                  <a:cubicBezTo>
                    <a:pt x="318" y="39"/>
                    <a:pt x="316" y="38"/>
                    <a:pt x="315" y="38"/>
                  </a:cubicBezTo>
                  <a:cubicBezTo>
                    <a:pt x="311" y="36"/>
                    <a:pt x="308" y="36"/>
                    <a:pt x="304" y="35"/>
                  </a:cubicBezTo>
                  <a:cubicBezTo>
                    <a:pt x="303" y="34"/>
                    <a:pt x="302" y="34"/>
                    <a:pt x="301" y="32"/>
                  </a:cubicBezTo>
                  <a:cubicBezTo>
                    <a:pt x="300" y="31"/>
                    <a:pt x="300" y="31"/>
                    <a:pt x="298" y="30"/>
                  </a:cubicBezTo>
                  <a:cubicBezTo>
                    <a:pt x="297" y="29"/>
                    <a:pt x="295" y="28"/>
                    <a:pt x="293" y="27"/>
                  </a:cubicBezTo>
                  <a:cubicBezTo>
                    <a:pt x="292" y="27"/>
                    <a:pt x="292" y="27"/>
                    <a:pt x="291" y="27"/>
                  </a:cubicBezTo>
                  <a:cubicBezTo>
                    <a:pt x="291" y="27"/>
                    <a:pt x="290" y="25"/>
                    <a:pt x="290" y="25"/>
                  </a:cubicBezTo>
                  <a:cubicBezTo>
                    <a:pt x="289" y="24"/>
                    <a:pt x="289" y="24"/>
                    <a:pt x="289" y="23"/>
                  </a:cubicBezTo>
                  <a:cubicBezTo>
                    <a:pt x="288" y="22"/>
                    <a:pt x="287" y="21"/>
                    <a:pt x="286" y="20"/>
                  </a:cubicBezTo>
                  <a:cubicBezTo>
                    <a:pt x="285" y="20"/>
                    <a:pt x="284" y="21"/>
                    <a:pt x="283" y="21"/>
                  </a:cubicBezTo>
                  <a:cubicBezTo>
                    <a:pt x="281" y="20"/>
                    <a:pt x="282" y="20"/>
                    <a:pt x="281" y="19"/>
                  </a:cubicBezTo>
                  <a:cubicBezTo>
                    <a:pt x="279" y="18"/>
                    <a:pt x="278" y="17"/>
                    <a:pt x="276" y="16"/>
                  </a:cubicBezTo>
                  <a:cubicBezTo>
                    <a:pt x="273" y="15"/>
                    <a:pt x="269" y="14"/>
                    <a:pt x="266" y="13"/>
                  </a:cubicBezTo>
                  <a:cubicBezTo>
                    <a:pt x="264" y="13"/>
                    <a:pt x="261" y="13"/>
                    <a:pt x="259" y="13"/>
                  </a:cubicBezTo>
                  <a:cubicBezTo>
                    <a:pt x="258" y="13"/>
                    <a:pt x="258" y="12"/>
                    <a:pt x="257" y="12"/>
                  </a:cubicBezTo>
                  <a:cubicBezTo>
                    <a:pt x="256" y="12"/>
                    <a:pt x="255" y="13"/>
                    <a:pt x="255" y="13"/>
                  </a:cubicBezTo>
                  <a:cubicBezTo>
                    <a:pt x="254" y="17"/>
                    <a:pt x="251" y="15"/>
                    <a:pt x="249" y="15"/>
                  </a:cubicBezTo>
                  <a:cubicBezTo>
                    <a:pt x="248" y="15"/>
                    <a:pt x="247" y="16"/>
                    <a:pt x="246" y="17"/>
                  </a:cubicBezTo>
                  <a:cubicBezTo>
                    <a:pt x="245" y="19"/>
                    <a:pt x="246" y="20"/>
                    <a:pt x="245" y="22"/>
                  </a:cubicBezTo>
                  <a:cubicBezTo>
                    <a:pt x="245" y="23"/>
                    <a:pt x="242" y="25"/>
                    <a:pt x="241" y="25"/>
                  </a:cubicBezTo>
                  <a:cubicBezTo>
                    <a:pt x="241" y="25"/>
                    <a:pt x="238" y="25"/>
                    <a:pt x="238" y="25"/>
                  </a:cubicBezTo>
                  <a:cubicBezTo>
                    <a:pt x="237" y="25"/>
                    <a:pt x="237" y="24"/>
                    <a:pt x="237" y="23"/>
                  </a:cubicBezTo>
                  <a:cubicBezTo>
                    <a:pt x="236" y="23"/>
                    <a:pt x="235" y="23"/>
                    <a:pt x="234" y="22"/>
                  </a:cubicBezTo>
                  <a:cubicBezTo>
                    <a:pt x="234" y="22"/>
                    <a:pt x="232" y="22"/>
                    <a:pt x="232" y="22"/>
                  </a:cubicBezTo>
                  <a:cubicBezTo>
                    <a:pt x="230" y="21"/>
                    <a:pt x="229" y="18"/>
                    <a:pt x="227" y="17"/>
                  </a:cubicBezTo>
                  <a:cubicBezTo>
                    <a:pt x="226" y="17"/>
                    <a:pt x="225" y="18"/>
                    <a:pt x="224" y="17"/>
                  </a:cubicBezTo>
                  <a:cubicBezTo>
                    <a:pt x="222" y="17"/>
                    <a:pt x="222" y="16"/>
                    <a:pt x="221" y="15"/>
                  </a:cubicBezTo>
                  <a:cubicBezTo>
                    <a:pt x="217" y="15"/>
                    <a:pt x="215" y="18"/>
                    <a:pt x="212" y="18"/>
                  </a:cubicBezTo>
                  <a:cubicBezTo>
                    <a:pt x="210" y="18"/>
                    <a:pt x="207" y="18"/>
                    <a:pt x="205" y="18"/>
                  </a:cubicBezTo>
                  <a:cubicBezTo>
                    <a:pt x="205" y="20"/>
                    <a:pt x="206" y="21"/>
                    <a:pt x="205" y="23"/>
                  </a:cubicBezTo>
                  <a:cubicBezTo>
                    <a:pt x="201" y="24"/>
                    <a:pt x="197" y="22"/>
                    <a:pt x="194" y="25"/>
                  </a:cubicBezTo>
                  <a:cubicBezTo>
                    <a:pt x="191" y="26"/>
                    <a:pt x="190" y="27"/>
                    <a:pt x="190" y="30"/>
                  </a:cubicBezTo>
                  <a:cubicBezTo>
                    <a:pt x="190" y="32"/>
                    <a:pt x="190" y="33"/>
                    <a:pt x="190" y="35"/>
                  </a:cubicBezTo>
                  <a:cubicBezTo>
                    <a:pt x="189" y="35"/>
                    <a:pt x="187" y="35"/>
                    <a:pt x="185" y="35"/>
                  </a:cubicBezTo>
                  <a:cubicBezTo>
                    <a:pt x="185" y="34"/>
                    <a:pt x="184" y="33"/>
                    <a:pt x="183" y="33"/>
                  </a:cubicBezTo>
                  <a:cubicBezTo>
                    <a:pt x="182" y="33"/>
                    <a:pt x="182" y="33"/>
                    <a:pt x="181" y="32"/>
                  </a:cubicBezTo>
                  <a:cubicBezTo>
                    <a:pt x="180" y="32"/>
                    <a:pt x="179" y="31"/>
                    <a:pt x="179" y="30"/>
                  </a:cubicBezTo>
                  <a:cubicBezTo>
                    <a:pt x="178" y="30"/>
                    <a:pt x="177" y="30"/>
                    <a:pt x="177" y="29"/>
                  </a:cubicBezTo>
                  <a:cubicBezTo>
                    <a:pt x="175" y="28"/>
                    <a:pt x="175" y="29"/>
                    <a:pt x="175" y="27"/>
                  </a:cubicBezTo>
                  <a:cubicBezTo>
                    <a:pt x="175" y="25"/>
                    <a:pt x="175" y="23"/>
                    <a:pt x="175" y="21"/>
                  </a:cubicBezTo>
                  <a:cubicBezTo>
                    <a:pt x="175" y="19"/>
                    <a:pt x="175" y="19"/>
                    <a:pt x="174" y="18"/>
                  </a:cubicBezTo>
                  <a:cubicBezTo>
                    <a:pt x="174" y="17"/>
                    <a:pt x="173" y="16"/>
                    <a:pt x="172" y="15"/>
                  </a:cubicBezTo>
                  <a:cubicBezTo>
                    <a:pt x="172" y="15"/>
                    <a:pt x="172" y="14"/>
                    <a:pt x="171" y="13"/>
                  </a:cubicBezTo>
                  <a:cubicBezTo>
                    <a:pt x="171" y="12"/>
                    <a:pt x="168" y="10"/>
                    <a:pt x="167" y="10"/>
                  </a:cubicBezTo>
                  <a:cubicBezTo>
                    <a:pt x="167" y="8"/>
                    <a:pt x="165" y="9"/>
                    <a:pt x="164" y="8"/>
                  </a:cubicBezTo>
                  <a:cubicBezTo>
                    <a:pt x="163" y="7"/>
                    <a:pt x="163" y="6"/>
                    <a:pt x="163" y="5"/>
                  </a:cubicBezTo>
                  <a:cubicBezTo>
                    <a:pt x="163" y="2"/>
                    <a:pt x="160" y="0"/>
                    <a:pt x="158" y="2"/>
                  </a:cubicBezTo>
                  <a:cubicBezTo>
                    <a:pt x="157" y="3"/>
                    <a:pt x="157" y="4"/>
                    <a:pt x="155" y="4"/>
                  </a:cubicBezTo>
                  <a:cubicBezTo>
                    <a:pt x="155" y="5"/>
                    <a:pt x="154" y="5"/>
                    <a:pt x="154" y="5"/>
                  </a:cubicBezTo>
                  <a:cubicBezTo>
                    <a:pt x="152" y="5"/>
                    <a:pt x="152" y="6"/>
                    <a:pt x="150" y="6"/>
                  </a:cubicBezTo>
                  <a:cubicBezTo>
                    <a:pt x="147" y="7"/>
                    <a:pt x="146" y="8"/>
                    <a:pt x="145" y="11"/>
                  </a:cubicBezTo>
                  <a:cubicBezTo>
                    <a:pt x="145" y="15"/>
                    <a:pt x="146" y="17"/>
                    <a:pt x="142" y="17"/>
                  </a:cubicBezTo>
                  <a:cubicBezTo>
                    <a:pt x="139" y="18"/>
                    <a:pt x="135" y="18"/>
                    <a:pt x="132" y="17"/>
                  </a:cubicBezTo>
                  <a:cubicBezTo>
                    <a:pt x="128" y="17"/>
                    <a:pt x="129" y="15"/>
                    <a:pt x="128" y="12"/>
                  </a:cubicBezTo>
                  <a:cubicBezTo>
                    <a:pt x="128" y="11"/>
                    <a:pt x="128" y="9"/>
                    <a:pt x="127" y="8"/>
                  </a:cubicBezTo>
                  <a:cubicBezTo>
                    <a:pt x="127" y="7"/>
                    <a:pt x="127" y="7"/>
                    <a:pt x="126" y="7"/>
                  </a:cubicBezTo>
                  <a:cubicBezTo>
                    <a:pt x="126" y="7"/>
                    <a:pt x="126" y="7"/>
                    <a:pt x="126" y="7"/>
                  </a:cubicBezTo>
                  <a:cubicBezTo>
                    <a:pt x="124" y="7"/>
                    <a:pt x="122" y="7"/>
                    <a:pt x="121" y="8"/>
                  </a:cubicBezTo>
                  <a:cubicBezTo>
                    <a:pt x="120" y="8"/>
                    <a:pt x="120" y="8"/>
                    <a:pt x="119" y="9"/>
                  </a:cubicBezTo>
                  <a:cubicBezTo>
                    <a:pt x="118" y="9"/>
                    <a:pt x="119" y="9"/>
                    <a:pt x="117" y="9"/>
                  </a:cubicBezTo>
                  <a:cubicBezTo>
                    <a:pt x="116" y="10"/>
                    <a:pt x="115" y="10"/>
                    <a:pt x="114" y="10"/>
                  </a:cubicBezTo>
                  <a:cubicBezTo>
                    <a:pt x="112" y="9"/>
                    <a:pt x="111" y="8"/>
                    <a:pt x="110" y="8"/>
                  </a:cubicBezTo>
                  <a:cubicBezTo>
                    <a:pt x="108" y="8"/>
                    <a:pt x="109" y="9"/>
                    <a:pt x="108" y="10"/>
                  </a:cubicBezTo>
                  <a:cubicBezTo>
                    <a:pt x="107" y="11"/>
                    <a:pt x="106" y="12"/>
                    <a:pt x="105" y="12"/>
                  </a:cubicBezTo>
                  <a:cubicBezTo>
                    <a:pt x="104" y="13"/>
                    <a:pt x="104" y="13"/>
                    <a:pt x="103" y="14"/>
                  </a:cubicBezTo>
                  <a:cubicBezTo>
                    <a:pt x="103" y="15"/>
                    <a:pt x="102" y="15"/>
                    <a:pt x="101" y="15"/>
                  </a:cubicBezTo>
                  <a:cubicBezTo>
                    <a:pt x="98" y="17"/>
                    <a:pt x="98" y="19"/>
                    <a:pt x="97" y="21"/>
                  </a:cubicBezTo>
                  <a:cubicBezTo>
                    <a:pt x="96" y="21"/>
                    <a:pt x="96" y="21"/>
                    <a:pt x="96" y="22"/>
                  </a:cubicBezTo>
                  <a:cubicBezTo>
                    <a:pt x="96" y="22"/>
                    <a:pt x="95" y="23"/>
                    <a:pt x="95" y="24"/>
                  </a:cubicBezTo>
                  <a:cubicBezTo>
                    <a:pt x="94" y="24"/>
                    <a:pt x="93" y="25"/>
                    <a:pt x="92" y="25"/>
                  </a:cubicBezTo>
                  <a:cubicBezTo>
                    <a:pt x="91" y="25"/>
                    <a:pt x="89" y="25"/>
                    <a:pt x="88" y="25"/>
                  </a:cubicBezTo>
                  <a:cubicBezTo>
                    <a:pt x="87" y="25"/>
                    <a:pt x="87" y="27"/>
                    <a:pt x="87" y="28"/>
                  </a:cubicBezTo>
                  <a:cubicBezTo>
                    <a:pt x="86" y="29"/>
                    <a:pt x="86" y="30"/>
                    <a:pt x="85" y="31"/>
                  </a:cubicBezTo>
                  <a:cubicBezTo>
                    <a:pt x="85" y="31"/>
                    <a:pt x="85" y="33"/>
                    <a:pt x="85" y="34"/>
                  </a:cubicBezTo>
                  <a:cubicBezTo>
                    <a:pt x="84" y="36"/>
                    <a:pt x="82" y="37"/>
                    <a:pt x="82" y="40"/>
                  </a:cubicBezTo>
                  <a:cubicBezTo>
                    <a:pt x="82" y="43"/>
                    <a:pt x="80" y="45"/>
                    <a:pt x="78" y="47"/>
                  </a:cubicBezTo>
                  <a:cubicBezTo>
                    <a:pt x="78" y="48"/>
                    <a:pt x="78" y="49"/>
                    <a:pt x="77" y="50"/>
                  </a:cubicBezTo>
                  <a:cubicBezTo>
                    <a:pt x="77" y="50"/>
                    <a:pt x="76" y="49"/>
                    <a:pt x="75" y="50"/>
                  </a:cubicBezTo>
                  <a:cubicBezTo>
                    <a:pt x="74" y="50"/>
                    <a:pt x="74" y="50"/>
                    <a:pt x="73" y="50"/>
                  </a:cubicBezTo>
                  <a:cubicBezTo>
                    <a:pt x="71" y="51"/>
                    <a:pt x="71" y="51"/>
                    <a:pt x="70" y="52"/>
                  </a:cubicBezTo>
                  <a:cubicBezTo>
                    <a:pt x="70" y="53"/>
                    <a:pt x="70" y="53"/>
                    <a:pt x="69" y="54"/>
                  </a:cubicBezTo>
                  <a:cubicBezTo>
                    <a:pt x="68" y="55"/>
                    <a:pt x="67" y="56"/>
                    <a:pt x="66" y="56"/>
                  </a:cubicBezTo>
                  <a:cubicBezTo>
                    <a:pt x="65" y="57"/>
                    <a:pt x="63" y="58"/>
                    <a:pt x="62" y="59"/>
                  </a:cubicBezTo>
                  <a:cubicBezTo>
                    <a:pt x="61" y="60"/>
                    <a:pt x="59" y="61"/>
                    <a:pt x="57" y="62"/>
                  </a:cubicBezTo>
                  <a:cubicBezTo>
                    <a:pt x="56" y="62"/>
                    <a:pt x="56" y="62"/>
                    <a:pt x="55" y="63"/>
                  </a:cubicBezTo>
                  <a:cubicBezTo>
                    <a:pt x="55" y="63"/>
                    <a:pt x="54" y="63"/>
                    <a:pt x="54" y="63"/>
                  </a:cubicBezTo>
                  <a:cubicBezTo>
                    <a:pt x="54" y="64"/>
                    <a:pt x="54" y="64"/>
                    <a:pt x="54" y="64"/>
                  </a:cubicBezTo>
                  <a:cubicBezTo>
                    <a:pt x="53" y="65"/>
                    <a:pt x="52" y="64"/>
                    <a:pt x="51" y="64"/>
                  </a:cubicBezTo>
                  <a:cubicBezTo>
                    <a:pt x="47" y="65"/>
                    <a:pt x="43" y="66"/>
                    <a:pt x="39" y="64"/>
                  </a:cubicBezTo>
                  <a:cubicBezTo>
                    <a:pt x="38" y="64"/>
                    <a:pt x="37" y="63"/>
                    <a:pt x="36" y="63"/>
                  </a:cubicBezTo>
                  <a:cubicBezTo>
                    <a:pt x="35" y="62"/>
                    <a:pt x="34" y="62"/>
                    <a:pt x="33" y="62"/>
                  </a:cubicBezTo>
                  <a:cubicBezTo>
                    <a:pt x="33" y="61"/>
                    <a:pt x="33" y="60"/>
                    <a:pt x="31" y="60"/>
                  </a:cubicBezTo>
                  <a:cubicBezTo>
                    <a:pt x="30" y="61"/>
                    <a:pt x="30" y="63"/>
                    <a:pt x="29" y="63"/>
                  </a:cubicBezTo>
                  <a:cubicBezTo>
                    <a:pt x="28" y="64"/>
                    <a:pt x="27" y="65"/>
                    <a:pt x="26" y="66"/>
                  </a:cubicBezTo>
                  <a:cubicBezTo>
                    <a:pt x="25" y="66"/>
                    <a:pt x="25" y="67"/>
                    <a:pt x="24" y="68"/>
                  </a:cubicBezTo>
                  <a:cubicBezTo>
                    <a:pt x="24" y="68"/>
                    <a:pt x="23" y="68"/>
                    <a:pt x="23" y="69"/>
                  </a:cubicBezTo>
                  <a:cubicBezTo>
                    <a:pt x="22" y="70"/>
                    <a:pt x="22" y="71"/>
                    <a:pt x="21" y="72"/>
                  </a:cubicBezTo>
                  <a:cubicBezTo>
                    <a:pt x="19" y="73"/>
                    <a:pt x="18" y="74"/>
                    <a:pt x="15" y="74"/>
                  </a:cubicBezTo>
                  <a:cubicBezTo>
                    <a:pt x="14" y="75"/>
                    <a:pt x="13" y="74"/>
                    <a:pt x="12" y="74"/>
                  </a:cubicBezTo>
                  <a:cubicBezTo>
                    <a:pt x="10" y="74"/>
                    <a:pt x="9" y="75"/>
                    <a:pt x="8" y="75"/>
                  </a:cubicBezTo>
                  <a:cubicBezTo>
                    <a:pt x="8" y="75"/>
                    <a:pt x="8" y="75"/>
                    <a:pt x="8" y="76"/>
                  </a:cubicBezTo>
                  <a:cubicBezTo>
                    <a:pt x="8" y="77"/>
                    <a:pt x="8" y="79"/>
                    <a:pt x="8" y="80"/>
                  </a:cubicBezTo>
                  <a:cubicBezTo>
                    <a:pt x="8" y="82"/>
                    <a:pt x="7" y="84"/>
                    <a:pt x="6" y="85"/>
                  </a:cubicBezTo>
                  <a:cubicBezTo>
                    <a:pt x="6" y="86"/>
                    <a:pt x="5" y="87"/>
                    <a:pt x="4" y="88"/>
                  </a:cubicBezTo>
                  <a:cubicBezTo>
                    <a:pt x="3" y="89"/>
                    <a:pt x="2" y="91"/>
                    <a:pt x="1" y="93"/>
                  </a:cubicBezTo>
                  <a:cubicBezTo>
                    <a:pt x="1" y="94"/>
                    <a:pt x="0" y="95"/>
                    <a:pt x="1" y="96"/>
                  </a:cubicBezTo>
                  <a:cubicBezTo>
                    <a:pt x="1" y="97"/>
                    <a:pt x="2" y="99"/>
                    <a:pt x="2" y="100"/>
                  </a:cubicBezTo>
                  <a:cubicBezTo>
                    <a:pt x="3" y="100"/>
                    <a:pt x="4" y="101"/>
                    <a:pt x="4" y="101"/>
                  </a:cubicBezTo>
                  <a:cubicBezTo>
                    <a:pt x="5" y="102"/>
                    <a:pt x="5" y="103"/>
                    <a:pt x="5" y="104"/>
                  </a:cubicBezTo>
                  <a:cubicBezTo>
                    <a:pt x="6" y="107"/>
                    <a:pt x="5" y="110"/>
                    <a:pt x="6" y="113"/>
                  </a:cubicBezTo>
                  <a:cubicBezTo>
                    <a:pt x="6" y="114"/>
                    <a:pt x="7" y="116"/>
                    <a:pt x="8" y="117"/>
                  </a:cubicBezTo>
                  <a:cubicBezTo>
                    <a:pt x="8" y="118"/>
                    <a:pt x="9" y="118"/>
                    <a:pt x="9" y="118"/>
                  </a:cubicBezTo>
                  <a:cubicBezTo>
                    <a:pt x="10" y="119"/>
                    <a:pt x="10" y="120"/>
                    <a:pt x="10" y="120"/>
                  </a:cubicBezTo>
                  <a:cubicBezTo>
                    <a:pt x="10" y="121"/>
                    <a:pt x="10" y="121"/>
                    <a:pt x="10" y="121"/>
                  </a:cubicBezTo>
                  <a:cubicBezTo>
                    <a:pt x="10" y="122"/>
                    <a:pt x="11" y="122"/>
                    <a:pt x="11" y="122"/>
                  </a:cubicBezTo>
                  <a:cubicBezTo>
                    <a:pt x="11" y="123"/>
                    <a:pt x="11" y="124"/>
                    <a:pt x="12" y="126"/>
                  </a:cubicBezTo>
                  <a:cubicBezTo>
                    <a:pt x="13" y="127"/>
                    <a:pt x="13" y="129"/>
                    <a:pt x="13" y="130"/>
                  </a:cubicBezTo>
                  <a:cubicBezTo>
                    <a:pt x="13" y="130"/>
                    <a:pt x="12" y="131"/>
                    <a:pt x="12" y="131"/>
                  </a:cubicBezTo>
                  <a:cubicBezTo>
                    <a:pt x="12" y="132"/>
                    <a:pt x="12" y="132"/>
                    <a:pt x="12" y="132"/>
                  </a:cubicBezTo>
                  <a:cubicBezTo>
                    <a:pt x="11" y="133"/>
                    <a:pt x="10" y="134"/>
                    <a:pt x="9" y="135"/>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7" name="Freeform 24">
              <a:extLst>
                <a:ext uri="{FF2B5EF4-FFF2-40B4-BE49-F238E27FC236}">
                  <a16:creationId xmlns:a16="http://schemas.microsoft.com/office/drawing/2014/main" id="{AE2C72CB-0004-44F3-A7C2-1E6CCAC526B8}"/>
                </a:ext>
              </a:extLst>
            </p:cNvPr>
            <p:cNvSpPr>
              <a:spLocks noEditPoints="1"/>
            </p:cNvSpPr>
            <p:nvPr/>
          </p:nvSpPr>
          <p:spPr bwMode="auto">
            <a:xfrm>
              <a:off x="8970563" y="4960210"/>
              <a:ext cx="575902" cy="371013"/>
            </a:xfrm>
            <a:custGeom>
              <a:avLst/>
              <a:gdLst/>
              <a:ahLst/>
              <a:cxnLst>
                <a:cxn ang="0">
                  <a:pos x="3" y="150"/>
                </a:cxn>
                <a:cxn ang="0">
                  <a:pos x="12" y="165"/>
                </a:cxn>
                <a:cxn ang="0">
                  <a:pos x="27" y="181"/>
                </a:cxn>
                <a:cxn ang="0">
                  <a:pos x="42" y="192"/>
                </a:cxn>
                <a:cxn ang="0">
                  <a:pos x="44" y="198"/>
                </a:cxn>
                <a:cxn ang="0">
                  <a:pos x="58" y="213"/>
                </a:cxn>
                <a:cxn ang="0">
                  <a:pos x="71" y="221"/>
                </a:cxn>
                <a:cxn ang="0">
                  <a:pos x="88" y="225"/>
                </a:cxn>
                <a:cxn ang="0">
                  <a:pos x="104" y="226"/>
                </a:cxn>
                <a:cxn ang="0">
                  <a:pos x="123" y="219"/>
                </a:cxn>
                <a:cxn ang="0">
                  <a:pos x="132" y="214"/>
                </a:cxn>
                <a:cxn ang="0">
                  <a:pos x="150" y="211"/>
                </a:cxn>
                <a:cxn ang="0">
                  <a:pos x="165" y="200"/>
                </a:cxn>
                <a:cxn ang="0">
                  <a:pos x="172" y="196"/>
                </a:cxn>
                <a:cxn ang="0">
                  <a:pos x="197" y="196"/>
                </a:cxn>
                <a:cxn ang="0">
                  <a:pos x="234" y="193"/>
                </a:cxn>
                <a:cxn ang="0">
                  <a:pos x="251" y="191"/>
                </a:cxn>
                <a:cxn ang="0">
                  <a:pos x="255" y="185"/>
                </a:cxn>
                <a:cxn ang="0">
                  <a:pos x="259" y="180"/>
                </a:cxn>
                <a:cxn ang="0">
                  <a:pos x="262" y="174"/>
                </a:cxn>
                <a:cxn ang="0">
                  <a:pos x="267" y="162"/>
                </a:cxn>
                <a:cxn ang="0">
                  <a:pos x="275" y="154"/>
                </a:cxn>
                <a:cxn ang="0">
                  <a:pos x="281" y="148"/>
                </a:cxn>
                <a:cxn ang="0">
                  <a:pos x="285" y="133"/>
                </a:cxn>
                <a:cxn ang="0">
                  <a:pos x="292" y="121"/>
                </a:cxn>
                <a:cxn ang="0">
                  <a:pos x="302" y="101"/>
                </a:cxn>
                <a:cxn ang="0">
                  <a:pos x="307" y="91"/>
                </a:cxn>
                <a:cxn ang="0">
                  <a:pos x="311" y="85"/>
                </a:cxn>
                <a:cxn ang="0">
                  <a:pos x="315" y="78"/>
                </a:cxn>
                <a:cxn ang="0">
                  <a:pos x="327" y="70"/>
                </a:cxn>
                <a:cxn ang="0">
                  <a:pos x="341" y="64"/>
                </a:cxn>
                <a:cxn ang="0">
                  <a:pos x="353" y="52"/>
                </a:cxn>
                <a:cxn ang="0">
                  <a:pos x="348" y="38"/>
                </a:cxn>
                <a:cxn ang="0">
                  <a:pos x="337" y="30"/>
                </a:cxn>
                <a:cxn ang="0">
                  <a:pos x="312" y="12"/>
                </a:cxn>
                <a:cxn ang="0">
                  <a:pos x="296" y="21"/>
                </a:cxn>
                <a:cxn ang="0">
                  <a:pos x="282" y="4"/>
                </a:cxn>
                <a:cxn ang="0">
                  <a:pos x="270" y="2"/>
                </a:cxn>
                <a:cxn ang="0">
                  <a:pos x="253" y="5"/>
                </a:cxn>
                <a:cxn ang="0">
                  <a:pos x="234" y="2"/>
                </a:cxn>
                <a:cxn ang="0">
                  <a:pos x="221" y="18"/>
                </a:cxn>
                <a:cxn ang="0">
                  <a:pos x="207" y="28"/>
                </a:cxn>
                <a:cxn ang="0">
                  <a:pos x="195" y="36"/>
                </a:cxn>
                <a:cxn ang="0">
                  <a:pos x="183" y="29"/>
                </a:cxn>
                <a:cxn ang="0">
                  <a:pos x="169" y="38"/>
                </a:cxn>
                <a:cxn ang="0">
                  <a:pos x="143" y="42"/>
                </a:cxn>
                <a:cxn ang="0">
                  <a:pos x="131" y="53"/>
                </a:cxn>
                <a:cxn ang="0">
                  <a:pos x="122" y="63"/>
                </a:cxn>
                <a:cxn ang="0">
                  <a:pos x="115" y="66"/>
                </a:cxn>
                <a:cxn ang="0">
                  <a:pos x="72" y="61"/>
                </a:cxn>
                <a:cxn ang="0">
                  <a:pos x="54" y="50"/>
                </a:cxn>
                <a:cxn ang="0">
                  <a:pos x="52" y="61"/>
                </a:cxn>
                <a:cxn ang="0">
                  <a:pos x="36" y="69"/>
                </a:cxn>
                <a:cxn ang="0">
                  <a:pos x="21" y="68"/>
                </a:cxn>
                <a:cxn ang="0">
                  <a:pos x="26" y="74"/>
                </a:cxn>
                <a:cxn ang="0">
                  <a:pos x="28" y="82"/>
                </a:cxn>
                <a:cxn ang="0">
                  <a:pos x="19" y="90"/>
                </a:cxn>
                <a:cxn ang="0">
                  <a:pos x="17" y="103"/>
                </a:cxn>
                <a:cxn ang="0">
                  <a:pos x="17" y="113"/>
                </a:cxn>
                <a:cxn ang="0">
                  <a:pos x="17" y="122"/>
                </a:cxn>
                <a:cxn ang="0">
                  <a:pos x="2" y="131"/>
                </a:cxn>
                <a:cxn ang="0">
                  <a:pos x="53" y="47"/>
                </a:cxn>
              </a:cxnLst>
              <a:rect l="0" t="0" r="r" b="b"/>
              <a:pathLst>
                <a:path w="353" h="228">
                  <a:moveTo>
                    <a:pt x="2" y="136"/>
                  </a:moveTo>
                  <a:cubicBezTo>
                    <a:pt x="4" y="138"/>
                    <a:pt x="5" y="139"/>
                    <a:pt x="5" y="141"/>
                  </a:cubicBezTo>
                  <a:cubicBezTo>
                    <a:pt x="5" y="143"/>
                    <a:pt x="4" y="144"/>
                    <a:pt x="4" y="146"/>
                  </a:cubicBezTo>
                  <a:cubicBezTo>
                    <a:pt x="3" y="147"/>
                    <a:pt x="3" y="148"/>
                    <a:pt x="3" y="150"/>
                  </a:cubicBezTo>
                  <a:cubicBezTo>
                    <a:pt x="3" y="152"/>
                    <a:pt x="3" y="152"/>
                    <a:pt x="5" y="153"/>
                  </a:cubicBezTo>
                  <a:cubicBezTo>
                    <a:pt x="6" y="154"/>
                    <a:pt x="7" y="154"/>
                    <a:pt x="8" y="155"/>
                  </a:cubicBezTo>
                  <a:cubicBezTo>
                    <a:pt x="9" y="159"/>
                    <a:pt x="6" y="162"/>
                    <a:pt x="10" y="165"/>
                  </a:cubicBezTo>
                  <a:cubicBezTo>
                    <a:pt x="10" y="165"/>
                    <a:pt x="11" y="165"/>
                    <a:pt x="12" y="165"/>
                  </a:cubicBezTo>
                  <a:cubicBezTo>
                    <a:pt x="12" y="165"/>
                    <a:pt x="13" y="167"/>
                    <a:pt x="13" y="167"/>
                  </a:cubicBezTo>
                  <a:cubicBezTo>
                    <a:pt x="14" y="168"/>
                    <a:pt x="15" y="169"/>
                    <a:pt x="17" y="170"/>
                  </a:cubicBezTo>
                  <a:cubicBezTo>
                    <a:pt x="20" y="172"/>
                    <a:pt x="23" y="174"/>
                    <a:pt x="25" y="177"/>
                  </a:cubicBezTo>
                  <a:cubicBezTo>
                    <a:pt x="26" y="178"/>
                    <a:pt x="26" y="180"/>
                    <a:pt x="27" y="181"/>
                  </a:cubicBezTo>
                  <a:cubicBezTo>
                    <a:pt x="28" y="182"/>
                    <a:pt x="30" y="183"/>
                    <a:pt x="32" y="183"/>
                  </a:cubicBezTo>
                  <a:cubicBezTo>
                    <a:pt x="31" y="186"/>
                    <a:pt x="31" y="187"/>
                    <a:pt x="34" y="189"/>
                  </a:cubicBezTo>
                  <a:cubicBezTo>
                    <a:pt x="35" y="190"/>
                    <a:pt x="37" y="190"/>
                    <a:pt x="38" y="191"/>
                  </a:cubicBezTo>
                  <a:cubicBezTo>
                    <a:pt x="39" y="191"/>
                    <a:pt x="40" y="193"/>
                    <a:pt x="42" y="192"/>
                  </a:cubicBezTo>
                  <a:cubicBezTo>
                    <a:pt x="41" y="192"/>
                    <a:pt x="41" y="193"/>
                    <a:pt x="41" y="193"/>
                  </a:cubicBezTo>
                  <a:cubicBezTo>
                    <a:pt x="42" y="194"/>
                    <a:pt x="43" y="195"/>
                    <a:pt x="43" y="196"/>
                  </a:cubicBezTo>
                  <a:cubicBezTo>
                    <a:pt x="44" y="196"/>
                    <a:pt x="44" y="196"/>
                    <a:pt x="43" y="197"/>
                  </a:cubicBezTo>
                  <a:cubicBezTo>
                    <a:pt x="44" y="197"/>
                    <a:pt x="44" y="197"/>
                    <a:pt x="44" y="198"/>
                  </a:cubicBezTo>
                  <a:cubicBezTo>
                    <a:pt x="45" y="198"/>
                    <a:pt x="45" y="199"/>
                    <a:pt x="46" y="199"/>
                  </a:cubicBezTo>
                  <a:cubicBezTo>
                    <a:pt x="47" y="201"/>
                    <a:pt x="48" y="201"/>
                    <a:pt x="49" y="203"/>
                  </a:cubicBezTo>
                  <a:cubicBezTo>
                    <a:pt x="50" y="205"/>
                    <a:pt x="50" y="208"/>
                    <a:pt x="51" y="210"/>
                  </a:cubicBezTo>
                  <a:cubicBezTo>
                    <a:pt x="53" y="212"/>
                    <a:pt x="56" y="212"/>
                    <a:pt x="58" y="213"/>
                  </a:cubicBezTo>
                  <a:cubicBezTo>
                    <a:pt x="60" y="214"/>
                    <a:pt x="60" y="215"/>
                    <a:pt x="63" y="215"/>
                  </a:cubicBezTo>
                  <a:cubicBezTo>
                    <a:pt x="64" y="215"/>
                    <a:pt x="64" y="215"/>
                    <a:pt x="65" y="215"/>
                  </a:cubicBezTo>
                  <a:cubicBezTo>
                    <a:pt x="66" y="216"/>
                    <a:pt x="66" y="216"/>
                    <a:pt x="66" y="217"/>
                  </a:cubicBezTo>
                  <a:cubicBezTo>
                    <a:pt x="68" y="218"/>
                    <a:pt x="70" y="219"/>
                    <a:pt x="71" y="221"/>
                  </a:cubicBezTo>
                  <a:cubicBezTo>
                    <a:pt x="72" y="222"/>
                    <a:pt x="72" y="222"/>
                    <a:pt x="73" y="223"/>
                  </a:cubicBezTo>
                  <a:cubicBezTo>
                    <a:pt x="75" y="223"/>
                    <a:pt x="77" y="223"/>
                    <a:pt x="78" y="223"/>
                  </a:cubicBezTo>
                  <a:cubicBezTo>
                    <a:pt x="80" y="223"/>
                    <a:pt x="82" y="224"/>
                    <a:pt x="84" y="224"/>
                  </a:cubicBezTo>
                  <a:cubicBezTo>
                    <a:pt x="85" y="225"/>
                    <a:pt x="87" y="224"/>
                    <a:pt x="88" y="225"/>
                  </a:cubicBezTo>
                  <a:cubicBezTo>
                    <a:pt x="89" y="225"/>
                    <a:pt x="89" y="225"/>
                    <a:pt x="90" y="226"/>
                  </a:cubicBezTo>
                  <a:cubicBezTo>
                    <a:pt x="91" y="226"/>
                    <a:pt x="92" y="226"/>
                    <a:pt x="92" y="226"/>
                  </a:cubicBezTo>
                  <a:cubicBezTo>
                    <a:pt x="94" y="226"/>
                    <a:pt x="95" y="226"/>
                    <a:pt x="97" y="226"/>
                  </a:cubicBezTo>
                  <a:cubicBezTo>
                    <a:pt x="99" y="226"/>
                    <a:pt x="101" y="226"/>
                    <a:pt x="104" y="226"/>
                  </a:cubicBezTo>
                  <a:cubicBezTo>
                    <a:pt x="107" y="225"/>
                    <a:pt x="113" y="228"/>
                    <a:pt x="116" y="226"/>
                  </a:cubicBezTo>
                  <a:cubicBezTo>
                    <a:pt x="116" y="225"/>
                    <a:pt x="116" y="223"/>
                    <a:pt x="117" y="222"/>
                  </a:cubicBezTo>
                  <a:cubicBezTo>
                    <a:pt x="117" y="221"/>
                    <a:pt x="118" y="221"/>
                    <a:pt x="119" y="220"/>
                  </a:cubicBezTo>
                  <a:cubicBezTo>
                    <a:pt x="120" y="220"/>
                    <a:pt x="122" y="219"/>
                    <a:pt x="123" y="219"/>
                  </a:cubicBezTo>
                  <a:cubicBezTo>
                    <a:pt x="123" y="219"/>
                    <a:pt x="125" y="218"/>
                    <a:pt x="125" y="218"/>
                  </a:cubicBezTo>
                  <a:cubicBezTo>
                    <a:pt x="126" y="217"/>
                    <a:pt x="127" y="213"/>
                    <a:pt x="129" y="214"/>
                  </a:cubicBezTo>
                  <a:cubicBezTo>
                    <a:pt x="129" y="215"/>
                    <a:pt x="130" y="215"/>
                    <a:pt x="130" y="215"/>
                  </a:cubicBezTo>
                  <a:cubicBezTo>
                    <a:pt x="131" y="215"/>
                    <a:pt x="131" y="214"/>
                    <a:pt x="132" y="214"/>
                  </a:cubicBezTo>
                  <a:cubicBezTo>
                    <a:pt x="133" y="213"/>
                    <a:pt x="136" y="214"/>
                    <a:pt x="138" y="213"/>
                  </a:cubicBezTo>
                  <a:cubicBezTo>
                    <a:pt x="139" y="210"/>
                    <a:pt x="141" y="206"/>
                    <a:pt x="144" y="204"/>
                  </a:cubicBezTo>
                  <a:cubicBezTo>
                    <a:pt x="144" y="205"/>
                    <a:pt x="145" y="206"/>
                    <a:pt x="146" y="206"/>
                  </a:cubicBezTo>
                  <a:cubicBezTo>
                    <a:pt x="147" y="208"/>
                    <a:pt x="148" y="210"/>
                    <a:pt x="150" y="211"/>
                  </a:cubicBezTo>
                  <a:cubicBezTo>
                    <a:pt x="152" y="212"/>
                    <a:pt x="154" y="211"/>
                    <a:pt x="155" y="209"/>
                  </a:cubicBezTo>
                  <a:cubicBezTo>
                    <a:pt x="155" y="208"/>
                    <a:pt x="155" y="208"/>
                    <a:pt x="155" y="206"/>
                  </a:cubicBezTo>
                  <a:cubicBezTo>
                    <a:pt x="156" y="205"/>
                    <a:pt x="157" y="204"/>
                    <a:pt x="158" y="203"/>
                  </a:cubicBezTo>
                  <a:cubicBezTo>
                    <a:pt x="160" y="202"/>
                    <a:pt x="163" y="202"/>
                    <a:pt x="165" y="200"/>
                  </a:cubicBezTo>
                  <a:cubicBezTo>
                    <a:pt x="165" y="200"/>
                    <a:pt x="165" y="199"/>
                    <a:pt x="165" y="199"/>
                  </a:cubicBezTo>
                  <a:cubicBezTo>
                    <a:pt x="166" y="199"/>
                    <a:pt x="166" y="199"/>
                    <a:pt x="166" y="198"/>
                  </a:cubicBezTo>
                  <a:cubicBezTo>
                    <a:pt x="167" y="198"/>
                    <a:pt x="167" y="197"/>
                    <a:pt x="168" y="197"/>
                  </a:cubicBezTo>
                  <a:cubicBezTo>
                    <a:pt x="169" y="196"/>
                    <a:pt x="170" y="196"/>
                    <a:pt x="172" y="196"/>
                  </a:cubicBezTo>
                  <a:cubicBezTo>
                    <a:pt x="173" y="196"/>
                    <a:pt x="175" y="195"/>
                    <a:pt x="176" y="195"/>
                  </a:cubicBezTo>
                  <a:cubicBezTo>
                    <a:pt x="177" y="196"/>
                    <a:pt x="177" y="197"/>
                    <a:pt x="178" y="197"/>
                  </a:cubicBezTo>
                  <a:cubicBezTo>
                    <a:pt x="182" y="198"/>
                    <a:pt x="185" y="198"/>
                    <a:pt x="188" y="198"/>
                  </a:cubicBezTo>
                  <a:cubicBezTo>
                    <a:pt x="191" y="197"/>
                    <a:pt x="193" y="196"/>
                    <a:pt x="197" y="196"/>
                  </a:cubicBezTo>
                  <a:cubicBezTo>
                    <a:pt x="200" y="196"/>
                    <a:pt x="203" y="198"/>
                    <a:pt x="206" y="198"/>
                  </a:cubicBezTo>
                  <a:cubicBezTo>
                    <a:pt x="208" y="198"/>
                    <a:pt x="209" y="198"/>
                    <a:pt x="210" y="198"/>
                  </a:cubicBezTo>
                  <a:cubicBezTo>
                    <a:pt x="212" y="198"/>
                    <a:pt x="212" y="197"/>
                    <a:pt x="213" y="197"/>
                  </a:cubicBezTo>
                  <a:cubicBezTo>
                    <a:pt x="220" y="196"/>
                    <a:pt x="230" y="202"/>
                    <a:pt x="234" y="193"/>
                  </a:cubicBezTo>
                  <a:cubicBezTo>
                    <a:pt x="235" y="192"/>
                    <a:pt x="236" y="189"/>
                    <a:pt x="239" y="189"/>
                  </a:cubicBezTo>
                  <a:cubicBezTo>
                    <a:pt x="240" y="189"/>
                    <a:pt x="241" y="189"/>
                    <a:pt x="242" y="190"/>
                  </a:cubicBezTo>
                  <a:cubicBezTo>
                    <a:pt x="244" y="191"/>
                    <a:pt x="245" y="191"/>
                    <a:pt x="246" y="191"/>
                  </a:cubicBezTo>
                  <a:cubicBezTo>
                    <a:pt x="248" y="191"/>
                    <a:pt x="250" y="191"/>
                    <a:pt x="251" y="191"/>
                  </a:cubicBezTo>
                  <a:cubicBezTo>
                    <a:pt x="253" y="190"/>
                    <a:pt x="253" y="189"/>
                    <a:pt x="254" y="188"/>
                  </a:cubicBezTo>
                  <a:cubicBezTo>
                    <a:pt x="253" y="188"/>
                    <a:pt x="254" y="187"/>
                    <a:pt x="254" y="187"/>
                  </a:cubicBezTo>
                  <a:cubicBezTo>
                    <a:pt x="254" y="187"/>
                    <a:pt x="254" y="186"/>
                    <a:pt x="255" y="186"/>
                  </a:cubicBezTo>
                  <a:cubicBezTo>
                    <a:pt x="254" y="186"/>
                    <a:pt x="255" y="186"/>
                    <a:pt x="255" y="185"/>
                  </a:cubicBezTo>
                  <a:cubicBezTo>
                    <a:pt x="255" y="185"/>
                    <a:pt x="255" y="186"/>
                    <a:pt x="255" y="186"/>
                  </a:cubicBezTo>
                  <a:cubicBezTo>
                    <a:pt x="255" y="186"/>
                    <a:pt x="256" y="183"/>
                    <a:pt x="256" y="184"/>
                  </a:cubicBezTo>
                  <a:cubicBezTo>
                    <a:pt x="256" y="184"/>
                    <a:pt x="257" y="184"/>
                    <a:pt x="257" y="183"/>
                  </a:cubicBezTo>
                  <a:cubicBezTo>
                    <a:pt x="258" y="182"/>
                    <a:pt x="258" y="181"/>
                    <a:pt x="259" y="180"/>
                  </a:cubicBezTo>
                  <a:cubicBezTo>
                    <a:pt x="259" y="180"/>
                    <a:pt x="260" y="179"/>
                    <a:pt x="260" y="179"/>
                  </a:cubicBezTo>
                  <a:cubicBezTo>
                    <a:pt x="261" y="178"/>
                    <a:pt x="261" y="177"/>
                    <a:pt x="261" y="177"/>
                  </a:cubicBezTo>
                  <a:cubicBezTo>
                    <a:pt x="261" y="176"/>
                    <a:pt x="262" y="176"/>
                    <a:pt x="262" y="176"/>
                  </a:cubicBezTo>
                  <a:cubicBezTo>
                    <a:pt x="263" y="175"/>
                    <a:pt x="262" y="174"/>
                    <a:pt x="262" y="174"/>
                  </a:cubicBezTo>
                  <a:cubicBezTo>
                    <a:pt x="262" y="173"/>
                    <a:pt x="263" y="171"/>
                    <a:pt x="263" y="170"/>
                  </a:cubicBezTo>
                  <a:cubicBezTo>
                    <a:pt x="264" y="168"/>
                    <a:pt x="265" y="167"/>
                    <a:pt x="266" y="166"/>
                  </a:cubicBezTo>
                  <a:cubicBezTo>
                    <a:pt x="266" y="165"/>
                    <a:pt x="267" y="165"/>
                    <a:pt x="267" y="164"/>
                  </a:cubicBezTo>
                  <a:cubicBezTo>
                    <a:pt x="267" y="164"/>
                    <a:pt x="267" y="163"/>
                    <a:pt x="267" y="162"/>
                  </a:cubicBezTo>
                  <a:cubicBezTo>
                    <a:pt x="268" y="161"/>
                    <a:pt x="269" y="161"/>
                    <a:pt x="270" y="160"/>
                  </a:cubicBezTo>
                  <a:cubicBezTo>
                    <a:pt x="271" y="159"/>
                    <a:pt x="270" y="158"/>
                    <a:pt x="272" y="158"/>
                  </a:cubicBezTo>
                  <a:cubicBezTo>
                    <a:pt x="272" y="157"/>
                    <a:pt x="272" y="157"/>
                    <a:pt x="272" y="157"/>
                  </a:cubicBezTo>
                  <a:cubicBezTo>
                    <a:pt x="274" y="157"/>
                    <a:pt x="274" y="154"/>
                    <a:pt x="275" y="154"/>
                  </a:cubicBezTo>
                  <a:cubicBezTo>
                    <a:pt x="275" y="153"/>
                    <a:pt x="275" y="153"/>
                    <a:pt x="276" y="153"/>
                  </a:cubicBezTo>
                  <a:cubicBezTo>
                    <a:pt x="276" y="153"/>
                    <a:pt x="276" y="153"/>
                    <a:pt x="277" y="153"/>
                  </a:cubicBezTo>
                  <a:cubicBezTo>
                    <a:pt x="278" y="152"/>
                    <a:pt x="278" y="152"/>
                    <a:pt x="278" y="151"/>
                  </a:cubicBezTo>
                  <a:cubicBezTo>
                    <a:pt x="279" y="151"/>
                    <a:pt x="280" y="150"/>
                    <a:pt x="281" y="148"/>
                  </a:cubicBezTo>
                  <a:cubicBezTo>
                    <a:pt x="282" y="147"/>
                    <a:pt x="282" y="145"/>
                    <a:pt x="282" y="143"/>
                  </a:cubicBezTo>
                  <a:cubicBezTo>
                    <a:pt x="282" y="142"/>
                    <a:pt x="283" y="140"/>
                    <a:pt x="283" y="138"/>
                  </a:cubicBezTo>
                  <a:cubicBezTo>
                    <a:pt x="283" y="137"/>
                    <a:pt x="283" y="135"/>
                    <a:pt x="283" y="134"/>
                  </a:cubicBezTo>
                  <a:cubicBezTo>
                    <a:pt x="284" y="134"/>
                    <a:pt x="284" y="134"/>
                    <a:pt x="285" y="133"/>
                  </a:cubicBezTo>
                  <a:cubicBezTo>
                    <a:pt x="285" y="132"/>
                    <a:pt x="285" y="131"/>
                    <a:pt x="286" y="130"/>
                  </a:cubicBezTo>
                  <a:cubicBezTo>
                    <a:pt x="287" y="129"/>
                    <a:pt x="287" y="128"/>
                    <a:pt x="288" y="127"/>
                  </a:cubicBezTo>
                  <a:cubicBezTo>
                    <a:pt x="288" y="126"/>
                    <a:pt x="288" y="124"/>
                    <a:pt x="289" y="123"/>
                  </a:cubicBezTo>
                  <a:cubicBezTo>
                    <a:pt x="289" y="122"/>
                    <a:pt x="291" y="121"/>
                    <a:pt x="292" y="121"/>
                  </a:cubicBezTo>
                  <a:cubicBezTo>
                    <a:pt x="294" y="119"/>
                    <a:pt x="296" y="116"/>
                    <a:pt x="296" y="114"/>
                  </a:cubicBezTo>
                  <a:cubicBezTo>
                    <a:pt x="297" y="112"/>
                    <a:pt x="296" y="111"/>
                    <a:pt x="297" y="109"/>
                  </a:cubicBezTo>
                  <a:cubicBezTo>
                    <a:pt x="297" y="108"/>
                    <a:pt x="297" y="107"/>
                    <a:pt x="298" y="106"/>
                  </a:cubicBezTo>
                  <a:cubicBezTo>
                    <a:pt x="299" y="104"/>
                    <a:pt x="300" y="102"/>
                    <a:pt x="302" y="101"/>
                  </a:cubicBezTo>
                  <a:cubicBezTo>
                    <a:pt x="303" y="101"/>
                    <a:pt x="305" y="101"/>
                    <a:pt x="306" y="100"/>
                  </a:cubicBezTo>
                  <a:cubicBezTo>
                    <a:pt x="306" y="99"/>
                    <a:pt x="306" y="98"/>
                    <a:pt x="306" y="96"/>
                  </a:cubicBezTo>
                  <a:cubicBezTo>
                    <a:pt x="307" y="95"/>
                    <a:pt x="307" y="94"/>
                    <a:pt x="307" y="92"/>
                  </a:cubicBezTo>
                  <a:cubicBezTo>
                    <a:pt x="307" y="92"/>
                    <a:pt x="307" y="91"/>
                    <a:pt x="307" y="91"/>
                  </a:cubicBezTo>
                  <a:cubicBezTo>
                    <a:pt x="308" y="90"/>
                    <a:pt x="308" y="89"/>
                    <a:pt x="309" y="88"/>
                  </a:cubicBezTo>
                  <a:cubicBezTo>
                    <a:pt x="309" y="88"/>
                    <a:pt x="310" y="87"/>
                    <a:pt x="310" y="87"/>
                  </a:cubicBezTo>
                  <a:cubicBezTo>
                    <a:pt x="310" y="86"/>
                    <a:pt x="310" y="86"/>
                    <a:pt x="310" y="86"/>
                  </a:cubicBezTo>
                  <a:cubicBezTo>
                    <a:pt x="310" y="86"/>
                    <a:pt x="311" y="85"/>
                    <a:pt x="311" y="85"/>
                  </a:cubicBezTo>
                  <a:cubicBezTo>
                    <a:pt x="311" y="85"/>
                    <a:pt x="312" y="84"/>
                    <a:pt x="312" y="84"/>
                  </a:cubicBezTo>
                  <a:cubicBezTo>
                    <a:pt x="313" y="83"/>
                    <a:pt x="312" y="82"/>
                    <a:pt x="312" y="81"/>
                  </a:cubicBezTo>
                  <a:cubicBezTo>
                    <a:pt x="313" y="80"/>
                    <a:pt x="313" y="80"/>
                    <a:pt x="314" y="80"/>
                  </a:cubicBezTo>
                  <a:cubicBezTo>
                    <a:pt x="314" y="79"/>
                    <a:pt x="314" y="78"/>
                    <a:pt x="315" y="78"/>
                  </a:cubicBezTo>
                  <a:cubicBezTo>
                    <a:pt x="316" y="77"/>
                    <a:pt x="316" y="76"/>
                    <a:pt x="317" y="75"/>
                  </a:cubicBezTo>
                  <a:cubicBezTo>
                    <a:pt x="318" y="73"/>
                    <a:pt x="318" y="73"/>
                    <a:pt x="320" y="73"/>
                  </a:cubicBezTo>
                  <a:cubicBezTo>
                    <a:pt x="321" y="73"/>
                    <a:pt x="323" y="73"/>
                    <a:pt x="324" y="73"/>
                  </a:cubicBezTo>
                  <a:cubicBezTo>
                    <a:pt x="326" y="72"/>
                    <a:pt x="326" y="71"/>
                    <a:pt x="327" y="70"/>
                  </a:cubicBezTo>
                  <a:cubicBezTo>
                    <a:pt x="328" y="68"/>
                    <a:pt x="329" y="68"/>
                    <a:pt x="330" y="68"/>
                  </a:cubicBezTo>
                  <a:cubicBezTo>
                    <a:pt x="332" y="68"/>
                    <a:pt x="332" y="67"/>
                    <a:pt x="333" y="67"/>
                  </a:cubicBezTo>
                  <a:cubicBezTo>
                    <a:pt x="335" y="67"/>
                    <a:pt x="338" y="68"/>
                    <a:pt x="340" y="67"/>
                  </a:cubicBezTo>
                  <a:cubicBezTo>
                    <a:pt x="341" y="66"/>
                    <a:pt x="341" y="65"/>
                    <a:pt x="341" y="64"/>
                  </a:cubicBezTo>
                  <a:cubicBezTo>
                    <a:pt x="343" y="62"/>
                    <a:pt x="346" y="60"/>
                    <a:pt x="348" y="60"/>
                  </a:cubicBezTo>
                  <a:cubicBezTo>
                    <a:pt x="348" y="59"/>
                    <a:pt x="349" y="58"/>
                    <a:pt x="349" y="58"/>
                  </a:cubicBezTo>
                  <a:cubicBezTo>
                    <a:pt x="350" y="57"/>
                    <a:pt x="349" y="56"/>
                    <a:pt x="350" y="55"/>
                  </a:cubicBezTo>
                  <a:cubicBezTo>
                    <a:pt x="350" y="53"/>
                    <a:pt x="351" y="52"/>
                    <a:pt x="353" y="52"/>
                  </a:cubicBezTo>
                  <a:cubicBezTo>
                    <a:pt x="353" y="50"/>
                    <a:pt x="353" y="47"/>
                    <a:pt x="353" y="45"/>
                  </a:cubicBezTo>
                  <a:cubicBezTo>
                    <a:pt x="353" y="44"/>
                    <a:pt x="353" y="42"/>
                    <a:pt x="353" y="41"/>
                  </a:cubicBezTo>
                  <a:cubicBezTo>
                    <a:pt x="352" y="40"/>
                    <a:pt x="351" y="40"/>
                    <a:pt x="351" y="39"/>
                  </a:cubicBezTo>
                  <a:cubicBezTo>
                    <a:pt x="350" y="39"/>
                    <a:pt x="349" y="39"/>
                    <a:pt x="348" y="38"/>
                  </a:cubicBezTo>
                  <a:cubicBezTo>
                    <a:pt x="347" y="38"/>
                    <a:pt x="346" y="38"/>
                    <a:pt x="345" y="38"/>
                  </a:cubicBezTo>
                  <a:cubicBezTo>
                    <a:pt x="342" y="38"/>
                    <a:pt x="339" y="36"/>
                    <a:pt x="338" y="38"/>
                  </a:cubicBezTo>
                  <a:cubicBezTo>
                    <a:pt x="336" y="38"/>
                    <a:pt x="337" y="35"/>
                    <a:pt x="337" y="33"/>
                  </a:cubicBezTo>
                  <a:cubicBezTo>
                    <a:pt x="337" y="32"/>
                    <a:pt x="337" y="31"/>
                    <a:pt x="337" y="30"/>
                  </a:cubicBezTo>
                  <a:cubicBezTo>
                    <a:pt x="336" y="29"/>
                    <a:pt x="336" y="29"/>
                    <a:pt x="334" y="29"/>
                  </a:cubicBezTo>
                  <a:cubicBezTo>
                    <a:pt x="314" y="7"/>
                    <a:pt x="314" y="7"/>
                    <a:pt x="314" y="7"/>
                  </a:cubicBezTo>
                  <a:cubicBezTo>
                    <a:pt x="314" y="7"/>
                    <a:pt x="314" y="7"/>
                    <a:pt x="314" y="8"/>
                  </a:cubicBezTo>
                  <a:cubicBezTo>
                    <a:pt x="313" y="9"/>
                    <a:pt x="313" y="11"/>
                    <a:pt x="312" y="12"/>
                  </a:cubicBezTo>
                  <a:cubicBezTo>
                    <a:pt x="312" y="13"/>
                    <a:pt x="311" y="15"/>
                    <a:pt x="310" y="16"/>
                  </a:cubicBezTo>
                  <a:cubicBezTo>
                    <a:pt x="308" y="17"/>
                    <a:pt x="306" y="16"/>
                    <a:pt x="304" y="16"/>
                  </a:cubicBezTo>
                  <a:cubicBezTo>
                    <a:pt x="302" y="16"/>
                    <a:pt x="302" y="16"/>
                    <a:pt x="300" y="17"/>
                  </a:cubicBezTo>
                  <a:cubicBezTo>
                    <a:pt x="299" y="19"/>
                    <a:pt x="298" y="21"/>
                    <a:pt x="296" y="21"/>
                  </a:cubicBezTo>
                  <a:cubicBezTo>
                    <a:pt x="295" y="20"/>
                    <a:pt x="294" y="19"/>
                    <a:pt x="294" y="18"/>
                  </a:cubicBezTo>
                  <a:cubicBezTo>
                    <a:pt x="292" y="17"/>
                    <a:pt x="292" y="17"/>
                    <a:pt x="290" y="16"/>
                  </a:cubicBezTo>
                  <a:cubicBezTo>
                    <a:pt x="289" y="15"/>
                    <a:pt x="287" y="14"/>
                    <a:pt x="286" y="13"/>
                  </a:cubicBezTo>
                  <a:cubicBezTo>
                    <a:pt x="285" y="10"/>
                    <a:pt x="285" y="6"/>
                    <a:pt x="282" y="4"/>
                  </a:cubicBezTo>
                  <a:cubicBezTo>
                    <a:pt x="281" y="3"/>
                    <a:pt x="280" y="3"/>
                    <a:pt x="279" y="3"/>
                  </a:cubicBezTo>
                  <a:cubicBezTo>
                    <a:pt x="279" y="3"/>
                    <a:pt x="279" y="2"/>
                    <a:pt x="278" y="2"/>
                  </a:cubicBezTo>
                  <a:cubicBezTo>
                    <a:pt x="277" y="1"/>
                    <a:pt x="275" y="2"/>
                    <a:pt x="274" y="2"/>
                  </a:cubicBezTo>
                  <a:cubicBezTo>
                    <a:pt x="272" y="2"/>
                    <a:pt x="271" y="2"/>
                    <a:pt x="270" y="2"/>
                  </a:cubicBezTo>
                  <a:cubicBezTo>
                    <a:pt x="269" y="3"/>
                    <a:pt x="268" y="3"/>
                    <a:pt x="267" y="3"/>
                  </a:cubicBezTo>
                  <a:cubicBezTo>
                    <a:pt x="265" y="3"/>
                    <a:pt x="264" y="5"/>
                    <a:pt x="263" y="5"/>
                  </a:cubicBezTo>
                  <a:cubicBezTo>
                    <a:pt x="261" y="6"/>
                    <a:pt x="260" y="5"/>
                    <a:pt x="258" y="5"/>
                  </a:cubicBezTo>
                  <a:cubicBezTo>
                    <a:pt x="257" y="5"/>
                    <a:pt x="255" y="5"/>
                    <a:pt x="253" y="5"/>
                  </a:cubicBezTo>
                  <a:cubicBezTo>
                    <a:pt x="252" y="5"/>
                    <a:pt x="251" y="5"/>
                    <a:pt x="251" y="5"/>
                  </a:cubicBezTo>
                  <a:cubicBezTo>
                    <a:pt x="250" y="4"/>
                    <a:pt x="250" y="3"/>
                    <a:pt x="249" y="3"/>
                  </a:cubicBezTo>
                  <a:cubicBezTo>
                    <a:pt x="248" y="2"/>
                    <a:pt x="247" y="2"/>
                    <a:pt x="245" y="2"/>
                  </a:cubicBezTo>
                  <a:cubicBezTo>
                    <a:pt x="241" y="2"/>
                    <a:pt x="238" y="2"/>
                    <a:pt x="234" y="2"/>
                  </a:cubicBezTo>
                  <a:cubicBezTo>
                    <a:pt x="232" y="2"/>
                    <a:pt x="226" y="0"/>
                    <a:pt x="225" y="3"/>
                  </a:cubicBezTo>
                  <a:cubicBezTo>
                    <a:pt x="224" y="4"/>
                    <a:pt x="225" y="6"/>
                    <a:pt x="224" y="8"/>
                  </a:cubicBezTo>
                  <a:cubicBezTo>
                    <a:pt x="224" y="10"/>
                    <a:pt x="223" y="11"/>
                    <a:pt x="222" y="13"/>
                  </a:cubicBezTo>
                  <a:cubicBezTo>
                    <a:pt x="222" y="15"/>
                    <a:pt x="222" y="16"/>
                    <a:pt x="221" y="18"/>
                  </a:cubicBezTo>
                  <a:cubicBezTo>
                    <a:pt x="220" y="20"/>
                    <a:pt x="219" y="22"/>
                    <a:pt x="217" y="23"/>
                  </a:cubicBezTo>
                  <a:cubicBezTo>
                    <a:pt x="217" y="24"/>
                    <a:pt x="216" y="25"/>
                    <a:pt x="215" y="25"/>
                  </a:cubicBezTo>
                  <a:cubicBezTo>
                    <a:pt x="214" y="25"/>
                    <a:pt x="213" y="25"/>
                    <a:pt x="212" y="25"/>
                  </a:cubicBezTo>
                  <a:cubicBezTo>
                    <a:pt x="210" y="26"/>
                    <a:pt x="209" y="28"/>
                    <a:pt x="207" y="28"/>
                  </a:cubicBezTo>
                  <a:cubicBezTo>
                    <a:pt x="206" y="28"/>
                    <a:pt x="205" y="28"/>
                    <a:pt x="205" y="28"/>
                  </a:cubicBezTo>
                  <a:cubicBezTo>
                    <a:pt x="204" y="29"/>
                    <a:pt x="203" y="29"/>
                    <a:pt x="203" y="30"/>
                  </a:cubicBezTo>
                  <a:cubicBezTo>
                    <a:pt x="201" y="31"/>
                    <a:pt x="200" y="31"/>
                    <a:pt x="199" y="31"/>
                  </a:cubicBezTo>
                  <a:cubicBezTo>
                    <a:pt x="197" y="33"/>
                    <a:pt x="197" y="35"/>
                    <a:pt x="195" y="36"/>
                  </a:cubicBezTo>
                  <a:cubicBezTo>
                    <a:pt x="194" y="35"/>
                    <a:pt x="194" y="32"/>
                    <a:pt x="192" y="31"/>
                  </a:cubicBezTo>
                  <a:cubicBezTo>
                    <a:pt x="191" y="30"/>
                    <a:pt x="188" y="30"/>
                    <a:pt x="186" y="30"/>
                  </a:cubicBezTo>
                  <a:cubicBezTo>
                    <a:pt x="185" y="30"/>
                    <a:pt x="184" y="31"/>
                    <a:pt x="184" y="30"/>
                  </a:cubicBezTo>
                  <a:cubicBezTo>
                    <a:pt x="183" y="30"/>
                    <a:pt x="184" y="29"/>
                    <a:pt x="183" y="29"/>
                  </a:cubicBezTo>
                  <a:cubicBezTo>
                    <a:pt x="183" y="28"/>
                    <a:pt x="180" y="28"/>
                    <a:pt x="179" y="28"/>
                  </a:cubicBezTo>
                  <a:cubicBezTo>
                    <a:pt x="178" y="28"/>
                    <a:pt x="176" y="28"/>
                    <a:pt x="175" y="29"/>
                  </a:cubicBezTo>
                  <a:cubicBezTo>
                    <a:pt x="174" y="30"/>
                    <a:pt x="173" y="33"/>
                    <a:pt x="172" y="35"/>
                  </a:cubicBezTo>
                  <a:cubicBezTo>
                    <a:pt x="172" y="36"/>
                    <a:pt x="170" y="38"/>
                    <a:pt x="169" y="38"/>
                  </a:cubicBezTo>
                  <a:cubicBezTo>
                    <a:pt x="168" y="39"/>
                    <a:pt x="165" y="38"/>
                    <a:pt x="164" y="38"/>
                  </a:cubicBezTo>
                  <a:cubicBezTo>
                    <a:pt x="163" y="39"/>
                    <a:pt x="161" y="39"/>
                    <a:pt x="160" y="39"/>
                  </a:cubicBezTo>
                  <a:cubicBezTo>
                    <a:pt x="158" y="40"/>
                    <a:pt x="156" y="39"/>
                    <a:pt x="155" y="40"/>
                  </a:cubicBezTo>
                  <a:cubicBezTo>
                    <a:pt x="151" y="40"/>
                    <a:pt x="147" y="41"/>
                    <a:pt x="143" y="42"/>
                  </a:cubicBezTo>
                  <a:cubicBezTo>
                    <a:pt x="142" y="42"/>
                    <a:pt x="139" y="41"/>
                    <a:pt x="138" y="42"/>
                  </a:cubicBezTo>
                  <a:cubicBezTo>
                    <a:pt x="137" y="42"/>
                    <a:pt x="135" y="44"/>
                    <a:pt x="135" y="44"/>
                  </a:cubicBezTo>
                  <a:cubicBezTo>
                    <a:pt x="134" y="46"/>
                    <a:pt x="134" y="48"/>
                    <a:pt x="134" y="50"/>
                  </a:cubicBezTo>
                  <a:cubicBezTo>
                    <a:pt x="133" y="51"/>
                    <a:pt x="132" y="52"/>
                    <a:pt x="131" y="53"/>
                  </a:cubicBezTo>
                  <a:cubicBezTo>
                    <a:pt x="131" y="56"/>
                    <a:pt x="134" y="55"/>
                    <a:pt x="135" y="58"/>
                  </a:cubicBezTo>
                  <a:cubicBezTo>
                    <a:pt x="135" y="59"/>
                    <a:pt x="134" y="61"/>
                    <a:pt x="132" y="61"/>
                  </a:cubicBezTo>
                  <a:cubicBezTo>
                    <a:pt x="131" y="62"/>
                    <a:pt x="128" y="62"/>
                    <a:pt x="127" y="62"/>
                  </a:cubicBezTo>
                  <a:cubicBezTo>
                    <a:pt x="125" y="62"/>
                    <a:pt x="124" y="62"/>
                    <a:pt x="122" y="63"/>
                  </a:cubicBezTo>
                  <a:cubicBezTo>
                    <a:pt x="121" y="63"/>
                    <a:pt x="120" y="63"/>
                    <a:pt x="118" y="64"/>
                  </a:cubicBezTo>
                  <a:cubicBezTo>
                    <a:pt x="118" y="64"/>
                    <a:pt x="118" y="65"/>
                    <a:pt x="118" y="65"/>
                  </a:cubicBezTo>
                  <a:cubicBezTo>
                    <a:pt x="118" y="65"/>
                    <a:pt x="117" y="66"/>
                    <a:pt x="117" y="65"/>
                  </a:cubicBezTo>
                  <a:cubicBezTo>
                    <a:pt x="117" y="65"/>
                    <a:pt x="115" y="66"/>
                    <a:pt x="115" y="66"/>
                  </a:cubicBezTo>
                  <a:cubicBezTo>
                    <a:pt x="111" y="67"/>
                    <a:pt x="105" y="66"/>
                    <a:pt x="101" y="66"/>
                  </a:cubicBezTo>
                  <a:cubicBezTo>
                    <a:pt x="93" y="66"/>
                    <a:pt x="86" y="66"/>
                    <a:pt x="79" y="66"/>
                  </a:cubicBezTo>
                  <a:cubicBezTo>
                    <a:pt x="77" y="66"/>
                    <a:pt x="75" y="67"/>
                    <a:pt x="74" y="66"/>
                  </a:cubicBezTo>
                  <a:cubicBezTo>
                    <a:pt x="73" y="65"/>
                    <a:pt x="72" y="63"/>
                    <a:pt x="72" y="61"/>
                  </a:cubicBezTo>
                  <a:cubicBezTo>
                    <a:pt x="71" y="60"/>
                    <a:pt x="70" y="58"/>
                    <a:pt x="68" y="57"/>
                  </a:cubicBezTo>
                  <a:cubicBezTo>
                    <a:pt x="67" y="57"/>
                    <a:pt x="66" y="57"/>
                    <a:pt x="65" y="57"/>
                  </a:cubicBezTo>
                  <a:cubicBezTo>
                    <a:pt x="62" y="56"/>
                    <a:pt x="61" y="53"/>
                    <a:pt x="59" y="52"/>
                  </a:cubicBezTo>
                  <a:cubicBezTo>
                    <a:pt x="58" y="51"/>
                    <a:pt x="56" y="50"/>
                    <a:pt x="54" y="50"/>
                  </a:cubicBezTo>
                  <a:cubicBezTo>
                    <a:pt x="53" y="49"/>
                    <a:pt x="52" y="49"/>
                    <a:pt x="51" y="49"/>
                  </a:cubicBezTo>
                  <a:cubicBezTo>
                    <a:pt x="51" y="49"/>
                    <a:pt x="51" y="49"/>
                    <a:pt x="51" y="49"/>
                  </a:cubicBezTo>
                  <a:cubicBezTo>
                    <a:pt x="49" y="52"/>
                    <a:pt x="46" y="55"/>
                    <a:pt x="48" y="57"/>
                  </a:cubicBezTo>
                  <a:cubicBezTo>
                    <a:pt x="50" y="59"/>
                    <a:pt x="53" y="58"/>
                    <a:pt x="52" y="61"/>
                  </a:cubicBezTo>
                  <a:cubicBezTo>
                    <a:pt x="51" y="63"/>
                    <a:pt x="48" y="64"/>
                    <a:pt x="47" y="65"/>
                  </a:cubicBezTo>
                  <a:cubicBezTo>
                    <a:pt x="46" y="66"/>
                    <a:pt x="45" y="66"/>
                    <a:pt x="44" y="66"/>
                  </a:cubicBezTo>
                  <a:cubicBezTo>
                    <a:pt x="43" y="67"/>
                    <a:pt x="43" y="67"/>
                    <a:pt x="42" y="67"/>
                  </a:cubicBezTo>
                  <a:cubicBezTo>
                    <a:pt x="39" y="67"/>
                    <a:pt x="38" y="69"/>
                    <a:pt x="36" y="69"/>
                  </a:cubicBezTo>
                  <a:cubicBezTo>
                    <a:pt x="35" y="69"/>
                    <a:pt x="34" y="70"/>
                    <a:pt x="33" y="69"/>
                  </a:cubicBezTo>
                  <a:cubicBezTo>
                    <a:pt x="32" y="69"/>
                    <a:pt x="32" y="67"/>
                    <a:pt x="31" y="66"/>
                  </a:cubicBezTo>
                  <a:cubicBezTo>
                    <a:pt x="30" y="64"/>
                    <a:pt x="26" y="63"/>
                    <a:pt x="25" y="64"/>
                  </a:cubicBezTo>
                  <a:cubicBezTo>
                    <a:pt x="23" y="66"/>
                    <a:pt x="24" y="68"/>
                    <a:pt x="21" y="68"/>
                  </a:cubicBezTo>
                  <a:cubicBezTo>
                    <a:pt x="20" y="68"/>
                    <a:pt x="17" y="67"/>
                    <a:pt x="17" y="68"/>
                  </a:cubicBezTo>
                  <a:cubicBezTo>
                    <a:pt x="16" y="69"/>
                    <a:pt x="17" y="70"/>
                    <a:pt x="17" y="70"/>
                  </a:cubicBezTo>
                  <a:cubicBezTo>
                    <a:pt x="18" y="71"/>
                    <a:pt x="19" y="72"/>
                    <a:pt x="21" y="73"/>
                  </a:cubicBezTo>
                  <a:cubicBezTo>
                    <a:pt x="22" y="74"/>
                    <a:pt x="24" y="73"/>
                    <a:pt x="26" y="74"/>
                  </a:cubicBezTo>
                  <a:cubicBezTo>
                    <a:pt x="26" y="74"/>
                    <a:pt x="26" y="75"/>
                    <a:pt x="27" y="75"/>
                  </a:cubicBezTo>
                  <a:cubicBezTo>
                    <a:pt x="27" y="76"/>
                    <a:pt x="27" y="76"/>
                    <a:pt x="27" y="77"/>
                  </a:cubicBezTo>
                  <a:cubicBezTo>
                    <a:pt x="28" y="78"/>
                    <a:pt x="28" y="78"/>
                    <a:pt x="28" y="79"/>
                  </a:cubicBezTo>
                  <a:cubicBezTo>
                    <a:pt x="28" y="80"/>
                    <a:pt x="28" y="82"/>
                    <a:pt x="28" y="82"/>
                  </a:cubicBezTo>
                  <a:cubicBezTo>
                    <a:pt x="28" y="83"/>
                    <a:pt x="27" y="84"/>
                    <a:pt x="26" y="85"/>
                  </a:cubicBezTo>
                  <a:cubicBezTo>
                    <a:pt x="25" y="86"/>
                    <a:pt x="24" y="88"/>
                    <a:pt x="24" y="89"/>
                  </a:cubicBezTo>
                  <a:cubicBezTo>
                    <a:pt x="23" y="90"/>
                    <a:pt x="23" y="90"/>
                    <a:pt x="22" y="91"/>
                  </a:cubicBezTo>
                  <a:cubicBezTo>
                    <a:pt x="21" y="91"/>
                    <a:pt x="20" y="90"/>
                    <a:pt x="19" y="90"/>
                  </a:cubicBezTo>
                  <a:cubicBezTo>
                    <a:pt x="18" y="90"/>
                    <a:pt x="17" y="91"/>
                    <a:pt x="17" y="91"/>
                  </a:cubicBezTo>
                  <a:cubicBezTo>
                    <a:pt x="15" y="92"/>
                    <a:pt x="14" y="97"/>
                    <a:pt x="16" y="99"/>
                  </a:cubicBezTo>
                  <a:cubicBezTo>
                    <a:pt x="16" y="100"/>
                    <a:pt x="20" y="99"/>
                    <a:pt x="19" y="102"/>
                  </a:cubicBezTo>
                  <a:cubicBezTo>
                    <a:pt x="19" y="102"/>
                    <a:pt x="17" y="103"/>
                    <a:pt x="17" y="103"/>
                  </a:cubicBezTo>
                  <a:cubicBezTo>
                    <a:pt x="16" y="103"/>
                    <a:pt x="14" y="105"/>
                    <a:pt x="14" y="106"/>
                  </a:cubicBezTo>
                  <a:cubicBezTo>
                    <a:pt x="13" y="107"/>
                    <a:pt x="14" y="108"/>
                    <a:pt x="14" y="108"/>
                  </a:cubicBezTo>
                  <a:cubicBezTo>
                    <a:pt x="14" y="109"/>
                    <a:pt x="14" y="110"/>
                    <a:pt x="15" y="110"/>
                  </a:cubicBezTo>
                  <a:cubicBezTo>
                    <a:pt x="15" y="112"/>
                    <a:pt x="15" y="112"/>
                    <a:pt x="17" y="113"/>
                  </a:cubicBezTo>
                  <a:cubicBezTo>
                    <a:pt x="18" y="113"/>
                    <a:pt x="18" y="113"/>
                    <a:pt x="18" y="115"/>
                  </a:cubicBezTo>
                  <a:cubicBezTo>
                    <a:pt x="18" y="116"/>
                    <a:pt x="18" y="117"/>
                    <a:pt x="18" y="117"/>
                  </a:cubicBezTo>
                  <a:cubicBezTo>
                    <a:pt x="18" y="118"/>
                    <a:pt x="17" y="119"/>
                    <a:pt x="17" y="120"/>
                  </a:cubicBezTo>
                  <a:cubicBezTo>
                    <a:pt x="17" y="121"/>
                    <a:pt x="17" y="121"/>
                    <a:pt x="17" y="122"/>
                  </a:cubicBezTo>
                  <a:cubicBezTo>
                    <a:pt x="17" y="124"/>
                    <a:pt x="16" y="124"/>
                    <a:pt x="14" y="124"/>
                  </a:cubicBezTo>
                  <a:cubicBezTo>
                    <a:pt x="13" y="124"/>
                    <a:pt x="12" y="125"/>
                    <a:pt x="10" y="125"/>
                  </a:cubicBezTo>
                  <a:cubicBezTo>
                    <a:pt x="8" y="125"/>
                    <a:pt x="8" y="126"/>
                    <a:pt x="6" y="127"/>
                  </a:cubicBezTo>
                  <a:cubicBezTo>
                    <a:pt x="4" y="128"/>
                    <a:pt x="3" y="128"/>
                    <a:pt x="2" y="131"/>
                  </a:cubicBezTo>
                  <a:cubicBezTo>
                    <a:pt x="1" y="132"/>
                    <a:pt x="1" y="132"/>
                    <a:pt x="0" y="133"/>
                  </a:cubicBezTo>
                  <a:cubicBezTo>
                    <a:pt x="1" y="134"/>
                    <a:pt x="2" y="135"/>
                    <a:pt x="2" y="136"/>
                  </a:cubicBezTo>
                  <a:moveTo>
                    <a:pt x="51" y="49"/>
                  </a:moveTo>
                  <a:cubicBezTo>
                    <a:pt x="52" y="49"/>
                    <a:pt x="53" y="48"/>
                    <a:pt x="53" y="47"/>
                  </a:cubicBezTo>
                  <a:cubicBezTo>
                    <a:pt x="53" y="48"/>
                    <a:pt x="52" y="49"/>
                    <a:pt x="51" y="49"/>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8" name="Freeform 25">
              <a:extLst>
                <a:ext uri="{FF2B5EF4-FFF2-40B4-BE49-F238E27FC236}">
                  <a16:creationId xmlns:a16="http://schemas.microsoft.com/office/drawing/2014/main" id="{09B2AC1F-AC7E-4781-A2CF-323F44415530}"/>
                </a:ext>
              </a:extLst>
            </p:cNvPr>
            <p:cNvSpPr>
              <a:spLocks/>
            </p:cNvSpPr>
            <p:nvPr/>
          </p:nvSpPr>
          <p:spPr bwMode="auto">
            <a:xfrm>
              <a:off x="8718606" y="5176173"/>
              <a:ext cx="271338" cy="196582"/>
            </a:xfrm>
            <a:custGeom>
              <a:avLst/>
              <a:gdLst/>
              <a:ahLst/>
              <a:cxnLst>
                <a:cxn ang="0">
                  <a:pos x="159" y="13"/>
                </a:cxn>
                <a:cxn ang="0">
                  <a:pos x="155" y="0"/>
                </a:cxn>
                <a:cxn ang="0">
                  <a:pos x="145" y="15"/>
                </a:cxn>
                <a:cxn ang="0">
                  <a:pos x="125" y="14"/>
                </a:cxn>
                <a:cxn ang="0">
                  <a:pos x="119" y="23"/>
                </a:cxn>
                <a:cxn ang="0">
                  <a:pos x="105" y="21"/>
                </a:cxn>
                <a:cxn ang="0">
                  <a:pos x="84" y="25"/>
                </a:cxn>
                <a:cxn ang="0">
                  <a:pos x="78" y="32"/>
                </a:cxn>
                <a:cxn ang="0">
                  <a:pos x="69" y="41"/>
                </a:cxn>
                <a:cxn ang="0">
                  <a:pos x="57" y="37"/>
                </a:cxn>
                <a:cxn ang="0">
                  <a:pos x="49" y="35"/>
                </a:cxn>
                <a:cxn ang="0">
                  <a:pos x="29" y="31"/>
                </a:cxn>
                <a:cxn ang="0">
                  <a:pos x="19" y="40"/>
                </a:cxn>
                <a:cxn ang="0">
                  <a:pos x="3" y="50"/>
                </a:cxn>
                <a:cxn ang="0">
                  <a:pos x="11" y="57"/>
                </a:cxn>
                <a:cxn ang="0">
                  <a:pos x="6" y="69"/>
                </a:cxn>
                <a:cxn ang="0">
                  <a:pos x="9" y="77"/>
                </a:cxn>
                <a:cxn ang="0">
                  <a:pos x="19" y="87"/>
                </a:cxn>
                <a:cxn ang="0">
                  <a:pos x="28" y="92"/>
                </a:cxn>
                <a:cxn ang="0">
                  <a:pos x="24" y="104"/>
                </a:cxn>
                <a:cxn ang="0">
                  <a:pos x="10" y="109"/>
                </a:cxn>
                <a:cxn ang="0">
                  <a:pos x="10" y="113"/>
                </a:cxn>
                <a:cxn ang="0">
                  <a:pos x="18" y="117"/>
                </a:cxn>
                <a:cxn ang="0">
                  <a:pos x="26" y="116"/>
                </a:cxn>
                <a:cxn ang="0">
                  <a:pos x="33" y="113"/>
                </a:cxn>
                <a:cxn ang="0">
                  <a:pos x="43" y="116"/>
                </a:cxn>
                <a:cxn ang="0">
                  <a:pos x="51" y="120"/>
                </a:cxn>
                <a:cxn ang="0">
                  <a:pos x="61" y="116"/>
                </a:cxn>
                <a:cxn ang="0">
                  <a:pos x="56" y="108"/>
                </a:cxn>
                <a:cxn ang="0">
                  <a:pos x="58" y="101"/>
                </a:cxn>
                <a:cxn ang="0">
                  <a:pos x="66" y="108"/>
                </a:cxn>
                <a:cxn ang="0">
                  <a:pos x="74" y="114"/>
                </a:cxn>
                <a:cxn ang="0">
                  <a:pos x="80" y="112"/>
                </a:cxn>
                <a:cxn ang="0">
                  <a:pos x="90" y="119"/>
                </a:cxn>
                <a:cxn ang="0">
                  <a:pos x="95" y="117"/>
                </a:cxn>
                <a:cxn ang="0">
                  <a:pos x="99" y="109"/>
                </a:cxn>
                <a:cxn ang="0">
                  <a:pos x="102" y="99"/>
                </a:cxn>
                <a:cxn ang="0">
                  <a:pos x="104" y="90"/>
                </a:cxn>
                <a:cxn ang="0">
                  <a:pos x="113" y="88"/>
                </a:cxn>
                <a:cxn ang="0">
                  <a:pos x="120" y="87"/>
                </a:cxn>
                <a:cxn ang="0">
                  <a:pos x="133" y="91"/>
                </a:cxn>
                <a:cxn ang="0">
                  <a:pos x="132" y="82"/>
                </a:cxn>
                <a:cxn ang="0">
                  <a:pos x="126" y="75"/>
                </a:cxn>
                <a:cxn ang="0">
                  <a:pos x="121" y="70"/>
                </a:cxn>
                <a:cxn ang="0">
                  <a:pos x="116" y="65"/>
                </a:cxn>
                <a:cxn ang="0">
                  <a:pos x="121" y="58"/>
                </a:cxn>
                <a:cxn ang="0">
                  <a:pos x="128" y="53"/>
                </a:cxn>
                <a:cxn ang="0">
                  <a:pos x="137" y="47"/>
                </a:cxn>
                <a:cxn ang="0">
                  <a:pos x="144" y="43"/>
                </a:cxn>
                <a:cxn ang="0">
                  <a:pos x="152" y="40"/>
                </a:cxn>
                <a:cxn ang="0">
                  <a:pos x="151" y="33"/>
                </a:cxn>
                <a:cxn ang="0">
                  <a:pos x="165" y="33"/>
                </a:cxn>
                <a:cxn ang="0">
                  <a:pos x="163" y="22"/>
                </a:cxn>
              </a:cxnLst>
              <a:rect l="0" t="0" r="r" b="b"/>
              <a:pathLst>
                <a:path w="167" h="120">
                  <a:moveTo>
                    <a:pt x="163" y="22"/>
                  </a:moveTo>
                  <a:cubicBezTo>
                    <a:pt x="162" y="21"/>
                    <a:pt x="161" y="21"/>
                    <a:pt x="160" y="20"/>
                  </a:cubicBezTo>
                  <a:cubicBezTo>
                    <a:pt x="158" y="19"/>
                    <a:pt x="158" y="19"/>
                    <a:pt x="158" y="17"/>
                  </a:cubicBezTo>
                  <a:cubicBezTo>
                    <a:pt x="158" y="15"/>
                    <a:pt x="158" y="14"/>
                    <a:pt x="159" y="13"/>
                  </a:cubicBezTo>
                  <a:cubicBezTo>
                    <a:pt x="159" y="11"/>
                    <a:pt x="160" y="10"/>
                    <a:pt x="160" y="8"/>
                  </a:cubicBezTo>
                  <a:cubicBezTo>
                    <a:pt x="160" y="6"/>
                    <a:pt x="159" y="5"/>
                    <a:pt x="157" y="3"/>
                  </a:cubicBezTo>
                  <a:cubicBezTo>
                    <a:pt x="157" y="2"/>
                    <a:pt x="156" y="1"/>
                    <a:pt x="155" y="0"/>
                  </a:cubicBezTo>
                  <a:cubicBezTo>
                    <a:pt x="155" y="0"/>
                    <a:pt x="155" y="0"/>
                    <a:pt x="155" y="0"/>
                  </a:cubicBezTo>
                  <a:cubicBezTo>
                    <a:pt x="154" y="0"/>
                    <a:pt x="154" y="1"/>
                    <a:pt x="153" y="1"/>
                  </a:cubicBezTo>
                  <a:cubicBezTo>
                    <a:pt x="152" y="3"/>
                    <a:pt x="150" y="2"/>
                    <a:pt x="149" y="3"/>
                  </a:cubicBezTo>
                  <a:cubicBezTo>
                    <a:pt x="147" y="4"/>
                    <a:pt x="146" y="6"/>
                    <a:pt x="146" y="9"/>
                  </a:cubicBezTo>
                  <a:cubicBezTo>
                    <a:pt x="146" y="11"/>
                    <a:pt x="146" y="13"/>
                    <a:pt x="145" y="15"/>
                  </a:cubicBezTo>
                  <a:cubicBezTo>
                    <a:pt x="144" y="18"/>
                    <a:pt x="141" y="18"/>
                    <a:pt x="138" y="18"/>
                  </a:cubicBezTo>
                  <a:cubicBezTo>
                    <a:pt x="136" y="17"/>
                    <a:pt x="133" y="18"/>
                    <a:pt x="131" y="17"/>
                  </a:cubicBezTo>
                  <a:cubicBezTo>
                    <a:pt x="129" y="15"/>
                    <a:pt x="131" y="12"/>
                    <a:pt x="129" y="11"/>
                  </a:cubicBezTo>
                  <a:cubicBezTo>
                    <a:pt x="128" y="10"/>
                    <a:pt x="126" y="13"/>
                    <a:pt x="125" y="14"/>
                  </a:cubicBezTo>
                  <a:cubicBezTo>
                    <a:pt x="124" y="15"/>
                    <a:pt x="125" y="14"/>
                    <a:pt x="124" y="15"/>
                  </a:cubicBezTo>
                  <a:cubicBezTo>
                    <a:pt x="124" y="15"/>
                    <a:pt x="123" y="15"/>
                    <a:pt x="123" y="15"/>
                  </a:cubicBezTo>
                  <a:cubicBezTo>
                    <a:pt x="122" y="15"/>
                    <a:pt x="122" y="15"/>
                    <a:pt x="122" y="16"/>
                  </a:cubicBezTo>
                  <a:cubicBezTo>
                    <a:pt x="121" y="18"/>
                    <a:pt x="119" y="20"/>
                    <a:pt x="119" y="23"/>
                  </a:cubicBezTo>
                  <a:cubicBezTo>
                    <a:pt x="118" y="23"/>
                    <a:pt x="118" y="22"/>
                    <a:pt x="116" y="22"/>
                  </a:cubicBezTo>
                  <a:cubicBezTo>
                    <a:pt x="115" y="21"/>
                    <a:pt x="113" y="22"/>
                    <a:pt x="112" y="22"/>
                  </a:cubicBezTo>
                  <a:cubicBezTo>
                    <a:pt x="111" y="22"/>
                    <a:pt x="111" y="22"/>
                    <a:pt x="111" y="21"/>
                  </a:cubicBezTo>
                  <a:cubicBezTo>
                    <a:pt x="109" y="21"/>
                    <a:pt x="107" y="21"/>
                    <a:pt x="105" y="21"/>
                  </a:cubicBezTo>
                  <a:cubicBezTo>
                    <a:pt x="104" y="21"/>
                    <a:pt x="103" y="20"/>
                    <a:pt x="102" y="20"/>
                  </a:cubicBezTo>
                  <a:cubicBezTo>
                    <a:pt x="100" y="19"/>
                    <a:pt x="99" y="20"/>
                    <a:pt x="97" y="21"/>
                  </a:cubicBezTo>
                  <a:cubicBezTo>
                    <a:pt x="95" y="22"/>
                    <a:pt x="93" y="22"/>
                    <a:pt x="90" y="23"/>
                  </a:cubicBezTo>
                  <a:cubicBezTo>
                    <a:pt x="88" y="23"/>
                    <a:pt x="85" y="23"/>
                    <a:pt x="84" y="25"/>
                  </a:cubicBezTo>
                  <a:cubicBezTo>
                    <a:pt x="84" y="26"/>
                    <a:pt x="83" y="27"/>
                    <a:pt x="83" y="27"/>
                  </a:cubicBezTo>
                  <a:cubicBezTo>
                    <a:pt x="83" y="28"/>
                    <a:pt x="82" y="28"/>
                    <a:pt x="82" y="28"/>
                  </a:cubicBezTo>
                  <a:cubicBezTo>
                    <a:pt x="81" y="29"/>
                    <a:pt x="81" y="29"/>
                    <a:pt x="81" y="30"/>
                  </a:cubicBezTo>
                  <a:cubicBezTo>
                    <a:pt x="80" y="31"/>
                    <a:pt x="79" y="32"/>
                    <a:pt x="78" y="32"/>
                  </a:cubicBezTo>
                  <a:cubicBezTo>
                    <a:pt x="77" y="32"/>
                    <a:pt x="76" y="31"/>
                    <a:pt x="76" y="32"/>
                  </a:cubicBezTo>
                  <a:cubicBezTo>
                    <a:pt x="75" y="32"/>
                    <a:pt x="74" y="33"/>
                    <a:pt x="74" y="33"/>
                  </a:cubicBezTo>
                  <a:cubicBezTo>
                    <a:pt x="73" y="34"/>
                    <a:pt x="73" y="35"/>
                    <a:pt x="72" y="35"/>
                  </a:cubicBezTo>
                  <a:cubicBezTo>
                    <a:pt x="71" y="37"/>
                    <a:pt x="72" y="40"/>
                    <a:pt x="69" y="41"/>
                  </a:cubicBezTo>
                  <a:cubicBezTo>
                    <a:pt x="67" y="41"/>
                    <a:pt x="65" y="40"/>
                    <a:pt x="63" y="39"/>
                  </a:cubicBezTo>
                  <a:cubicBezTo>
                    <a:pt x="62" y="39"/>
                    <a:pt x="61" y="39"/>
                    <a:pt x="60" y="38"/>
                  </a:cubicBezTo>
                  <a:cubicBezTo>
                    <a:pt x="60" y="38"/>
                    <a:pt x="60" y="38"/>
                    <a:pt x="60" y="38"/>
                  </a:cubicBezTo>
                  <a:cubicBezTo>
                    <a:pt x="59" y="37"/>
                    <a:pt x="57" y="38"/>
                    <a:pt x="57" y="37"/>
                  </a:cubicBezTo>
                  <a:cubicBezTo>
                    <a:pt x="55" y="37"/>
                    <a:pt x="52" y="37"/>
                    <a:pt x="50" y="36"/>
                  </a:cubicBezTo>
                  <a:cubicBezTo>
                    <a:pt x="49" y="36"/>
                    <a:pt x="48" y="36"/>
                    <a:pt x="47" y="36"/>
                  </a:cubicBezTo>
                  <a:cubicBezTo>
                    <a:pt x="48" y="36"/>
                    <a:pt x="48" y="35"/>
                    <a:pt x="49" y="35"/>
                  </a:cubicBezTo>
                  <a:cubicBezTo>
                    <a:pt x="49" y="35"/>
                    <a:pt x="49" y="35"/>
                    <a:pt x="49" y="35"/>
                  </a:cubicBezTo>
                  <a:cubicBezTo>
                    <a:pt x="49" y="35"/>
                    <a:pt x="49" y="35"/>
                    <a:pt x="48" y="34"/>
                  </a:cubicBezTo>
                  <a:cubicBezTo>
                    <a:pt x="48" y="34"/>
                    <a:pt x="48" y="34"/>
                    <a:pt x="48" y="34"/>
                  </a:cubicBezTo>
                  <a:cubicBezTo>
                    <a:pt x="43" y="33"/>
                    <a:pt x="38" y="34"/>
                    <a:pt x="33" y="32"/>
                  </a:cubicBezTo>
                  <a:cubicBezTo>
                    <a:pt x="32" y="32"/>
                    <a:pt x="31" y="31"/>
                    <a:pt x="29" y="31"/>
                  </a:cubicBezTo>
                  <a:cubicBezTo>
                    <a:pt x="29" y="30"/>
                    <a:pt x="28" y="31"/>
                    <a:pt x="28" y="31"/>
                  </a:cubicBezTo>
                  <a:cubicBezTo>
                    <a:pt x="27" y="30"/>
                    <a:pt x="26" y="30"/>
                    <a:pt x="25" y="30"/>
                  </a:cubicBezTo>
                  <a:cubicBezTo>
                    <a:pt x="24" y="30"/>
                    <a:pt x="22" y="29"/>
                    <a:pt x="21" y="29"/>
                  </a:cubicBezTo>
                  <a:cubicBezTo>
                    <a:pt x="19" y="40"/>
                    <a:pt x="19" y="40"/>
                    <a:pt x="19" y="40"/>
                  </a:cubicBezTo>
                  <a:cubicBezTo>
                    <a:pt x="17" y="41"/>
                    <a:pt x="15" y="41"/>
                    <a:pt x="13" y="41"/>
                  </a:cubicBezTo>
                  <a:cubicBezTo>
                    <a:pt x="10" y="41"/>
                    <a:pt x="8" y="42"/>
                    <a:pt x="6" y="44"/>
                  </a:cubicBezTo>
                  <a:cubicBezTo>
                    <a:pt x="5" y="45"/>
                    <a:pt x="5" y="46"/>
                    <a:pt x="5" y="48"/>
                  </a:cubicBezTo>
                  <a:cubicBezTo>
                    <a:pt x="5" y="49"/>
                    <a:pt x="5" y="49"/>
                    <a:pt x="3" y="50"/>
                  </a:cubicBezTo>
                  <a:cubicBezTo>
                    <a:pt x="2" y="51"/>
                    <a:pt x="1" y="51"/>
                    <a:pt x="1" y="52"/>
                  </a:cubicBezTo>
                  <a:cubicBezTo>
                    <a:pt x="0" y="53"/>
                    <a:pt x="0" y="54"/>
                    <a:pt x="0" y="55"/>
                  </a:cubicBezTo>
                  <a:cubicBezTo>
                    <a:pt x="2" y="55"/>
                    <a:pt x="4" y="56"/>
                    <a:pt x="7" y="56"/>
                  </a:cubicBezTo>
                  <a:cubicBezTo>
                    <a:pt x="8" y="56"/>
                    <a:pt x="9" y="57"/>
                    <a:pt x="11" y="57"/>
                  </a:cubicBezTo>
                  <a:cubicBezTo>
                    <a:pt x="12" y="58"/>
                    <a:pt x="15" y="59"/>
                    <a:pt x="16" y="60"/>
                  </a:cubicBezTo>
                  <a:cubicBezTo>
                    <a:pt x="17" y="62"/>
                    <a:pt x="14" y="62"/>
                    <a:pt x="13" y="62"/>
                  </a:cubicBezTo>
                  <a:cubicBezTo>
                    <a:pt x="11" y="63"/>
                    <a:pt x="10" y="65"/>
                    <a:pt x="9" y="66"/>
                  </a:cubicBezTo>
                  <a:cubicBezTo>
                    <a:pt x="7" y="67"/>
                    <a:pt x="7" y="68"/>
                    <a:pt x="6" y="69"/>
                  </a:cubicBezTo>
                  <a:cubicBezTo>
                    <a:pt x="3" y="73"/>
                    <a:pt x="8" y="72"/>
                    <a:pt x="11" y="73"/>
                  </a:cubicBezTo>
                  <a:cubicBezTo>
                    <a:pt x="11" y="73"/>
                    <a:pt x="11" y="74"/>
                    <a:pt x="11" y="74"/>
                  </a:cubicBezTo>
                  <a:cubicBezTo>
                    <a:pt x="11" y="76"/>
                    <a:pt x="11" y="75"/>
                    <a:pt x="10" y="76"/>
                  </a:cubicBezTo>
                  <a:cubicBezTo>
                    <a:pt x="10" y="76"/>
                    <a:pt x="9" y="76"/>
                    <a:pt x="9" y="77"/>
                  </a:cubicBezTo>
                  <a:cubicBezTo>
                    <a:pt x="9" y="78"/>
                    <a:pt x="9" y="78"/>
                    <a:pt x="9" y="78"/>
                  </a:cubicBezTo>
                  <a:cubicBezTo>
                    <a:pt x="10" y="79"/>
                    <a:pt x="11" y="81"/>
                    <a:pt x="12" y="82"/>
                  </a:cubicBezTo>
                  <a:cubicBezTo>
                    <a:pt x="13" y="84"/>
                    <a:pt x="13" y="85"/>
                    <a:pt x="15" y="86"/>
                  </a:cubicBezTo>
                  <a:cubicBezTo>
                    <a:pt x="16" y="87"/>
                    <a:pt x="18" y="87"/>
                    <a:pt x="19" y="87"/>
                  </a:cubicBezTo>
                  <a:cubicBezTo>
                    <a:pt x="20" y="87"/>
                    <a:pt x="21" y="87"/>
                    <a:pt x="22" y="87"/>
                  </a:cubicBezTo>
                  <a:cubicBezTo>
                    <a:pt x="23" y="87"/>
                    <a:pt x="23" y="88"/>
                    <a:pt x="24" y="89"/>
                  </a:cubicBezTo>
                  <a:cubicBezTo>
                    <a:pt x="25" y="90"/>
                    <a:pt x="27" y="90"/>
                    <a:pt x="27" y="91"/>
                  </a:cubicBezTo>
                  <a:cubicBezTo>
                    <a:pt x="28" y="92"/>
                    <a:pt x="27" y="92"/>
                    <a:pt x="28" y="92"/>
                  </a:cubicBezTo>
                  <a:cubicBezTo>
                    <a:pt x="28" y="94"/>
                    <a:pt x="28" y="94"/>
                    <a:pt x="28" y="95"/>
                  </a:cubicBezTo>
                  <a:cubicBezTo>
                    <a:pt x="28" y="98"/>
                    <a:pt x="28" y="99"/>
                    <a:pt x="27" y="101"/>
                  </a:cubicBezTo>
                  <a:cubicBezTo>
                    <a:pt x="26" y="102"/>
                    <a:pt x="26" y="102"/>
                    <a:pt x="26" y="102"/>
                  </a:cubicBezTo>
                  <a:cubicBezTo>
                    <a:pt x="25" y="103"/>
                    <a:pt x="25" y="103"/>
                    <a:pt x="24" y="104"/>
                  </a:cubicBezTo>
                  <a:cubicBezTo>
                    <a:pt x="23" y="105"/>
                    <a:pt x="22" y="106"/>
                    <a:pt x="20" y="107"/>
                  </a:cubicBezTo>
                  <a:cubicBezTo>
                    <a:pt x="19" y="107"/>
                    <a:pt x="16" y="107"/>
                    <a:pt x="14" y="107"/>
                  </a:cubicBezTo>
                  <a:cubicBezTo>
                    <a:pt x="14" y="108"/>
                    <a:pt x="13" y="108"/>
                    <a:pt x="12" y="108"/>
                  </a:cubicBezTo>
                  <a:cubicBezTo>
                    <a:pt x="12" y="109"/>
                    <a:pt x="11" y="108"/>
                    <a:pt x="10" y="109"/>
                  </a:cubicBezTo>
                  <a:cubicBezTo>
                    <a:pt x="9" y="109"/>
                    <a:pt x="8" y="110"/>
                    <a:pt x="7" y="110"/>
                  </a:cubicBezTo>
                  <a:cubicBezTo>
                    <a:pt x="8" y="110"/>
                    <a:pt x="8" y="111"/>
                    <a:pt x="8" y="112"/>
                  </a:cubicBezTo>
                  <a:cubicBezTo>
                    <a:pt x="9" y="112"/>
                    <a:pt x="9" y="112"/>
                    <a:pt x="9" y="112"/>
                  </a:cubicBezTo>
                  <a:cubicBezTo>
                    <a:pt x="10" y="113"/>
                    <a:pt x="9" y="113"/>
                    <a:pt x="10" y="113"/>
                  </a:cubicBezTo>
                  <a:cubicBezTo>
                    <a:pt x="10" y="114"/>
                    <a:pt x="11" y="115"/>
                    <a:pt x="11" y="116"/>
                  </a:cubicBezTo>
                  <a:cubicBezTo>
                    <a:pt x="12" y="116"/>
                    <a:pt x="13" y="116"/>
                    <a:pt x="13" y="116"/>
                  </a:cubicBezTo>
                  <a:cubicBezTo>
                    <a:pt x="14" y="117"/>
                    <a:pt x="15" y="117"/>
                    <a:pt x="15" y="117"/>
                  </a:cubicBezTo>
                  <a:cubicBezTo>
                    <a:pt x="16" y="117"/>
                    <a:pt x="17" y="117"/>
                    <a:pt x="18" y="117"/>
                  </a:cubicBezTo>
                  <a:cubicBezTo>
                    <a:pt x="19" y="117"/>
                    <a:pt x="20" y="117"/>
                    <a:pt x="21" y="118"/>
                  </a:cubicBezTo>
                  <a:cubicBezTo>
                    <a:pt x="21" y="118"/>
                    <a:pt x="22" y="119"/>
                    <a:pt x="22" y="119"/>
                  </a:cubicBezTo>
                  <a:cubicBezTo>
                    <a:pt x="24" y="119"/>
                    <a:pt x="25" y="117"/>
                    <a:pt x="26" y="116"/>
                  </a:cubicBezTo>
                  <a:cubicBezTo>
                    <a:pt x="26" y="116"/>
                    <a:pt x="26" y="116"/>
                    <a:pt x="26" y="116"/>
                  </a:cubicBezTo>
                  <a:cubicBezTo>
                    <a:pt x="26" y="115"/>
                    <a:pt x="26" y="115"/>
                    <a:pt x="27" y="115"/>
                  </a:cubicBezTo>
                  <a:cubicBezTo>
                    <a:pt x="27" y="114"/>
                    <a:pt x="29" y="112"/>
                    <a:pt x="30" y="112"/>
                  </a:cubicBezTo>
                  <a:cubicBezTo>
                    <a:pt x="30" y="112"/>
                    <a:pt x="31" y="111"/>
                    <a:pt x="31" y="112"/>
                  </a:cubicBezTo>
                  <a:cubicBezTo>
                    <a:pt x="32" y="112"/>
                    <a:pt x="32" y="112"/>
                    <a:pt x="33" y="113"/>
                  </a:cubicBezTo>
                  <a:cubicBezTo>
                    <a:pt x="34" y="113"/>
                    <a:pt x="34" y="113"/>
                    <a:pt x="35" y="113"/>
                  </a:cubicBezTo>
                  <a:cubicBezTo>
                    <a:pt x="35" y="113"/>
                    <a:pt x="35" y="113"/>
                    <a:pt x="35" y="113"/>
                  </a:cubicBezTo>
                  <a:cubicBezTo>
                    <a:pt x="37" y="114"/>
                    <a:pt x="39" y="113"/>
                    <a:pt x="41" y="114"/>
                  </a:cubicBezTo>
                  <a:cubicBezTo>
                    <a:pt x="42" y="115"/>
                    <a:pt x="42" y="116"/>
                    <a:pt x="43" y="116"/>
                  </a:cubicBezTo>
                  <a:cubicBezTo>
                    <a:pt x="44" y="117"/>
                    <a:pt x="45" y="117"/>
                    <a:pt x="46" y="118"/>
                  </a:cubicBezTo>
                  <a:cubicBezTo>
                    <a:pt x="47" y="118"/>
                    <a:pt x="48" y="119"/>
                    <a:pt x="49" y="119"/>
                  </a:cubicBezTo>
                  <a:cubicBezTo>
                    <a:pt x="49" y="120"/>
                    <a:pt x="50" y="120"/>
                    <a:pt x="50" y="120"/>
                  </a:cubicBezTo>
                  <a:cubicBezTo>
                    <a:pt x="50" y="120"/>
                    <a:pt x="51" y="120"/>
                    <a:pt x="51" y="120"/>
                  </a:cubicBezTo>
                  <a:cubicBezTo>
                    <a:pt x="52" y="120"/>
                    <a:pt x="52" y="120"/>
                    <a:pt x="52" y="120"/>
                  </a:cubicBezTo>
                  <a:cubicBezTo>
                    <a:pt x="53" y="119"/>
                    <a:pt x="53" y="119"/>
                    <a:pt x="53" y="118"/>
                  </a:cubicBezTo>
                  <a:cubicBezTo>
                    <a:pt x="54" y="118"/>
                    <a:pt x="55" y="119"/>
                    <a:pt x="56" y="119"/>
                  </a:cubicBezTo>
                  <a:cubicBezTo>
                    <a:pt x="57" y="119"/>
                    <a:pt x="60" y="117"/>
                    <a:pt x="61" y="116"/>
                  </a:cubicBezTo>
                  <a:cubicBezTo>
                    <a:pt x="61" y="115"/>
                    <a:pt x="61" y="114"/>
                    <a:pt x="60" y="114"/>
                  </a:cubicBezTo>
                  <a:cubicBezTo>
                    <a:pt x="59" y="113"/>
                    <a:pt x="59" y="112"/>
                    <a:pt x="58" y="112"/>
                  </a:cubicBezTo>
                  <a:cubicBezTo>
                    <a:pt x="58" y="111"/>
                    <a:pt x="57" y="110"/>
                    <a:pt x="57" y="109"/>
                  </a:cubicBezTo>
                  <a:cubicBezTo>
                    <a:pt x="57" y="108"/>
                    <a:pt x="57" y="108"/>
                    <a:pt x="56" y="108"/>
                  </a:cubicBezTo>
                  <a:cubicBezTo>
                    <a:pt x="56" y="108"/>
                    <a:pt x="56" y="107"/>
                    <a:pt x="56" y="107"/>
                  </a:cubicBezTo>
                  <a:cubicBezTo>
                    <a:pt x="55" y="106"/>
                    <a:pt x="56" y="105"/>
                    <a:pt x="56" y="104"/>
                  </a:cubicBezTo>
                  <a:cubicBezTo>
                    <a:pt x="57" y="103"/>
                    <a:pt x="57" y="103"/>
                    <a:pt x="58" y="102"/>
                  </a:cubicBezTo>
                  <a:cubicBezTo>
                    <a:pt x="58" y="102"/>
                    <a:pt x="58" y="101"/>
                    <a:pt x="58" y="101"/>
                  </a:cubicBezTo>
                  <a:cubicBezTo>
                    <a:pt x="59" y="101"/>
                    <a:pt x="58" y="102"/>
                    <a:pt x="59" y="103"/>
                  </a:cubicBezTo>
                  <a:cubicBezTo>
                    <a:pt x="60" y="104"/>
                    <a:pt x="61" y="104"/>
                    <a:pt x="62" y="105"/>
                  </a:cubicBezTo>
                  <a:cubicBezTo>
                    <a:pt x="63" y="105"/>
                    <a:pt x="64" y="106"/>
                    <a:pt x="64" y="107"/>
                  </a:cubicBezTo>
                  <a:cubicBezTo>
                    <a:pt x="65" y="107"/>
                    <a:pt x="66" y="108"/>
                    <a:pt x="66" y="108"/>
                  </a:cubicBezTo>
                  <a:cubicBezTo>
                    <a:pt x="67" y="108"/>
                    <a:pt x="67" y="108"/>
                    <a:pt x="68" y="109"/>
                  </a:cubicBezTo>
                  <a:cubicBezTo>
                    <a:pt x="68" y="110"/>
                    <a:pt x="69" y="111"/>
                    <a:pt x="69" y="112"/>
                  </a:cubicBezTo>
                  <a:cubicBezTo>
                    <a:pt x="69" y="112"/>
                    <a:pt x="70" y="113"/>
                    <a:pt x="70" y="114"/>
                  </a:cubicBezTo>
                  <a:cubicBezTo>
                    <a:pt x="71" y="114"/>
                    <a:pt x="73" y="114"/>
                    <a:pt x="74" y="114"/>
                  </a:cubicBezTo>
                  <a:cubicBezTo>
                    <a:pt x="75" y="114"/>
                    <a:pt x="75" y="114"/>
                    <a:pt x="75" y="113"/>
                  </a:cubicBezTo>
                  <a:cubicBezTo>
                    <a:pt x="76" y="112"/>
                    <a:pt x="77" y="112"/>
                    <a:pt x="77" y="111"/>
                  </a:cubicBezTo>
                  <a:cubicBezTo>
                    <a:pt x="77" y="110"/>
                    <a:pt x="77" y="109"/>
                    <a:pt x="78" y="110"/>
                  </a:cubicBezTo>
                  <a:cubicBezTo>
                    <a:pt x="79" y="111"/>
                    <a:pt x="79" y="112"/>
                    <a:pt x="80" y="112"/>
                  </a:cubicBezTo>
                  <a:cubicBezTo>
                    <a:pt x="80" y="113"/>
                    <a:pt x="80" y="113"/>
                    <a:pt x="81" y="113"/>
                  </a:cubicBezTo>
                  <a:cubicBezTo>
                    <a:pt x="81" y="113"/>
                    <a:pt x="81" y="113"/>
                    <a:pt x="82" y="113"/>
                  </a:cubicBezTo>
                  <a:cubicBezTo>
                    <a:pt x="82" y="114"/>
                    <a:pt x="83" y="115"/>
                    <a:pt x="83" y="115"/>
                  </a:cubicBezTo>
                  <a:cubicBezTo>
                    <a:pt x="85" y="117"/>
                    <a:pt x="87" y="119"/>
                    <a:pt x="90" y="119"/>
                  </a:cubicBezTo>
                  <a:cubicBezTo>
                    <a:pt x="91" y="119"/>
                    <a:pt x="91" y="119"/>
                    <a:pt x="92" y="119"/>
                  </a:cubicBezTo>
                  <a:cubicBezTo>
                    <a:pt x="92" y="119"/>
                    <a:pt x="92" y="118"/>
                    <a:pt x="93" y="118"/>
                  </a:cubicBezTo>
                  <a:cubicBezTo>
                    <a:pt x="93" y="118"/>
                    <a:pt x="93" y="117"/>
                    <a:pt x="93" y="117"/>
                  </a:cubicBezTo>
                  <a:cubicBezTo>
                    <a:pt x="94" y="116"/>
                    <a:pt x="94" y="117"/>
                    <a:pt x="95" y="117"/>
                  </a:cubicBezTo>
                  <a:cubicBezTo>
                    <a:pt x="97" y="117"/>
                    <a:pt x="99" y="115"/>
                    <a:pt x="100" y="114"/>
                  </a:cubicBezTo>
                  <a:cubicBezTo>
                    <a:pt x="101" y="113"/>
                    <a:pt x="101" y="113"/>
                    <a:pt x="100" y="112"/>
                  </a:cubicBezTo>
                  <a:cubicBezTo>
                    <a:pt x="99" y="111"/>
                    <a:pt x="99" y="111"/>
                    <a:pt x="99" y="111"/>
                  </a:cubicBezTo>
                  <a:cubicBezTo>
                    <a:pt x="99" y="110"/>
                    <a:pt x="99" y="110"/>
                    <a:pt x="99" y="109"/>
                  </a:cubicBezTo>
                  <a:cubicBezTo>
                    <a:pt x="99" y="108"/>
                    <a:pt x="99" y="107"/>
                    <a:pt x="99" y="106"/>
                  </a:cubicBezTo>
                  <a:cubicBezTo>
                    <a:pt x="99" y="105"/>
                    <a:pt x="99" y="104"/>
                    <a:pt x="99" y="103"/>
                  </a:cubicBezTo>
                  <a:cubicBezTo>
                    <a:pt x="99" y="103"/>
                    <a:pt x="99" y="103"/>
                    <a:pt x="99" y="102"/>
                  </a:cubicBezTo>
                  <a:cubicBezTo>
                    <a:pt x="99" y="100"/>
                    <a:pt x="100" y="100"/>
                    <a:pt x="102" y="99"/>
                  </a:cubicBezTo>
                  <a:cubicBezTo>
                    <a:pt x="102" y="98"/>
                    <a:pt x="102" y="98"/>
                    <a:pt x="102" y="98"/>
                  </a:cubicBezTo>
                  <a:cubicBezTo>
                    <a:pt x="102" y="96"/>
                    <a:pt x="100" y="96"/>
                    <a:pt x="100" y="94"/>
                  </a:cubicBezTo>
                  <a:cubicBezTo>
                    <a:pt x="100" y="94"/>
                    <a:pt x="101" y="93"/>
                    <a:pt x="102" y="93"/>
                  </a:cubicBezTo>
                  <a:cubicBezTo>
                    <a:pt x="102" y="92"/>
                    <a:pt x="103" y="91"/>
                    <a:pt x="104" y="90"/>
                  </a:cubicBezTo>
                  <a:cubicBezTo>
                    <a:pt x="105" y="90"/>
                    <a:pt x="105" y="89"/>
                    <a:pt x="106" y="89"/>
                  </a:cubicBezTo>
                  <a:cubicBezTo>
                    <a:pt x="107" y="88"/>
                    <a:pt x="108" y="88"/>
                    <a:pt x="109" y="88"/>
                  </a:cubicBezTo>
                  <a:cubicBezTo>
                    <a:pt x="110" y="87"/>
                    <a:pt x="110" y="87"/>
                    <a:pt x="111" y="87"/>
                  </a:cubicBezTo>
                  <a:cubicBezTo>
                    <a:pt x="112" y="87"/>
                    <a:pt x="112" y="87"/>
                    <a:pt x="113" y="88"/>
                  </a:cubicBezTo>
                  <a:cubicBezTo>
                    <a:pt x="114" y="88"/>
                    <a:pt x="113" y="88"/>
                    <a:pt x="114" y="88"/>
                  </a:cubicBezTo>
                  <a:cubicBezTo>
                    <a:pt x="116" y="87"/>
                    <a:pt x="117" y="89"/>
                    <a:pt x="119" y="89"/>
                  </a:cubicBezTo>
                  <a:cubicBezTo>
                    <a:pt x="119" y="88"/>
                    <a:pt x="119" y="87"/>
                    <a:pt x="119" y="87"/>
                  </a:cubicBezTo>
                  <a:cubicBezTo>
                    <a:pt x="119" y="87"/>
                    <a:pt x="120" y="87"/>
                    <a:pt x="120" y="87"/>
                  </a:cubicBezTo>
                  <a:cubicBezTo>
                    <a:pt x="120" y="86"/>
                    <a:pt x="123" y="87"/>
                    <a:pt x="123" y="88"/>
                  </a:cubicBezTo>
                  <a:cubicBezTo>
                    <a:pt x="124" y="88"/>
                    <a:pt x="125" y="89"/>
                    <a:pt x="126" y="89"/>
                  </a:cubicBezTo>
                  <a:cubicBezTo>
                    <a:pt x="127" y="90"/>
                    <a:pt x="129" y="91"/>
                    <a:pt x="131" y="91"/>
                  </a:cubicBezTo>
                  <a:cubicBezTo>
                    <a:pt x="132" y="91"/>
                    <a:pt x="133" y="91"/>
                    <a:pt x="133" y="91"/>
                  </a:cubicBezTo>
                  <a:cubicBezTo>
                    <a:pt x="135" y="91"/>
                    <a:pt x="137" y="91"/>
                    <a:pt x="137" y="89"/>
                  </a:cubicBezTo>
                  <a:cubicBezTo>
                    <a:pt x="138" y="88"/>
                    <a:pt x="136" y="86"/>
                    <a:pt x="135" y="84"/>
                  </a:cubicBezTo>
                  <a:cubicBezTo>
                    <a:pt x="135" y="84"/>
                    <a:pt x="135" y="82"/>
                    <a:pt x="135" y="82"/>
                  </a:cubicBezTo>
                  <a:cubicBezTo>
                    <a:pt x="134" y="82"/>
                    <a:pt x="133" y="82"/>
                    <a:pt x="132" y="82"/>
                  </a:cubicBezTo>
                  <a:cubicBezTo>
                    <a:pt x="132" y="81"/>
                    <a:pt x="132" y="82"/>
                    <a:pt x="132" y="81"/>
                  </a:cubicBezTo>
                  <a:cubicBezTo>
                    <a:pt x="131" y="81"/>
                    <a:pt x="131" y="80"/>
                    <a:pt x="131" y="79"/>
                  </a:cubicBezTo>
                  <a:cubicBezTo>
                    <a:pt x="130" y="78"/>
                    <a:pt x="130" y="76"/>
                    <a:pt x="128" y="75"/>
                  </a:cubicBezTo>
                  <a:cubicBezTo>
                    <a:pt x="128" y="75"/>
                    <a:pt x="127" y="76"/>
                    <a:pt x="126" y="75"/>
                  </a:cubicBezTo>
                  <a:cubicBezTo>
                    <a:pt x="125" y="75"/>
                    <a:pt x="125" y="73"/>
                    <a:pt x="124" y="73"/>
                  </a:cubicBezTo>
                  <a:cubicBezTo>
                    <a:pt x="123" y="72"/>
                    <a:pt x="123" y="71"/>
                    <a:pt x="122" y="71"/>
                  </a:cubicBezTo>
                  <a:cubicBezTo>
                    <a:pt x="122" y="71"/>
                    <a:pt x="122" y="71"/>
                    <a:pt x="121" y="70"/>
                  </a:cubicBezTo>
                  <a:cubicBezTo>
                    <a:pt x="121" y="70"/>
                    <a:pt x="121" y="70"/>
                    <a:pt x="121" y="70"/>
                  </a:cubicBezTo>
                  <a:cubicBezTo>
                    <a:pt x="120" y="70"/>
                    <a:pt x="119" y="70"/>
                    <a:pt x="119" y="69"/>
                  </a:cubicBezTo>
                  <a:cubicBezTo>
                    <a:pt x="119" y="69"/>
                    <a:pt x="118" y="68"/>
                    <a:pt x="118" y="68"/>
                  </a:cubicBezTo>
                  <a:cubicBezTo>
                    <a:pt x="118" y="68"/>
                    <a:pt x="118" y="68"/>
                    <a:pt x="118" y="68"/>
                  </a:cubicBezTo>
                  <a:cubicBezTo>
                    <a:pt x="117" y="67"/>
                    <a:pt x="117" y="66"/>
                    <a:pt x="116" y="65"/>
                  </a:cubicBezTo>
                  <a:cubicBezTo>
                    <a:pt x="116" y="65"/>
                    <a:pt x="115" y="64"/>
                    <a:pt x="115" y="64"/>
                  </a:cubicBezTo>
                  <a:cubicBezTo>
                    <a:pt x="115" y="62"/>
                    <a:pt x="116" y="61"/>
                    <a:pt x="117" y="60"/>
                  </a:cubicBezTo>
                  <a:cubicBezTo>
                    <a:pt x="118" y="59"/>
                    <a:pt x="118" y="58"/>
                    <a:pt x="119" y="58"/>
                  </a:cubicBezTo>
                  <a:cubicBezTo>
                    <a:pt x="120" y="57"/>
                    <a:pt x="121" y="58"/>
                    <a:pt x="121" y="58"/>
                  </a:cubicBezTo>
                  <a:cubicBezTo>
                    <a:pt x="122" y="58"/>
                    <a:pt x="123" y="58"/>
                    <a:pt x="123" y="58"/>
                  </a:cubicBezTo>
                  <a:cubicBezTo>
                    <a:pt x="124" y="57"/>
                    <a:pt x="124" y="55"/>
                    <a:pt x="125" y="55"/>
                  </a:cubicBezTo>
                  <a:cubicBezTo>
                    <a:pt x="126" y="54"/>
                    <a:pt x="125" y="54"/>
                    <a:pt x="126" y="54"/>
                  </a:cubicBezTo>
                  <a:cubicBezTo>
                    <a:pt x="127" y="54"/>
                    <a:pt x="128" y="54"/>
                    <a:pt x="128" y="53"/>
                  </a:cubicBezTo>
                  <a:cubicBezTo>
                    <a:pt x="129" y="53"/>
                    <a:pt x="129" y="53"/>
                    <a:pt x="130" y="52"/>
                  </a:cubicBezTo>
                  <a:cubicBezTo>
                    <a:pt x="130" y="51"/>
                    <a:pt x="132" y="50"/>
                    <a:pt x="133" y="50"/>
                  </a:cubicBezTo>
                  <a:cubicBezTo>
                    <a:pt x="134" y="50"/>
                    <a:pt x="135" y="50"/>
                    <a:pt x="136" y="50"/>
                  </a:cubicBezTo>
                  <a:cubicBezTo>
                    <a:pt x="137" y="49"/>
                    <a:pt x="136" y="47"/>
                    <a:pt x="137" y="47"/>
                  </a:cubicBezTo>
                  <a:cubicBezTo>
                    <a:pt x="138" y="46"/>
                    <a:pt x="140" y="47"/>
                    <a:pt x="141" y="47"/>
                  </a:cubicBezTo>
                  <a:cubicBezTo>
                    <a:pt x="142" y="47"/>
                    <a:pt x="142" y="47"/>
                    <a:pt x="142" y="46"/>
                  </a:cubicBezTo>
                  <a:cubicBezTo>
                    <a:pt x="142" y="46"/>
                    <a:pt x="142" y="45"/>
                    <a:pt x="142" y="45"/>
                  </a:cubicBezTo>
                  <a:cubicBezTo>
                    <a:pt x="142" y="44"/>
                    <a:pt x="143" y="44"/>
                    <a:pt x="144" y="43"/>
                  </a:cubicBezTo>
                  <a:cubicBezTo>
                    <a:pt x="146" y="43"/>
                    <a:pt x="148" y="42"/>
                    <a:pt x="150" y="43"/>
                  </a:cubicBezTo>
                  <a:cubicBezTo>
                    <a:pt x="151" y="43"/>
                    <a:pt x="152" y="43"/>
                    <a:pt x="152" y="43"/>
                  </a:cubicBezTo>
                  <a:cubicBezTo>
                    <a:pt x="153" y="43"/>
                    <a:pt x="153" y="42"/>
                    <a:pt x="153" y="42"/>
                  </a:cubicBezTo>
                  <a:cubicBezTo>
                    <a:pt x="153" y="41"/>
                    <a:pt x="152" y="41"/>
                    <a:pt x="152" y="40"/>
                  </a:cubicBezTo>
                  <a:cubicBezTo>
                    <a:pt x="151" y="39"/>
                    <a:pt x="151" y="38"/>
                    <a:pt x="150" y="37"/>
                  </a:cubicBezTo>
                  <a:cubicBezTo>
                    <a:pt x="150" y="37"/>
                    <a:pt x="149" y="36"/>
                    <a:pt x="148" y="35"/>
                  </a:cubicBezTo>
                  <a:cubicBezTo>
                    <a:pt x="148" y="35"/>
                    <a:pt x="148" y="34"/>
                    <a:pt x="149" y="34"/>
                  </a:cubicBezTo>
                  <a:cubicBezTo>
                    <a:pt x="149" y="33"/>
                    <a:pt x="150" y="33"/>
                    <a:pt x="151" y="33"/>
                  </a:cubicBezTo>
                  <a:cubicBezTo>
                    <a:pt x="152" y="33"/>
                    <a:pt x="152" y="33"/>
                    <a:pt x="153" y="33"/>
                  </a:cubicBezTo>
                  <a:cubicBezTo>
                    <a:pt x="153" y="32"/>
                    <a:pt x="154" y="31"/>
                    <a:pt x="155" y="31"/>
                  </a:cubicBezTo>
                  <a:cubicBezTo>
                    <a:pt x="156" y="30"/>
                    <a:pt x="159" y="32"/>
                    <a:pt x="160" y="33"/>
                  </a:cubicBezTo>
                  <a:cubicBezTo>
                    <a:pt x="162" y="33"/>
                    <a:pt x="163" y="33"/>
                    <a:pt x="165" y="33"/>
                  </a:cubicBezTo>
                  <a:cubicBezTo>
                    <a:pt x="165" y="33"/>
                    <a:pt x="166" y="33"/>
                    <a:pt x="167" y="33"/>
                  </a:cubicBezTo>
                  <a:cubicBezTo>
                    <a:pt x="167" y="32"/>
                    <a:pt x="167" y="32"/>
                    <a:pt x="167" y="32"/>
                  </a:cubicBezTo>
                  <a:cubicBezTo>
                    <a:pt x="166" y="32"/>
                    <a:pt x="165" y="32"/>
                    <a:pt x="165" y="32"/>
                  </a:cubicBezTo>
                  <a:cubicBezTo>
                    <a:pt x="161" y="29"/>
                    <a:pt x="164" y="26"/>
                    <a:pt x="163" y="22"/>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9" name="Freeform 26">
              <a:extLst>
                <a:ext uri="{FF2B5EF4-FFF2-40B4-BE49-F238E27FC236}">
                  <a16:creationId xmlns:a16="http://schemas.microsoft.com/office/drawing/2014/main" id="{7A91950A-AA84-4308-984E-698E0B6F73F8}"/>
                </a:ext>
              </a:extLst>
            </p:cNvPr>
            <p:cNvSpPr>
              <a:spLocks noEditPoints="1"/>
            </p:cNvSpPr>
            <p:nvPr/>
          </p:nvSpPr>
          <p:spPr bwMode="auto">
            <a:xfrm>
              <a:off x="8722760" y="5226011"/>
              <a:ext cx="509451" cy="473458"/>
            </a:xfrm>
            <a:custGeom>
              <a:avLst/>
              <a:gdLst/>
              <a:ahLst/>
              <a:cxnLst>
                <a:cxn ang="0">
                  <a:pos x="261" y="120"/>
                </a:cxn>
                <a:cxn ang="0">
                  <a:pos x="275" y="132"/>
                </a:cxn>
                <a:cxn ang="0">
                  <a:pos x="294" y="124"/>
                </a:cxn>
                <a:cxn ang="0">
                  <a:pos x="305" y="104"/>
                </a:cxn>
                <a:cxn ang="0">
                  <a:pos x="291" y="87"/>
                </a:cxn>
                <a:cxn ang="0">
                  <a:pos x="288" y="72"/>
                </a:cxn>
                <a:cxn ang="0">
                  <a:pos x="284" y="56"/>
                </a:cxn>
                <a:cxn ang="0">
                  <a:pos x="275" y="56"/>
                </a:cxn>
                <a:cxn ang="0">
                  <a:pos x="244" y="63"/>
                </a:cxn>
                <a:cxn ang="0">
                  <a:pos x="223" y="58"/>
                </a:cxn>
                <a:cxn ang="0">
                  <a:pos x="201" y="40"/>
                </a:cxn>
                <a:cxn ang="0">
                  <a:pos x="194" y="29"/>
                </a:cxn>
                <a:cxn ang="0">
                  <a:pos x="169" y="7"/>
                </a:cxn>
                <a:cxn ang="0">
                  <a:pos x="152" y="1"/>
                </a:cxn>
                <a:cxn ang="0">
                  <a:pos x="149" y="10"/>
                </a:cxn>
                <a:cxn ang="0">
                  <a:pos x="139" y="16"/>
                </a:cxn>
                <a:cxn ang="0">
                  <a:pos x="125" y="23"/>
                </a:cxn>
                <a:cxn ang="0">
                  <a:pos x="114" y="30"/>
                </a:cxn>
                <a:cxn ang="0">
                  <a:pos x="118" y="40"/>
                </a:cxn>
                <a:cxn ang="0">
                  <a:pos x="128" y="49"/>
                </a:cxn>
                <a:cxn ang="0">
                  <a:pos x="130" y="61"/>
                </a:cxn>
                <a:cxn ang="0">
                  <a:pos x="116" y="59"/>
                </a:cxn>
                <a:cxn ang="0">
                  <a:pos x="101" y="60"/>
                </a:cxn>
                <a:cxn ang="0">
                  <a:pos x="96" y="73"/>
                </a:cxn>
                <a:cxn ang="0">
                  <a:pos x="92" y="87"/>
                </a:cxn>
                <a:cxn ang="0">
                  <a:pos x="79" y="83"/>
                </a:cxn>
                <a:cxn ang="0">
                  <a:pos x="71" y="84"/>
                </a:cxn>
                <a:cxn ang="0">
                  <a:pos x="59" y="75"/>
                </a:cxn>
                <a:cxn ang="0">
                  <a:pos x="53" y="78"/>
                </a:cxn>
                <a:cxn ang="0">
                  <a:pos x="50" y="88"/>
                </a:cxn>
                <a:cxn ang="0">
                  <a:pos x="40" y="86"/>
                </a:cxn>
                <a:cxn ang="0">
                  <a:pos x="27" y="82"/>
                </a:cxn>
                <a:cxn ang="0">
                  <a:pos x="15" y="87"/>
                </a:cxn>
                <a:cxn ang="0">
                  <a:pos x="5" y="82"/>
                </a:cxn>
                <a:cxn ang="0">
                  <a:pos x="1" y="87"/>
                </a:cxn>
                <a:cxn ang="0">
                  <a:pos x="16" y="127"/>
                </a:cxn>
                <a:cxn ang="0">
                  <a:pos x="25" y="131"/>
                </a:cxn>
                <a:cxn ang="0">
                  <a:pos x="37" y="109"/>
                </a:cxn>
                <a:cxn ang="0">
                  <a:pos x="54" y="109"/>
                </a:cxn>
                <a:cxn ang="0">
                  <a:pos x="64" y="125"/>
                </a:cxn>
                <a:cxn ang="0">
                  <a:pos x="70" y="130"/>
                </a:cxn>
                <a:cxn ang="0">
                  <a:pos x="75" y="151"/>
                </a:cxn>
                <a:cxn ang="0">
                  <a:pos x="93" y="179"/>
                </a:cxn>
                <a:cxn ang="0">
                  <a:pos x="95" y="203"/>
                </a:cxn>
                <a:cxn ang="0">
                  <a:pos x="106" y="217"/>
                </a:cxn>
                <a:cxn ang="0">
                  <a:pos x="119" y="235"/>
                </a:cxn>
                <a:cxn ang="0">
                  <a:pos x="134" y="242"/>
                </a:cxn>
                <a:cxn ang="0">
                  <a:pos x="157" y="246"/>
                </a:cxn>
                <a:cxn ang="0">
                  <a:pos x="200" y="287"/>
                </a:cxn>
                <a:cxn ang="0">
                  <a:pos x="202" y="278"/>
                </a:cxn>
                <a:cxn ang="0">
                  <a:pos x="195" y="264"/>
                </a:cxn>
                <a:cxn ang="0">
                  <a:pos x="192" y="250"/>
                </a:cxn>
                <a:cxn ang="0">
                  <a:pos x="169" y="224"/>
                </a:cxn>
                <a:cxn ang="0">
                  <a:pos x="142" y="196"/>
                </a:cxn>
                <a:cxn ang="0">
                  <a:pos x="135" y="175"/>
                </a:cxn>
                <a:cxn ang="0">
                  <a:pos x="131" y="151"/>
                </a:cxn>
                <a:cxn ang="0">
                  <a:pos x="118" y="134"/>
                </a:cxn>
                <a:cxn ang="0">
                  <a:pos x="133" y="107"/>
                </a:cxn>
                <a:cxn ang="0">
                  <a:pos x="150" y="118"/>
                </a:cxn>
                <a:cxn ang="0">
                  <a:pos x="174" y="105"/>
                </a:cxn>
                <a:cxn ang="0">
                  <a:pos x="192" y="114"/>
                </a:cxn>
                <a:cxn ang="0">
                  <a:pos x="221" y="116"/>
                </a:cxn>
                <a:cxn ang="0">
                  <a:pos x="237" y="114"/>
                </a:cxn>
              </a:cxnLst>
              <a:rect l="0" t="0" r="r" b="b"/>
              <a:pathLst>
                <a:path w="312" h="291">
                  <a:moveTo>
                    <a:pt x="9" y="78"/>
                  </a:moveTo>
                  <a:cubicBezTo>
                    <a:pt x="9" y="78"/>
                    <a:pt x="9" y="78"/>
                    <a:pt x="9" y="78"/>
                  </a:cubicBezTo>
                  <a:cubicBezTo>
                    <a:pt x="9" y="78"/>
                    <a:pt x="9" y="78"/>
                    <a:pt x="9" y="78"/>
                  </a:cubicBezTo>
                  <a:moveTo>
                    <a:pt x="255" y="117"/>
                  </a:moveTo>
                  <a:cubicBezTo>
                    <a:pt x="256" y="117"/>
                    <a:pt x="257" y="118"/>
                    <a:pt x="259" y="118"/>
                  </a:cubicBezTo>
                  <a:cubicBezTo>
                    <a:pt x="259" y="119"/>
                    <a:pt x="260" y="120"/>
                    <a:pt x="261" y="120"/>
                  </a:cubicBezTo>
                  <a:cubicBezTo>
                    <a:pt x="263" y="121"/>
                    <a:pt x="266" y="121"/>
                    <a:pt x="267" y="121"/>
                  </a:cubicBezTo>
                  <a:cubicBezTo>
                    <a:pt x="268" y="118"/>
                    <a:pt x="272" y="120"/>
                    <a:pt x="273" y="122"/>
                  </a:cubicBezTo>
                  <a:cubicBezTo>
                    <a:pt x="273" y="122"/>
                    <a:pt x="273" y="123"/>
                    <a:pt x="273" y="124"/>
                  </a:cubicBezTo>
                  <a:cubicBezTo>
                    <a:pt x="273" y="124"/>
                    <a:pt x="274" y="125"/>
                    <a:pt x="274" y="125"/>
                  </a:cubicBezTo>
                  <a:cubicBezTo>
                    <a:pt x="275" y="126"/>
                    <a:pt x="277" y="127"/>
                    <a:pt x="277" y="128"/>
                  </a:cubicBezTo>
                  <a:cubicBezTo>
                    <a:pt x="276" y="130"/>
                    <a:pt x="275" y="130"/>
                    <a:pt x="275" y="132"/>
                  </a:cubicBezTo>
                  <a:cubicBezTo>
                    <a:pt x="275" y="134"/>
                    <a:pt x="276" y="136"/>
                    <a:pt x="278" y="137"/>
                  </a:cubicBezTo>
                  <a:cubicBezTo>
                    <a:pt x="279" y="137"/>
                    <a:pt x="278" y="137"/>
                    <a:pt x="280" y="138"/>
                  </a:cubicBezTo>
                  <a:cubicBezTo>
                    <a:pt x="281" y="138"/>
                    <a:pt x="282" y="138"/>
                    <a:pt x="282" y="138"/>
                  </a:cubicBezTo>
                  <a:cubicBezTo>
                    <a:pt x="284" y="137"/>
                    <a:pt x="286" y="137"/>
                    <a:pt x="288" y="136"/>
                  </a:cubicBezTo>
                  <a:cubicBezTo>
                    <a:pt x="290" y="135"/>
                    <a:pt x="297" y="134"/>
                    <a:pt x="295" y="131"/>
                  </a:cubicBezTo>
                  <a:cubicBezTo>
                    <a:pt x="294" y="128"/>
                    <a:pt x="291" y="126"/>
                    <a:pt x="294" y="124"/>
                  </a:cubicBezTo>
                  <a:cubicBezTo>
                    <a:pt x="294" y="123"/>
                    <a:pt x="296" y="122"/>
                    <a:pt x="296" y="121"/>
                  </a:cubicBezTo>
                  <a:cubicBezTo>
                    <a:pt x="296" y="120"/>
                    <a:pt x="295" y="119"/>
                    <a:pt x="296" y="118"/>
                  </a:cubicBezTo>
                  <a:cubicBezTo>
                    <a:pt x="297" y="116"/>
                    <a:pt x="301" y="115"/>
                    <a:pt x="303" y="114"/>
                  </a:cubicBezTo>
                  <a:cubicBezTo>
                    <a:pt x="305" y="114"/>
                    <a:pt x="312" y="114"/>
                    <a:pt x="310" y="110"/>
                  </a:cubicBezTo>
                  <a:cubicBezTo>
                    <a:pt x="310" y="109"/>
                    <a:pt x="309" y="109"/>
                    <a:pt x="308" y="108"/>
                  </a:cubicBezTo>
                  <a:cubicBezTo>
                    <a:pt x="307" y="107"/>
                    <a:pt x="306" y="105"/>
                    <a:pt x="305" y="104"/>
                  </a:cubicBezTo>
                  <a:cubicBezTo>
                    <a:pt x="303" y="102"/>
                    <a:pt x="303" y="102"/>
                    <a:pt x="301" y="102"/>
                  </a:cubicBezTo>
                  <a:cubicBezTo>
                    <a:pt x="297" y="101"/>
                    <a:pt x="294" y="99"/>
                    <a:pt x="292" y="98"/>
                  </a:cubicBezTo>
                  <a:cubicBezTo>
                    <a:pt x="291" y="98"/>
                    <a:pt x="290" y="97"/>
                    <a:pt x="290" y="96"/>
                  </a:cubicBezTo>
                  <a:cubicBezTo>
                    <a:pt x="288" y="94"/>
                    <a:pt x="292" y="93"/>
                    <a:pt x="292" y="90"/>
                  </a:cubicBezTo>
                  <a:cubicBezTo>
                    <a:pt x="291" y="89"/>
                    <a:pt x="290" y="89"/>
                    <a:pt x="290" y="88"/>
                  </a:cubicBezTo>
                  <a:cubicBezTo>
                    <a:pt x="290" y="87"/>
                    <a:pt x="291" y="87"/>
                    <a:pt x="291" y="87"/>
                  </a:cubicBezTo>
                  <a:cubicBezTo>
                    <a:pt x="292" y="85"/>
                    <a:pt x="291" y="84"/>
                    <a:pt x="290" y="83"/>
                  </a:cubicBezTo>
                  <a:cubicBezTo>
                    <a:pt x="290" y="82"/>
                    <a:pt x="290" y="82"/>
                    <a:pt x="289" y="82"/>
                  </a:cubicBezTo>
                  <a:cubicBezTo>
                    <a:pt x="288" y="80"/>
                    <a:pt x="288" y="81"/>
                    <a:pt x="286" y="80"/>
                  </a:cubicBezTo>
                  <a:cubicBezTo>
                    <a:pt x="286" y="79"/>
                    <a:pt x="286" y="78"/>
                    <a:pt x="286" y="76"/>
                  </a:cubicBezTo>
                  <a:cubicBezTo>
                    <a:pt x="286" y="75"/>
                    <a:pt x="287" y="75"/>
                    <a:pt x="287" y="74"/>
                  </a:cubicBezTo>
                  <a:cubicBezTo>
                    <a:pt x="287" y="73"/>
                    <a:pt x="288" y="73"/>
                    <a:pt x="288" y="72"/>
                  </a:cubicBezTo>
                  <a:cubicBezTo>
                    <a:pt x="288" y="70"/>
                    <a:pt x="286" y="70"/>
                    <a:pt x="286" y="68"/>
                  </a:cubicBezTo>
                  <a:cubicBezTo>
                    <a:pt x="286" y="67"/>
                    <a:pt x="286" y="65"/>
                    <a:pt x="286" y="64"/>
                  </a:cubicBezTo>
                  <a:cubicBezTo>
                    <a:pt x="286" y="64"/>
                    <a:pt x="286" y="63"/>
                    <a:pt x="286" y="63"/>
                  </a:cubicBezTo>
                  <a:cubicBezTo>
                    <a:pt x="286" y="62"/>
                    <a:pt x="285" y="62"/>
                    <a:pt x="285" y="62"/>
                  </a:cubicBezTo>
                  <a:cubicBezTo>
                    <a:pt x="285" y="62"/>
                    <a:pt x="285" y="61"/>
                    <a:pt x="284" y="60"/>
                  </a:cubicBezTo>
                  <a:cubicBezTo>
                    <a:pt x="284" y="59"/>
                    <a:pt x="284" y="58"/>
                    <a:pt x="284" y="56"/>
                  </a:cubicBezTo>
                  <a:cubicBezTo>
                    <a:pt x="284" y="54"/>
                    <a:pt x="284" y="52"/>
                    <a:pt x="284" y="50"/>
                  </a:cubicBezTo>
                  <a:cubicBezTo>
                    <a:pt x="284" y="50"/>
                    <a:pt x="284" y="50"/>
                    <a:pt x="284" y="51"/>
                  </a:cubicBezTo>
                  <a:cubicBezTo>
                    <a:pt x="283" y="51"/>
                    <a:pt x="283" y="52"/>
                    <a:pt x="282" y="52"/>
                  </a:cubicBezTo>
                  <a:cubicBezTo>
                    <a:pt x="282" y="52"/>
                    <a:pt x="281" y="52"/>
                    <a:pt x="281" y="51"/>
                  </a:cubicBezTo>
                  <a:cubicBezTo>
                    <a:pt x="279" y="50"/>
                    <a:pt x="278" y="54"/>
                    <a:pt x="277" y="55"/>
                  </a:cubicBezTo>
                  <a:cubicBezTo>
                    <a:pt x="277" y="55"/>
                    <a:pt x="275" y="56"/>
                    <a:pt x="275" y="56"/>
                  </a:cubicBezTo>
                  <a:cubicBezTo>
                    <a:pt x="274" y="56"/>
                    <a:pt x="272" y="57"/>
                    <a:pt x="271" y="57"/>
                  </a:cubicBezTo>
                  <a:cubicBezTo>
                    <a:pt x="270" y="58"/>
                    <a:pt x="269" y="58"/>
                    <a:pt x="269" y="59"/>
                  </a:cubicBezTo>
                  <a:cubicBezTo>
                    <a:pt x="268" y="60"/>
                    <a:pt x="268" y="62"/>
                    <a:pt x="268" y="63"/>
                  </a:cubicBezTo>
                  <a:cubicBezTo>
                    <a:pt x="265" y="65"/>
                    <a:pt x="259" y="62"/>
                    <a:pt x="256" y="63"/>
                  </a:cubicBezTo>
                  <a:cubicBezTo>
                    <a:pt x="253" y="63"/>
                    <a:pt x="251" y="63"/>
                    <a:pt x="249" y="63"/>
                  </a:cubicBezTo>
                  <a:cubicBezTo>
                    <a:pt x="247" y="63"/>
                    <a:pt x="246" y="63"/>
                    <a:pt x="244" y="63"/>
                  </a:cubicBezTo>
                  <a:cubicBezTo>
                    <a:pt x="244" y="63"/>
                    <a:pt x="243" y="63"/>
                    <a:pt x="242" y="63"/>
                  </a:cubicBezTo>
                  <a:cubicBezTo>
                    <a:pt x="241" y="62"/>
                    <a:pt x="241" y="62"/>
                    <a:pt x="240" y="62"/>
                  </a:cubicBezTo>
                  <a:cubicBezTo>
                    <a:pt x="239" y="61"/>
                    <a:pt x="237" y="62"/>
                    <a:pt x="236" y="61"/>
                  </a:cubicBezTo>
                  <a:cubicBezTo>
                    <a:pt x="234" y="61"/>
                    <a:pt x="232" y="60"/>
                    <a:pt x="230" y="60"/>
                  </a:cubicBezTo>
                  <a:cubicBezTo>
                    <a:pt x="229" y="60"/>
                    <a:pt x="227" y="60"/>
                    <a:pt x="225" y="60"/>
                  </a:cubicBezTo>
                  <a:cubicBezTo>
                    <a:pt x="224" y="59"/>
                    <a:pt x="224" y="59"/>
                    <a:pt x="223" y="58"/>
                  </a:cubicBezTo>
                  <a:cubicBezTo>
                    <a:pt x="222" y="56"/>
                    <a:pt x="220" y="55"/>
                    <a:pt x="218" y="54"/>
                  </a:cubicBezTo>
                  <a:cubicBezTo>
                    <a:pt x="218" y="53"/>
                    <a:pt x="218" y="53"/>
                    <a:pt x="217" y="52"/>
                  </a:cubicBezTo>
                  <a:cubicBezTo>
                    <a:pt x="216" y="52"/>
                    <a:pt x="216" y="52"/>
                    <a:pt x="215" y="52"/>
                  </a:cubicBezTo>
                  <a:cubicBezTo>
                    <a:pt x="212" y="52"/>
                    <a:pt x="212" y="51"/>
                    <a:pt x="210" y="50"/>
                  </a:cubicBezTo>
                  <a:cubicBezTo>
                    <a:pt x="208" y="49"/>
                    <a:pt x="205" y="49"/>
                    <a:pt x="203" y="47"/>
                  </a:cubicBezTo>
                  <a:cubicBezTo>
                    <a:pt x="202" y="45"/>
                    <a:pt x="202" y="42"/>
                    <a:pt x="201" y="40"/>
                  </a:cubicBezTo>
                  <a:cubicBezTo>
                    <a:pt x="200" y="38"/>
                    <a:pt x="199" y="38"/>
                    <a:pt x="198" y="36"/>
                  </a:cubicBezTo>
                  <a:cubicBezTo>
                    <a:pt x="197" y="36"/>
                    <a:pt x="197" y="35"/>
                    <a:pt x="196" y="35"/>
                  </a:cubicBezTo>
                  <a:cubicBezTo>
                    <a:pt x="196" y="34"/>
                    <a:pt x="196" y="34"/>
                    <a:pt x="195" y="34"/>
                  </a:cubicBezTo>
                  <a:cubicBezTo>
                    <a:pt x="196" y="33"/>
                    <a:pt x="196" y="33"/>
                    <a:pt x="195" y="33"/>
                  </a:cubicBezTo>
                  <a:cubicBezTo>
                    <a:pt x="195" y="32"/>
                    <a:pt x="194" y="31"/>
                    <a:pt x="193" y="30"/>
                  </a:cubicBezTo>
                  <a:cubicBezTo>
                    <a:pt x="193" y="30"/>
                    <a:pt x="193" y="29"/>
                    <a:pt x="194" y="29"/>
                  </a:cubicBezTo>
                  <a:cubicBezTo>
                    <a:pt x="192" y="30"/>
                    <a:pt x="191" y="28"/>
                    <a:pt x="190" y="28"/>
                  </a:cubicBezTo>
                  <a:cubicBezTo>
                    <a:pt x="189" y="27"/>
                    <a:pt x="187" y="27"/>
                    <a:pt x="186" y="26"/>
                  </a:cubicBezTo>
                  <a:cubicBezTo>
                    <a:pt x="183" y="24"/>
                    <a:pt x="183" y="23"/>
                    <a:pt x="184" y="20"/>
                  </a:cubicBezTo>
                  <a:cubicBezTo>
                    <a:pt x="182" y="20"/>
                    <a:pt x="180" y="19"/>
                    <a:pt x="179" y="18"/>
                  </a:cubicBezTo>
                  <a:cubicBezTo>
                    <a:pt x="178" y="17"/>
                    <a:pt x="178" y="15"/>
                    <a:pt x="177" y="14"/>
                  </a:cubicBezTo>
                  <a:cubicBezTo>
                    <a:pt x="175" y="11"/>
                    <a:pt x="172" y="9"/>
                    <a:pt x="169" y="7"/>
                  </a:cubicBezTo>
                  <a:cubicBezTo>
                    <a:pt x="167" y="6"/>
                    <a:pt x="166" y="5"/>
                    <a:pt x="165" y="4"/>
                  </a:cubicBezTo>
                  <a:cubicBezTo>
                    <a:pt x="165" y="4"/>
                    <a:pt x="164" y="2"/>
                    <a:pt x="164" y="2"/>
                  </a:cubicBezTo>
                  <a:cubicBezTo>
                    <a:pt x="164" y="2"/>
                    <a:pt x="164" y="2"/>
                    <a:pt x="164" y="3"/>
                  </a:cubicBezTo>
                  <a:cubicBezTo>
                    <a:pt x="163" y="3"/>
                    <a:pt x="162" y="3"/>
                    <a:pt x="162" y="3"/>
                  </a:cubicBezTo>
                  <a:cubicBezTo>
                    <a:pt x="160" y="3"/>
                    <a:pt x="159" y="3"/>
                    <a:pt x="157" y="3"/>
                  </a:cubicBezTo>
                  <a:cubicBezTo>
                    <a:pt x="156" y="2"/>
                    <a:pt x="153" y="0"/>
                    <a:pt x="152" y="1"/>
                  </a:cubicBezTo>
                  <a:cubicBezTo>
                    <a:pt x="151" y="1"/>
                    <a:pt x="150" y="2"/>
                    <a:pt x="150" y="3"/>
                  </a:cubicBezTo>
                  <a:cubicBezTo>
                    <a:pt x="149" y="3"/>
                    <a:pt x="149" y="3"/>
                    <a:pt x="148" y="3"/>
                  </a:cubicBezTo>
                  <a:cubicBezTo>
                    <a:pt x="147" y="3"/>
                    <a:pt x="146" y="3"/>
                    <a:pt x="146" y="4"/>
                  </a:cubicBezTo>
                  <a:cubicBezTo>
                    <a:pt x="145" y="4"/>
                    <a:pt x="145" y="5"/>
                    <a:pt x="145" y="5"/>
                  </a:cubicBezTo>
                  <a:cubicBezTo>
                    <a:pt x="146" y="6"/>
                    <a:pt x="147" y="7"/>
                    <a:pt x="147" y="7"/>
                  </a:cubicBezTo>
                  <a:cubicBezTo>
                    <a:pt x="148" y="8"/>
                    <a:pt x="148" y="9"/>
                    <a:pt x="149" y="10"/>
                  </a:cubicBezTo>
                  <a:cubicBezTo>
                    <a:pt x="149" y="11"/>
                    <a:pt x="150" y="11"/>
                    <a:pt x="150" y="12"/>
                  </a:cubicBezTo>
                  <a:cubicBezTo>
                    <a:pt x="150" y="12"/>
                    <a:pt x="150" y="13"/>
                    <a:pt x="149" y="13"/>
                  </a:cubicBezTo>
                  <a:cubicBezTo>
                    <a:pt x="149" y="13"/>
                    <a:pt x="148" y="13"/>
                    <a:pt x="147" y="13"/>
                  </a:cubicBezTo>
                  <a:cubicBezTo>
                    <a:pt x="145" y="12"/>
                    <a:pt x="143" y="13"/>
                    <a:pt x="141" y="13"/>
                  </a:cubicBezTo>
                  <a:cubicBezTo>
                    <a:pt x="140" y="14"/>
                    <a:pt x="139" y="14"/>
                    <a:pt x="139" y="15"/>
                  </a:cubicBezTo>
                  <a:cubicBezTo>
                    <a:pt x="139" y="15"/>
                    <a:pt x="139" y="16"/>
                    <a:pt x="139" y="16"/>
                  </a:cubicBezTo>
                  <a:cubicBezTo>
                    <a:pt x="139" y="17"/>
                    <a:pt x="139" y="17"/>
                    <a:pt x="138" y="17"/>
                  </a:cubicBezTo>
                  <a:cubicBezTo>
                    <a:pt x="137" y="17"/>
                    <a:pt x="135" y="16"/>
                    <a:pt x="134" y="17"/>
                  </a:cubicBezTo>
                  <a:cubicBezTo>
                    <a:pt x="133" y="17"/>
                    <a:pt x="134" y="19"/>
                    <a:pt x="133" y="20"/>
                  </a:cubicBezTo>
                  <a:cubicBezTo>
                    <a:pt x="132" y="20"/>
                    <a:pt x="131" y="20"/>
                    <a:pt x="130" y="20"/>
                  </a:cubicBezTo>
                  <a:cubicBezTo>
                    <a:pt x="129" y="20"/>
                    <a:pt x="127" y="21"/>
                    <a:pt x="127" y="22"/>
                  </a:cubicBezTo>
                  <a:cubicBezTo>
                    <a:pt x="126" y="23"/>
                    <a:pt x="126" y="23"/>
                    <a:pt x="125" y="23"/>
                  </a:cubicBezTo>
                  <a:cubicBezTo>
                    <a:pt x="125" y="24"/>
                    <a:pt x="124" y="24"/>
                    <a:pt x="123" y="24"/>
                  </a:cubicBezTo>
                  <a:cubicBezTo>
                    <a:pt x="122" y="24"/>
                    <a:pt x="123" y="24"/>
                    <a:pt x="122" y="25"/>
                  </a:cubicBezTo>
                  <a:cubicBezTo>
                    <a:pt x="121" y="25"/>
                    <a:pt x="121" y="27"/>
                    <a:pt x="120" y="28"/>
                  </a:cubicBezTo>
                  <a:cubicBezTo>
                    <a:pt x="120" y="28"/>
                    <a:pt x="119" y="28"/>
                    <a:pt x="118" y="28"/>
                  </a:cubicBezTo>
                  <a:cubicBezTo>
                    <a:pt x="118" y="28"/>
                    <a:pt x="117" y="27"/>
                    <a:pt x="116" y="28"/>
                  </a:cubicBezTo>
                  <a:cubicBezTo>
                    <a:pt x="115" y="28"/>
                    <a:pt x="115" y="29"/>
                    <a:pt x="114" y="30"/>
                  </a:cubicBezTo>
                  <a:cubicBezTo>
                    <a:pt x="113" y="31"/>
                    <a:pt x="112" y="32"/>
                    <a:pt x="112" y="34"/>
                  </a:cubicBezTo>
                  <a:cubicBezTo>
                    <a:pt x="112" y="34"/>
                    <a:pt x="113" y="35"/>
                    <a:pt x="113" y="35"/>
                  </a:cubicBezTo>
                  <a:cubicBezTo>
                    <a:pt x="114" y="36"/>
                    <a:pt x="114" y="37"/>
                    <a:pt x="115" y="38"/>
                  </a:cubicBezTo>
                  <a:cubicBezTo>
                    <a:pt x="115" y="38"/>
                    <a:pt x="115" y="38"/>
                    <a:pt x="115" y="38"/>
                  </a:cubicBezTo>
                  <a:cubicBezTo>
                    <a:pt x="115" y="38"/>
                    <a:pt x="116" y="39"/>
                    <a:pt x="116" y="39"/>
                  </a:cubicBezTo>
                  <a:cubicBezTo>
                    <a:pt x="116" y="40"/>
                    <a:pt x="117" y="40"/>
                    <a:pt x="118" y="40"/>
                  </a:cubicBezTo>
                  <a:cubicBezTo>
                    <a:pt x="118" y="40"/>
                    <a:pt x="118" y="40"/>
                    <a:pt x="118" y="40"/>
                  </a:cubicBezTo>
                  <a:cubicBezTo>
                    <a:pt x="119" y="41"/>
                    <a:pt x="119" y="41"/>
                    <a:pt x="119" y="41"/>
                  </a:cubicBezTo>
                  <a:cubicBezTo>
                    <a:pt x="120" y="41"/>
                    <a:pt x="120" y="42"/>
                    <a:pt x="121" y="43"/>
                  </a:cubicBezTo>
                  <a:cubicBezTo>
                    <a:pt x="122" y="43"/>
                    <a:pt x="122" y="45"/>
                    <a:pt x="123" y="45"/>
                  </a:cubicBezTo>
                  <a:cubicBezTo>
                    <a:pt x="124" y="46"/>
                    <a:pt x="125" y="45"/>
                    <a:pt x="125" y="45"/>
                  </a:cubicBezTo>
                  <a:cubicBezTo>
                    <a:pt x="127" y="46"/>
                    <a:pt x="127" y="48"/>
                    <a:pt x="128" y="49"/>
                  </a:cubicBezTo>
                  <a:cubicBezTo>
                    <a:pt x="128" y="50"/>
                    <a:pt x="128" y="51"/>
                    <a:pt x="129" y="51"/>
                  </a:cubicBezTo>
                  <a:cubicBezTo>
                    <a:pt x="129" y="52"/>
                    <a:pt x="129" y="51"/>
                    <a:pt x="129" y="52"/>
                  </a:cubicBezTo>
                  <a:cubicBezTo>
                    <a:pt x="130" y="52"/>
                    <a:pt x="131" y="52"/>
                    <a:pt x="132" y="52"/>
                  </a:cubicBezTo>
                  <a:cubicBezTo>
                    <a:pt x="132" y="52"/>
                    <a:pt x="132" y="54"/>
                    <a:pt x="132" y="54"/>
                  </a:cubicBezTo>
                  <a:cubicBezTo>
                    <a:pt x="133" y="56"/>
                    <a:pt x="135" y="58"/>
                    <a:pt x="134" y="59"/>
                  </a:cubicBezTo>
                  <a:cubicBezTo>
                    <a:pt x="134" y="61"/>
                    <a:pt x="132" y="61"/>
                    <a:pt x="130" y="61"/>
                  </a:cubicBezTo>
                  <a:cubicBezTo>
                    <a:pt x="130" y="61"/>
                    <a:pt x="129" y="61"/>
                    <a:pt x="128" y="61"/>
                  </a:cubicBezTo>
                  <a:cubicBezTo>
                    <a:pt x="126" y="61"/>
                    <a:pt x="124" y="60"/>
                    <a:pt x="123" y="59"/>
                  </a:cubicBezTo>
                  <a:cubicBezTo>
                    <a:pt x="122" y="59"/>
                    <a:pt x="121" y="58"/>
                    <a:pt x="120" y="58"/>
                  </a:cubicBezTo>
                  <a:cubicBezTo>
                    <a:pt x="120" y="57"/>
                    <a:pt x="117" y="56"/>
                    <a:pt x="117" y="57"/>
                  </a:cubicBezTo>
                  <a:cubicBezTo>
                    <a:pt x="117" y="57"/>
                    <a:pt x="116" y="57"/>
                    <a:pt x="116" y="57"/>
                  </a:cubicBezTo>
                  <a:cubicBezTo>
                    <a:pt x="116" y="57"/>
                    <a:pt x="116" y="58"/>
                    <a:pt x="116" y="59"/>
                  </a:cubicBezTo>
                  <a:cubicBezTo>
                    <a:pt x="114" y="59"/>
                    <a:pt x="113" y="57"/>
                    <a:pt x="111" y="58"/>
                  </a:cubicBezTo>
                  <a:cubicBezTo>
                    <a:pt x="110" y="58"/>
                    <a:pt x="111" y="58"/>
                    <a:pt x="110" y="58"/>
                  </a:cubicBezTo>
                  <a:cubicBezTo>
                    <a:pt x="109" y="57"/>
                    <a:pt x="109" y="57"/>
                    <a:pt x="108" y="57"/>
                  </a:cubicBezTo>
                  <a:cubicBezTo>
                    <a:pt x="107" y="57"/>
                    <a:pt x="107" y="57"/>
                    <a:pt x="106" y="58"/>
                  </a:cubicBezTo>
                  <a:cubicBezTo>
                    <a:pt x="105" y="58"/>
                    <a:pt x="104" y="58"/>
                    <a:pt x="103" y="59"/>
                  </a:cubicBezTo>
                  <a:cubicBezTo>
                    <a:pt x="102" y="59"/>
                    <a:pt x="102" y="60"/>
                    <a:pt x="101" y="60"/>
                  </a:cubicBezTo>
                  <a:cubicBezTo>
                    <a:pt x="100" y="61"/>
                    <a:pt x="99" y="62"/>
                    <a:pt x="99" y="63"/>
                  </a:cubicBezTo>
                  <a:cubicBezTo>
                    <a:pt x="98" y="63"/>
                    <a:pt x="97" y="64"/>
                    <a:pt x="97" y="64"/>
                  </a:cubicBezTo>
                  <a:cubicBezTo>
                    <a:pt x="97" y="66"/>
                    <a:pt x="99" y="66"/>
                    <a:pt x="99" y="68"/>
                  </a:cubicBezTo>
                  <a:cubicBezTo>
                    <a:pt x="99" y="68"/>
                    <a:pt x="99" y="68"/>
                    <a:pt x="99" y="69"/>
                  </a:cubicBezTo>
                  <a:cubicBezTo>
                    <a:pt x="97" y="70"/>
                    <a:pt x="96" y="70"/>
                    <a:pt x="96" y="72"/>
                  </a:cubicBezTo>
                  <a:cubicBezTo>
                    <a:pt x="96" y="73"/>
                    <a:pt x="96" y="73"/>
                    <a:pt x="96" y="73"/>
                  </a:cubicBezTo>
                  <a:cubicBezTo>
                    <a:pt x="96" y="74"/>
                    <a:pt x="96" y="75"/>
                    <a:pt x="96" y="76"/>
                  </a:cubicBezTo>
                  <a:cubicBezTo>
                    <a:pt x="96" y="77"/>
                    <a:pt x="96" y="78"/>
                    <a:pt x="96" y="79"/>
                  </a:cubicBezTo>
                  <a:cubicBezTo>
                    <a:pt x="96" y="80"/>
                    <a:pt x="96" y="80"/>
                    <a:pt x="96" y="81"/>
                  </a:cubicBezTo>
                  <a:cubicBezTo>
                    <a:pt x="96" y="81"/>
                    <a:pt x="96" y="81"/>
                    <a:pt x="97" y="82"/>
                  </a:cubicBezTo>
                  <a:cubicBezTo>
                    <a:pt x="98" y="83"/>
                    <a:pt x="98" y="83"/>
                    <a:pt x="97" y="84"/>
                  </a:cubicBezTo>
                  <a:cubicBezTo>
                    <a:pt x="96" y="85"/>
                    <a:pt x="94" y="87"/>
                    <a:pt x="92" y="87"/>
                  </a:cubicBezTo>
                  <a:cubicBezTo>
                    <a:pt x="91" y="87"/>
                    <a:pt x="91" y="86"/>
                    <a:pt x="90" y="87"/>
                  </a:cubicBezTo>
                  <a:cubicBezTo>
                    <a:pt x="90" y="87"/>
                    <a:pt x="90" y="88"/>
                    <a:pt x="90" y="88"/>
                  </a:cubicBezTo>
                  <a:cubicBezTo>
                    <a:pt x="89" y="88"/>
                    <a:pt x="89" y="89"/>
                    <a:pt x="89" y="89"/>
                  </a:cubicBezTo>
                  <a:cubicBezTo>
                    <a:pt x="88" y="89"/>
                    <a:pt x="88" y="89"/>
                    <a:pt x="87" y="89"/>
                  </a:cubicBezTo>
                  <a:cubicBezTo>
                    <a:pt x="84" y="89"/>
                    <a:pt x="82" y="87"/>
                    <a:pt x="80" y="85"/>
                  </a:cubicBezTo>
                  <a:cubicBezTo>
                    <a:pt x="80" y="85"/>
                    <a:pt x="79" y="84"/>
                    <a:pt x="79" y="83"/>
                  </a:cubicBezTo>
                  <a:cubicBezTo>
                    <a:pt x="78" y="83"/>
                    <a:pt x="78" y="83"/>
                    <a:pt x="78" y="83"/>
                  </a:cubicBezTo>
                  <a:cubicBezTo>
                    <a:pt x="77" y="83"/>
                    <a:pt x="77" y="83"/>
                    <a:pt x="77" y="82"/>
                  </a:cubicBezTo>
                  <a:cubicBezTo>
                    <a:pt x="76" y="82"/>
                    <a:pt x="76" y="81"/>
                    <a:pt x="75" y="80"/>
                  </a:cubicBezTo>
                  <a:cubicBezTo>
                    <a:pt x="74" y="79"/>
                    <a:pt x="74" y="80"/>
                    <a:pt x="74" y="81"/>
                  </a:cubicBezTo>
                  <a:cubicBezTo>
                    <a:pt x="74" y="82"/>
                    <a:pt x="73" y="82"/>
                    <a:pt x="72" y="83"/>
                  </a:cubicBezTo>
                  <a:cubicBezTo>
                    <a:pt x="72" y="84"/>
                    <a:pt x="72" y="84"/>
                    <a:pt x="71" y="84"/>
                  </a:cubicBezTo>
                  <a:cubicBezTo>
                    <a:pt x="70" y="84"/>
                    <a:pt x="68" y="84"/>
                    <a:pt x="67" y="84"/>
                  </a:cubicBezTo>
                  <a:cubicBezTo>
                    <a:pt x="67" y="83"/>
                    <a:pt x="66" y="82"/>
                    <a:pt x="66" y="82"/>
                  </a:cubicBezTo>
                  <a:cubicBezTo>
                    <a:pt x="66" y="81"/>
                    <a:pt x="65" y="80"/>
                    <a:pt x="65" y="79"/>
                  </a:cubicBezTo>
                  <a:cubicBezTo>
                    <a:pt x="64" y="78"/>
                    <a:pt x="64" y="78"/>
                    <a:pt x="63" y="78"/>
                  </a:cubicBezTo>
                  <a:cubicBezTo>
                    <a:pt x="63" y="78"/>
                    <a:pt x="62" y="77"/>
                    <a:pt x="61" y="77"/>
                  </a:cubicBezTo>
                  <a:cubicBezTo>
                    <a:pt x="61" y="76"/>
                    <a:pt x="60" y="75"/>
                    <a:pt x="59" y="75"/>
                  </a:cubicBezTo>
                  <a:cubicBezTo>
                    <a:pt x="58" y="74"/>
                    <a:pt x="57" y="74"/>
                    <a:pt x="56" y="73"/>
                  </a:cubicBezTo>
                  <a:cubicBezTo>
                    <a:pt x="55" y="72"/>
                    <a:pt x="56" y="71"/>
                    <a:pt x="55" y="71"/>
                  </a:cubicBezTo>
                  <a:cubicBezTo>
                    <a:pt x="55" y="71"/>
                    <a:pt x="55" y="72"/>
                    <a:pt x="55" y="72"/>
                  </a:cubicBezTo>
                  <a:cubicBezTo>
                    <a:pt x="54" y="73"/>
                    <a:pt x="54" y="73"/>
                    <a:pt x="53" y="74"/>
                  </a:cubicBezTo>
                  <a:cubicBezTo>
                    <a:pt x="53" y="75"/>
                    <a:pt x="52" y="76"/>
                    <a:pt x="53" y="77"/>
                  </a:cubicBezTo>
                  <a:cubicBezTo>
                    <a:pt x="53" y="77"/>
                    <a:pt x="53" y="78"/>
                    <a:pt x="53" y="78"/>
                  </a:cubicBezTo>
                  <a:cubicBezTo>
                    <a:pt x="54" y="78"/>
                    <a:pt x="54" y="78"/>
                    <a:pt x="54" y="79"/>
                  </a:cubicBezTo>
                  <a:cubicBezTo>
                    <a:pt x="54" y="80"/>
                    <a:pt x="55" y="81"/>
                    <a:pt x="55" y="82"/>
                  </a:cubicBezTo>
                  <a:cubicBezTo>
                    <a:pt x="56" y="82"/>
                    <a:pt x="56" y="83"/>
                    <a:pt x="57" y="84"/>
                  </a:cubicBezTo>
                  <a:cubicBezTo>
                    <a:pt x="58" y="84"/>
                    <a:pt x="58" y="85"/>
                    <a:pt x="58" y="86"/>
                  </a:cubicBezTo>
                  <a:cubicBezTo>
                    <a:pt x="57" y="87"/>
                    <a:pt x="54" y="89"/>
                    <a:pt x="53" y="89"/>
                  </a:cubicBezTo>
                  <a:cubicBezTo>
                    <a:pt x="52" y="89"/>
                    <a:pt x="51" y="88"/>
                    <a:pt x="50" y="88"/>
                  </a:cubicBezTo>
                  <a:cubicBezTo>
                    <a:pt x="50" y="89"/>
                    <a:pt x="50" y="89"/>
                    <a:pt x="49" y="90"/>
                  </a:cubicBezTo>
                  <a:cubicBezTo>
                    <a:pt x="49" y="90"/>
                    <a:pt x="49" y="90"/>
                    <a:pt x="48" y="90"/>
                  </a:cubicBezTo>
                  <a:cubicBezTo>
                    <a:pt x="48" y="90"/>
                    <a:pt x="47" y="90"/>
                    <a:pt x="47" y="90"/>
                  </a:cubicBezTo>
                  <a:cubicBezTo>
                    <a:pt x="47" y="90"/>
                    <a:pt x="46" y="90"/>
                    <a:pt x="46" y="89"/>
                  </a:cubicBezTo>
                  <a:cubicBezTo>
                    <a:pt x="45" y="89"/>
                    <a:pt x="44" y="88"/>
                    <a:pt x="43" y="88"/>
                  </a:cubicBezTo>
                  <a:cubicBezTo>
                    <a:pt x="42" y="87"/>
                    <a:pt x="41" y="87"/>
                    <a:pt x="40" y="86"/>
                  </a:cubicBezTo>
                  <a:cubicBezTo>
                    <a:pt x="39" y="86"/>
                    <a:pt x="39" y="85"/>
                    <a:pt x="38" y="84"/>
                  </a:cubicBezTo>
                  <a:cubicBezTo>
                    <a:pt x="36" y="83"/>
                    <a:pt x="34" y="84"/>
                    <a:pt x="32" y="83"/>
                  </a:cubicBezTo>
                  <a:cubicBezTo>
                    <a:pt x="32" y="83"/>
                    <a:pt x="32" y="83"/>
                    <a:pt x="32" y="83"/>
                  </a:cubicBezTo>
                  <a:cubicBezTo>
                    <a:pt x="31" y="83"/>
                    <a:pt x="31" y="83"/>
                    <a:pt x="30" y="83"/>
                  </a:cubicBezTo>
                  <a:cubicBezTo>
                    <a:pt x="29" y="82"/>
                    <a:pt x="29" y="82"/>
                    <a:pt x="28" y="82"/>
                  </a:cubicBezTo>
                  <a:cubicBezTo>
                    <a:pt x="28" y="81"/>
                    <a:pt x="27" y="82"/>
                    <a:pt x="27" y="82"/>
                  </a:cubicBezTo>
                  <a:cubicBezTo>
                    <a:pt x="26" y="82"/>
                    <a:pt x="24" y="84"/>
                    <a:pt x="24" y="85"/>
                  </a:cubicBezTo>
                  <a:cubicBezTo>
                    <a:pt x="23" y="85"/>
                    <a:pt x="23" y="85"/>
                    <a:pt x="23" y="86"/>
                  </a:cubicBezTo>
                  <a:cubicBezTo>
                    <a:pt x="23" y="86"/>
                    <a:pt x="23" y="86"/>
                    <a:pt x="23" y="86"/>
                  </a:cubicBezTo>
                  <a:cubicBezTo>
                    <a:pt x="22" y="87"/>
                    <a:pt x="21" y="89"/>
                    <a:pt x="19" y="89"/>
                  </a:cubicBezTo>
                  <a:cubicBezTo>
                    <a:pt x="19" y="89"/>
                    <a:pt x="18" y="88"/>
                    <a:pt x="18" y="88"/>
                  </a:cubicBezTo>
                  <a:cubicBezTo>
                    <a:pt x="17" y="87"/>
                    <a:pt x="16" y="87"/>
                    <a:pt x="15" y="87"/>
                  </a:cubicBezTo>
                  <a:cubicBezTo>
                    <a:pt x="14" y="87"/>
                    <a:pt x="13" y="87"/>
                    <a:pt x="12" y="87"/>
                  </a:cubicBezTo>
                  <a:cubicBezTo>
                    <a:pt x="12" y="87"/>
                    <a:pt x="11" y="87"/>
                    <a:pt x="10" y="86"/>
                  </a:cubicBezTo>
                  <a:cubicBezTo>
                    <a:pt x="10" y="86"/>
                    <a:pt x="9" y="86"/>
                    <a:pt x="8" y="86"/>
                  </a:cubicBezTo>
                  <a:cubicBezTo>
                    <a:pt x="8" y="85"/>
                    <a:pt x="7" y="84"/>
                    <a:pt x="7" y="83"/>
                  </a:cubicBezTo>
                  <a:cubicBezTo>
                    <a:pt x="6" y="83"/>
                    <a:pt x="7" y="83"/>
                    <a:pt x="6" y="82"/>
                  </a:cubicBezTo>
                  <a:cubicBezTo>
                    <a:pt x="6" y="82"/>
                    <a:pt x="6" y="82"/>
                    <a:pt x="5" y="82"/>
                  </a:cubicBezTo>
                  <a:cubicBezTo>
                    <a:pt x="5" y="81"/>
                    <a:pt x="5" y="80"/>
                    <a:pt x="4" y="80"/>
                  </a:cubicBezTo>
                  <a:cubicBezTo>
                    <a:pt x="5" y="80"/>
                    <a:pt x="6" y="79"/>
                    <a:pt x="6" y="79"/>
                  </a:cubicBezTo>
                  <a:cubicBezTo>
                    <a:pt x="5" y="79"/>
                    <a:pt x="4" y="79"/>
                    <a:pt x="4" y="80"/>
                  </a:cubicBezTo>
                  <a:cubicBezTo>
                    <a:pt x="3" y="80"/>
                    <a:pt x="3" y="81"/>
                    <a:pt x="2" y="81"/>
                  </a:cubicBezTo>
                  <a:cubicBezTo>
                    <a:pt x="2" y="82"/>
                    <a:pt x="2" y="82"/>
                    <a:pt x="2" y="83"/>
                  </a:cubicBezTo>
                  <a:cubicBezTo>
                    <a:pt x="2" y="85"/>
                    <a:pt x="1" y="85"/>
                    <a:pt x="1" y="87"/>
                  </a:cubicBezTo>
                  <a:cubicBezTo>
                    <a:pt x="0" y="89"/>
                    <a:pt x="0" y="93"/>
                    <a:pt x="2" y="93"/>
                  </a:cubicBezTo>
                  <a:cubicBezTo>
                    <a:pt x="3" y="94"/>
                    <a:pt x="2" y="96"/>
                    <a:pt x="3" y="98"/>
                  </a:cubicBezTo>
                  <a:cubicBezTo>
                    <a:pt x="3" y="99"/>
                    <a:pt x="4" y="100"/>
                    <a:pt x="4" y="101"/>
                  </a:cubicBezTo>
                  <a:cubicBezTo>
                    <a:pt x="4" y="105"/>
                    <a:pt x="3" y="107"/>
                    <a:pt x="1" y="110"/>
                  </a:cubicBezTo>
                  <a:cubicBezTo>
                    <a:pt x="0" y="112"/>
                    <a:pt x="2" y="113"/>
                    <a:pt x="4" y="114"/>
                  </a:cubicBezTo>
                  <a:cubicBezTo>
                    <a:pt x="8" y="119"/>
                    <a:pt x="13" y="121"/>
                    <a:pt x="16" y="127"/>
                  </a:cubicBezTo>
                  <a:cubicBezTo>
                    <a:pt x="18" y="129"/>
                    <a:pt x="19" y="131"/>
                    <a:pt x="19" y="133"/>
                  </a:cubicBezTo>
                  <a:cubicBezTo>
                    <a:pt x="20" y="134"/>
                    <a:pt x="20" y="137"/>
                    <a:pt x="20" y="137"/>
                  </a:cubicBezTo>
                  <a:cubicBezTo>
                    <a:pt x="21" y="137"/>
                    <a:pt x="23" y="137"/>
                    <a:pt x="24" y="137"/>
                  </a:cubicBezTo>
                  <a:cubicBezTo>
                    <a:pt x="24" y="136"/>
                    <a:pt x="23" y="136"/>
                    <a:pt x="23" y="136"/>
                  </a:cubicBezTo>
                  <a:cubicBezTo>
                    <a:pt x="23" y="135"/>
                    <a:pt x="23" y="135"/>
                    <a:pt x="23" y="134"/>
                  </a:cubicBezTo>
                  <a:cubicBezTo>
                    <a:pt x="22" y="132"/>
                    <a:pt x="23" y="132"/>
                    <a:pt x="25" y="131"/>
                  </a:cubicBezTo>
                  <a:cubicBezTo>
                    <a:pt x="26" y="129"/>
                    <a:pt x="27" y="128"/>
                    <a:pt x="27" y="126"/>
                  </a:cubicBezTo>
                  <a:cubicBezTo>
                    <a:pt x="28" y="125"/>
                    <a:pt x="28" y="123"/>
                    <a:pt x="30" y="124"/>
                  </a:cubicBezTo>
                  <a:cubicBezTo>
                    <a:pt x="30" y="125"/>
                    <a:pt x="30" y="128"/>
                    <a:pt x="32" y="128"/>
                  </a:cubicBezTo>
                  <a:cubicBezTo>
                    <a:pt x="33" y="127"/>
                    <a:pt x="32" y="126"/>
                    <a:pt x="32" y="125"/>
                  </a:cubicBezTo>
                  <a:cubicBezTo>
                    <a:pt x="31" y="122"/>
                    <a:pt x="33" y="118"/>
                    <a:pt x="34" y="115"/>
                  </a:cubicBezTo>
                  <a:cubicBezTo>
                    <a:pt x="35" y="113"/>
                    <a:pt x="36" y="111"/>
                    <a:pt x="37" y="109"/>
                  </a:cubicBezTo>
                  <a:cubicBezTo>
                    <a:pt x="39" y="106"/>
                    <a:pt x="41" y="104"/>
                    <a:pt x="42" y="101"/>
                  </a:cubicBezTo>
                  <a:cubicBezTo>
                    <a:pt x="44" y="98"/>
                    <a:pt x="45" y="96"/>
                    <a:pt x="48" y="96"/>
                  </a:cubicBezTo>
                  <a:cubicBezTo>
                    <a:pt x="48" y="97"/>
                    <a:pt x="47" y="98"/>
                    <a:pt x="47" y="99"/>
                  </a:cubicBezTo>
                  <a:cubicBezTo>
                    <a:pt x="47" y="101"/>
                    <a:pt x="49" y="101"/>
                    <a:pt x="50" y="102"/>
                  </a:cubicBezTo>
                  <a:cubicBezTo>
                    <a:pt x="52" y="103"/>
                    <a:pt x="54" y="104"/>
                    <a:pt x="54" y="106"/>
                  </a:cubicBezTo>
                  <a:cubicBezTo>
                    <a:pt x="54" y="107"/>
                    <a:pt x="54" y="108"/>
                    <a:pt x="54" y="109"/>
                  </a:cubicBezTo>
                  <a:cubicBezTo>
                    <a:pt x="54" y="109"/>
                    <a:pt x="52" y="111"/>
                    <a:pt x="52" y="112"/>
                  </a:cubicBezTo>
                  <a:cubicBezTo>
                    <a:pt x="52" y="112"/>
                    <a:pt x="51" y="113"/>
                    <a:pt x="51" y="114"/>
                  </a:cubicBezTo>
                  <a:cubicBezTo>
                    <a:pt x="50" y="115"/>
                    <a:pt x="50" y="115"/>
                    <a:pt x="49" y="116"/>
                  </a:cubicBezTo>
                  <a:cubicBezTo>
                    <a:pt x="48" y="119"/>
                    <a:pt x="50" y="119"/>
                    <a:pt x="53" y="121"/>
                  </a:cubicBezTo>
                  <a:cubicBezTo>
                    <a:pt x="55" y="122"/>
                    <a:pt x="57" y="123"/>
                    <a:pt x="59" y="123"/>
                  </a:cubicBezTo>
                  <a:cubicBezTo>
                    <a:pt x="61" y="124"/>
                    <a:pt x="63" y="125"/>
                    <a:pt x="64" y="125"/>
                  </a:cubicBezTo>
                  <a:cubicBezTo>
                    <a:pt x="65" y="124"/>
                    <a:pt x="65" y="123"/>
                    <a:pt x="67" y="122"/>
                  </a:cubicBezTo>
                  <a:cubicBezTo>
                    <a:pt x="68" y="122"/>
                    <a:pt x="70" y="122"/>
                    <a:pt x="71" y="123"/>
                  </a:cubicBezTo>
                  <a:cubicBezTo>
                    <a:pt x="72" y="123"/>
                    <a:pt x="72" y="123"/>
                    <a:pt x="72" y="124"/>
                  </a:cubicBezTo>
                  <a:cubicBezTo>
                    <a:pt x="72" y="124"/>
                    <a:pt x="72" y="124"/>
                    <a:pt x="73" y="124"/>
                  </a:cubicBezTo>
                  <a:cubicBezTo>
                    <a:pt x="73" y="125"/>
                    <a:pt x="73" y="124"/>
                    <a:pt x="73" y="125"/>
                  </a:cubicBezTo>
                  <a:cubicBezTo>
                    <a:pt x="74" y="128"/>
                    <a:pt x="70" y="129"/>
                    <a:pt x="70" y="130"/>
                  </a:cubicBezTo>
                  <a:cubicBezTo>
                    <a:pt x="70" y="131"/>
                    <a:pt x="71" y="132"/>
                    <a:pt x="71" y="133"/>
                  </a:cubicBezTo>
                  <a:cubicBezTo>
                    <a:pt x="71" y="134"/>
                    <a:pt x="71" y="136"/>
                    <a:pt x="71" y="137"/>
                  </a:cubicBezTo>
                  <a:cubicBezTo>
                    <a:pt x="71" y="138"/>
                    <a:pt x="70" y="139"/>
                    <a:pt x="70" y="140"/>
                  </a:cubicBezTo>
                  <a:cubicBezTo>
                    <a:pt x="70" y="141"/>
                    <a:pt x="71" y="143"/>
                    <a:pt x="72" y="144"/>
                  </a:cubicBezTo>
                  <a:cubicBezTo>
                    <a:pt x="72" y="146"/>
                    <a:pt x="73" y="148"/>
                    <a:pt x="74" y="150"/>
                  </a:cubicBezTo>
                  <a:cubicBezTo>
                    <a:pt x="74" y="150"/>
                    <a:pt x="75" y="150"/>
                    <a:pt x="75" y="151"/>
                  </a:cubicBezTo>
                  <a:cubicBezTo>
                    <a:pt x="75" y="151"/>
                    <a:pt x="75" y="152"/>
                    <a:pt x="76" y="153"/>
                  </a:cubicBezTo>
                  <a:cubicBezTo>
                    <a:pt x="77" y="157"/>
                    <a:pt x="80" y="160"/>
                    <a:pt x="82" y="163"/>
                  </a:cubicBezTo>
                  <a:cubicBezTo>
                    <a:pt x="83" y="165"/>
                    <a:pt x="84" y="166"/>
                    <a:pt x="85" y="167"/>
                  </a:cubicBezTo>
                  <a:cubicBezTo>
                    <a:pt x="86" y="168"/>
                    <a:pt x="89" y="169"/>
                    <a:pt x="90" y="172"/>
                  </a:cubicBezTo>
                  <a:cubicBezTo>
                    <a:pt x="90" y="173"/>
                    <a:pt x="89" y="174"/>
                    <a:pt x="90" y="175"/>
                  </a:cubicBezTo>
                  <a:cubicBezTo>
                    <a:pt x="90" y="176"/>
                    <a:pt x="94" y="177"/>
                    <a:pt x="93" y="179"/>
                  </a:cubicBezTo>
                  <a:cubicBezTo>
                    <a:pt x="93" y="180"/>
                    <a:pt x="92" y="180"/>
                    <a:pt x="92" y="181"/>
                  </a:cubicBezTo>
                  <a:cubicBezTo>
                    <a:pt x="91" y="181"/>
                    <a:pt x="92" y="182"/>
                    <a:pt x="91" y="182"/>
                  </a:cubicBezTo>
                  <a:cubicBezTo>
                    <a:pt x="90" y="184"/>
                    <a:pt x="87" y="183"/>
                    <a:pt x="85" y="184"/>
                  </a:cubicBezTo>
                  <a:cubicBezTo>
                    <a:pt x="82" y="186"/>
                    <a:pt x="85" y="189"/>
                    <a:pt x="86" y="190"/>
                  </a:cubicBezTo>
                  <a:cubicBezTo>
                    <a:pt x="88" y="193"/>
                    <a:pt x="90" y="197"/>
                    <a:pt x="92" y="200"/>
                  </a:cubicBezTo>
                  <a:cubicBezTo>
                    <a:pt x="93" y="201"/>
                    <a:pt x="94" y="202"/>
                    <a:pt x="95" y="203"/>
                  </a:cubicBezTo>
                  <a:cubicBezTo>
                    <a:pt x="96" y="203"/>
                    <a:pt x="96" y="204"/>
                    <a:pt x="97" y="205"/>
                  </a:cubicBezTo>
                  <a:cubicBezTo>
                    <a:pt x="98" y="206"/>
                    <a:pt x="98" y="207"/>
                    <a:pt x="99" y="208"/>
                  </a:cubicBezTo>
                  <a:cubicBezTo>
                    <a:pt x="99" y="209"/>
                    <a:pt x="99" y="211"/>
                    <a:pt x="100" y="212"/>
                  </a:cubicBezTo>
                  <a:cubicBezTo>
                    <a:pt x="101" y="212"/>
                    <a:pt x="103" y="212"/>
                    <a:pt x="103" y="212"/>
                  </a:cubicBezTo>
                  <a:cubicBezTo>
                    <a:pt x="104" y="213"/>
                    <a:pt x="103" y="214"/>
                    <a:pt x="104" y="215"/>
                  </a:cubicBezTo>
                  <a:cubicBezTo>
                    <a:pt x="104" y="215"/>
                    <a:pt x="105" y="216"/>
                    <a:pt x="106" y="217"/>
                  </a:cubicBezTo>
                  <a:cubicBezTo>
                    <a:pt x="107" y="219"/>
                    <a:pt x="111" y="220"/>
                    <a:pt x="111" y="222"/>
                  </a:cubicBezTo>
                  <a:cubicBezTo>
                    <a:pt x="112" y="223"/>
                    <a:pt x="111" y="224"/>
                    <a:pt x="112" y="225"/>
                  </a:cubicBezTo>
                  <a:cubicBezTo>
                    <a:pt x="113" y="226"/>
                    <a:pt x="114" y="226"/>
                    <a:pt x="115" y="227"/>
                  </a:cubicBezTo>
                  <a:cubicBezTo>
                    <a:pt x="116" y="228"/>
                    <a:pt x="116" y="228"/>
                    <a:pt x="117" y="228"/>
                  </a:cubicBezTo>
                  <a:cubicBezTo>
                    <a:pt x="117" y="229"/>
                    <a:pt x="118" y="229"/>
                    <a:pt x="118" y="230"/>
                  </a:cubicBezTo>
                  <a:cubicBezTo>
                    <a:pt x="119" y="232"/>
                    <a:pt x="119" y="233"/>
                    <a:pt x="119" y="235"/>
                  </a:cubicBezTo>
                  <a:cubicBezTo>
                    <a:pt x="119" y="236"/>
                    <a:pt x="119" y="237"/>
                    <a:pt x="120" y="238"/>
                  </a:cubicBezTo>
                  <a:cubicBezTo>
                    <a:pt x="120" y="240"/>
                    <a:pt x="122" y="240"/>
                    <a:pt x="123" y="240"/>
                  </a:cubicBezTo>
                  <a:cubicBezTo>
                    <a:pt x="125" y="240"/>
                    <a:pt x="126" y="240"/>
                    <a:pt x="127" y="241"/>
                  </a:cubicBezTo>
                  <a:cubicBezTo>
                    <a:pt x="128" y="241"/>
                    <a:pt x="128" y="242"/>
                    <a:pt x="128" y="242"/>
                  </a:cubicBezTo>
                  <a:cubicBezTo>
                    <a:pt x="129" y="242"/>
                    <a:pt x="131" y="242"/>
                    <a:pt x="133" y="242"/>
                  </a:cubicBezTo>
                  <a:cubicBezTo>
                    <a:pt x="133" y="242"/>
                    <a:pt x="134" y="242"/>
                    <a:pt x="134" y="242"/>
                  </a:cubicBezTo>
                  <a:cubicBezTo>
                    <a:pt x="135" y="242"/>
                    <a:pt x="135" y="241"/>
                    <a:pt x="136" y="241"/>
                  </a:cubicBezTo>
                  <a:cubicBezTo>
                    <a:pt x="137" y="241"/>
                    <a:pt x="138" y="241"/>
                    <a:pt x="139" y="241"/>
                  </a:cubicBezTo>
                  <a:cubicBezTo>
                    <a:pt x="142" y="241"/>
                    <a:pt x="144" y="239"/>
                    <a:pt x="146" y="240"/>
                  </a:cubicBezTo>
                  <a:cubicBezTo>
                    <a:pt x="148" y="241"/>
                    <a:pt x="149" y="241"/>
                    <a:pt x="150" y="242"/>
                  </a:cubicBezTo>
                  <a:cubicBezTo>
                    <a:pt x="152" y="243"/>
                    <a:pt x="153" y="243"/>
                    <a:pt x="155" y="244"/>
                  </a:cubicBezTo>
                  <a:cubicBezTo>
                    <a:pt x="156" y="245"/>
                    <a:pt x="156" y="245"/>
                    <a:pt x="157" y="246"/>
                  </a:cubicBezTo>
                  <a:cubicBezTo>
                    <a:pt x="159" y="248"/>
                    <a:pt x="160" y="249"/>
                    <a:pt x="163" y="251"/>
                  </a:cubicBezTo>
                  <a:cubicBezTo>
                    <a:pt x="166" y="253"/>
                    <a:pt x="169" y="253"/>
                    <a:pt x="171" y="254"/>
                  </a:cubicBezTo>
                  <a:cubicBezTo>
                    <a:pt x="173" y="255"/>
                    <a:pt x="174" y="257"/>
                    <a:pt x="176" y="259"/>
                  </a:cubicBezTo>
                  <a:cubicBezTo>
                    <a:pt x="178" y="263"/>
                    <a:pt x="182" y="265"/>
                    <a:pt x="185" y="269"/>
                  </a:cubicBezTo>
                  <a:cubicBezTo>
                    <a:pt x="187" y="271"/>
                    <a:pt x="188" y="273"/>
                    <a:pt x="190" y="275"/>
                  </a:cubicBezTo>
                  <a:cubicBezTo>
                    <a:pt x="194" y="278"/>
                    <a:pt x="198" y="282"/>
                    <a:pt x="200" y="287"/>
                  </a:cubicBezTo>
                  <a:cubicBezTo>
                    <a:pt x="201" y="288"/>
                    <a:pt x="202" y="291"/>
                    <a:pt x="204" y="291"/>
                  </a:cubicBezTo>
                  <a:cubicBezTo>
                    <a:pt x="205" y="291"/>
                    <a:pt x="209" y="291"/>
                    <a:pt x="210" y="290"/>
                  </a:cubicBezTo>
                  <a:cubicBezTo>
                    <a:pt x="209" y="290"/>
                    <a:pt x="209" y="289"/>
                    <a:pt x="209" y="289"/>
                  </a:cubicBezTo>
                  <a:cubicBezTo>
                    <a:pt x="209" y="289"/>
                    <a:pt x="208" y="288"/>
                    <a:pt x="208" y="288"/>
                  </a:cubicBezTo>
                  <a:cubicBezTo>
                    <a:pt x="207" y="287"/>
                    <a:pt x="208" y="286"/>
                    <a:pt x="207" y="285"/>
                  </a:cubicBezTo>
                  <a:cubicBezTo>
                    <a:pt x="207" y="283"/>
                    <a:pt x="204" y="281"/>
                    <a:pt x="202" y="278"/>
                  </a:cubicBezTo>
                  <a:cubicBezTo>
                    <a:pt x="202" y="277"/>
                    <a:pt x="202" y="276"/>
                    <a:pt x="201" y="276"/>
                  </a:cubicBezTo>
                  <a:cubicBezTo>
                    <a:pt x="200" y="275"/>
                    <a:pt x="196" y="275"/>
                    <a:pt x="195" y="274"/>
                  </a:cubicBezTo>
                  <a:cubicBezTo>
                    <a:pt x="195" y="273"/>
                    <a:pt x="196" y="272"/>
                    <a:pt x="197" y="271"/>
                  </a:cubicBezTo>
                  <a:cubicBezTo>
                    <a:pt x="197" y="270"/>
                    <a:pt x="197" y="269"/>
                    <a:pt x="197" y="268"/>
                  </a:cubicBezTo>
                  <a:cubicBezTo>
                    <a:pt x="197" y="267"/>
                    <a:pt x="197" y="266"/>
                    <a:pt x="197" y="265"/>
                  </a:cubicBezTo>
                  <a:cubicBezTo>
                    <a:pt x="197" y="265"/>
                    <a:pt x="196" y="265"/>
                    <a:pt x="195" y="264"/>
                  </a:cubicBezTo>
                  <a:cubicBezTo>
                    <a:pt x="195" y="264"/>
                    <a:pt x="195" y="264"/>
                    <a:pt x="195" y="263"/>
                  </a:cubicBezTo>
                  <a:cubicBezTo>
                    <a:pt x="195" y="263"/>
                    <a:pt x="195" y="262"/>
                    <a:pt x="194" y="261"/>
                  </a:cubicBezTo>
                  <a:cubicBezTo>
                    <a:pt x="194" y="261"/>
                    <a:pt x="193" y="260"/>
                    <a:pt x="193" y="260"/>
                  </a:cubicBezTo>
                  <a:cubicBezTo>
                    <a:pt x="193" y="259"/>
                    <a:pt x="193" y="258"/>
                    <a:pt x="193" y="258"/>
                  </a:cubicBezTo>
                  <a:cubicBezTo>
                    <a:pt x="192" y="256"/>
                    <a:pt x="192" y="255"/>
                    <a:pt x="192" y="253"/>
                  </a:cubicBezTo>
                  <a:cubicBezTo>
                    <a:pt x="192" y="252"/>
                    <a:pt x="192" y="251"/>
                    <a:pt x="192" y="250"/>
                  </a:cubicBezTo>
                  <a:cubicBezTo>
                    <a:pt x="192" y="249"/>
                    <a:pt x="192" y="248"/>
                    <a:pt x="191" y="247"/>
                  </a:cubicBezTo>
                  <a:cubicBezTo>
                    <a:pt x="191" y="246"/>
                    <a:pt x="189" y="246"/>
                    <a:pt x="188" y="245"/>
                  </a:cubicBezTo>
                  <a:cubicBezTo>
                    <a:pt x="185" y="242"/>
                    <a:pt x="182" y="239"/>
                    <a:pt x="179" y="237"/>
                  </a:cubicBezTo>
                  <a:cubicBezTo>
                    <a:pt x="179" y="236"/>
                    <a:pt x="178" y="235"/>
                    <a:pt x="178" y="234"/>
                  </a:cubicBezTo>
                  <a:cubicBezTo>
                    <a:pt x="177" y="233"/>
                    <a:pt x="176" y="232"/>
                    <a:pt x="174" y="231"/>
                  </a:cubicBezTo>
                  <a:cubicBezTo>
                    <a:pt x="172" y="229"/>
                    <a:pt x="171" y="226"/>
                    <a:pt x="169" y="224"/>
                  </a:cubicBezTo>
                  <a:cubicBezTo>
                    <a:pt x="169" y="223"/>
                    <a:pt x="168" y="222"/>
                    <a:pt x="167" y="221"/>
                  </a:cubicBezTo>
                  <a:cubicBezTo>
                    <a:pt x="166" y="220"/>
                    <a:pt x="165" y="219"/>
                    <a:pt x="165" y="219"/>
                  </a:cubicBezTo>
                  <a:cubicBezTo>
                    <a:pt x="164" y="218"/>
                    <a:pt x="163" y="215"/>
                    <a:pt x="163" y="214"/>
                  </a:cubicBezTo>
                  <a:cubicBezTo>
                    <a:pt x="161" y="210"/>
                    <a:pt x="159" y="207"/>
                    <a:pt x="155" y="206"/>
                  </a:cubicBezTo>
                  <a:cubicBezTo>
                    <a:pt x="151" y="205"/>
                    <a:pt x="147" y="202"/>
                    <a:pt x="144" y="199"/>
                  </a:cubicBezTo>
                  <a:cubicBezTo>
                    <a:pt x="143" y="198"/>
                    <a:pt x="142" y="197"/>
                    <a:pt x="142" y="196"/>
                  </a:cubicBezTo>
                  <a:cubicBezTo>
                    <a:pt x="142" y="195"/>
                    <a:pt x="142" y="194"/>
                    <a:pt x="142" y="193"/>
                  </a:cubicBezTo>
                  <a:cubicBezTo>
                    <a:pt x="141" y="191"/>
                    <a:pt x="141" y="189"/>
                    <a:pt x="140" y="188"/>
                  </a:cubicBezTo>
                  <a:cubicBezTo>
                    <a:pt x="139" y="186"/>
                    <a:pt x="137" y="184"/>
                    <a:pt x="137" y="182"/>
                  </a:cubicBezTo>
                  <a:cubicBezTo>
                    <a:pt x="137" y="181"/>
                    <a:pt x="137" y="180"/>
                    <a:pt x="137" y="179"/>
                  </a:cubicBezTo>
                  <a:cubicBezTo>
                    <a:pt x="136" y="178"/>
                    <a:pt x="135" y="178"/>
                    <a:pt x="135" y="177"/>
                  </a:cubicBezTo>
                  <a:cubicBezTo>
                    <a:pt x="135" y="177"/>
                    <a:pt x="135" y="176"/>
                    <a:pt x="135" y="175"/>
                  </a:cubicBezTo>
                  <a:cubicBezTo>
                    <a:pt x="135" y="172"/>
                    <a:pt x="135" y="169"/>
                    <a:pt x="135" y="165"/>
                  </a:cubicBezTo>
                  <a:cubicBezTo>
                    <a:pt x="135" y="165"/>
                    <a:pt x="135" y="164"/>
                    <a:pt x="135" y="163"/>
                  </a:cubicBezTo>
                  <a:cubicBezTo>
                    <a:pt x="135" y="163"/>
                    <a:pt x="134" y="162"/>
                    <a:pt x="134" y="162"/>
                  </a:cubicBezTo>
                  <a:cubicBezTo>
                    <a:pt x="134" y="161"/>
                    <a:pt x="134" y="160"/>
                    <a:pt x="134" y="160"/>
                  </a:cubicBezTo>
                  <a:cubicBezTo>
                    <a:pt x="134" y="157"/>
                    <a:pt x="134" y="155"/>
                    <a:pt x="133" y="153"/>
                  </a:cubicBezTo>
                  <a:cubicBezTo>
                    <a:pt x="132" y="152"/>
                    <a:pt x="132" y="151"/>
                    <a:pt x="131" y="151"/>
                  </a:cubicBezTo>
                  <a:cubicBezTo>
                    <a:pt x="131" y="151"/>
                    <a:pt x="130" y="151"/>
                    <a:pt x="130" y="151"/>
                  </a:cubicBezTo>
                  <a:cubicBezTo>
                    <a:pt x="127" y="151"/>
                    <a:pt x="125" y="147"/>
                    <a:pt x="123" y="145"/>
                  </a:cubicBezTo>
                  <a:cubicBezTo>
                    <a:pt x="123" y="145"/>
                    <a:pt x="122" y="144"/>
                    <a:pt x="122" y="144"/>
                  </a:cubicBezTo>
                  <a:cubicBezTo>
                    <a:pt x="122" y="143"/>
                    <a:pt x="121" y="143"/>
                    <a:pt x="121" y="142"/>
                  </a:cubicBezTo>
                  <a:cubicBezTo>
                    <a:pt x="120" y="141"/>
                    <a:pt x="119" y="140"/>
                    <a:pt x="119" y="139"/>
                  </a:cubicBezTo>
                  <a:cubicBezTo>
                    <a:pt x="118" y="137"/>
                    <a:pt x="118" y="136"/>
                    <a:pt x="118" y="134"/>
                  </a:cubicBezTo>
                  <a:cubicBezTo>
                    <a:pt x="118" y="133"/>
                    <a:pt x="117" y="133"/>
                    <a:pt x="117" y="132"/>
                  </a:cubicBezTo>
                  <a:cubicBezTo>
                    <a:pt x="116" y="129"/>
                    <a:pt x="117" y="126"/>
                    <a:pt x="118" y="124"/>
                  </a:cubicBezTo>
                  <a:cubicBezTo>
                    <a:pt x="119" y="120"/>
                    <a:pt x="118" y="116"/>
                    <a:pt x="118" y="112"/>
                  </a:cubicBezTo>
                  <a:cubicBezTo>
                    <a:pt x="118" y="109"/>
                    <a:pt x="121" y="106"/>
                    <a:pt x="125" y="105"/>
                  </a:cubicBezTo>
                  <a:cubicBezTo>
                    <a:pt x="126" y="105"/>
                    <a:pt x="128" y="106"/>
                    <a:pt x="129" y="106"/>
                  </a:cubicBezTo>
                  <a:cubicBezTo>
                    <a:pt x="131" y="106"/>
                    <a:pt x="132" y="106"/>
                    <a:pt x="133" y="107"/>
                  </a:cubicBezTo>
                  <a:cubicBezTo>
                    <a:pt x="134" y="108"/>
                    <a:pt x="134" y="109"/>
                    <a:pt x="135" y="110"/>
                  </a:cubicBezTo>
                  <a:cubicBezTo>
                    <a:pt x="136" y="112"/>
                    <a:pt x="136" y="113"/>
                    <a:pt x="137" y="114"/>
                  </a:cubicBezTo>
                  <a:cubicBezTo>
                    <a:pt x="138" y="116"/>
                    <a:pt x="140" y="117"/>
                    <a:pt x="141" y="119"/>
                  </a:cubicBezTo>
                  <a:cubicBezTo>
                    <a:pt x="142" y="122"/>
                    <a:pt x="143" y="124"/>
                    <a:pt x="146" y="124"/>
                  </a:cubicBezTo>
                  <a:cubicBezTo>
                    <a:pt x="147" y="123"/>
                    <a:pt x="148" y="122"/>
                    <a:pt x="149" y="121"/>
                  </a:cubicBezTo>
                  <a:cubicBezTo>
                    <a:pt x="150" y="120"/>
                    <a:pt x="150" y="119"/>
                    <a:pt x="150" y="118"/>
                  </a:cubicBezTo>
                  <a:cubicBezTo>
                    <a:pt x="151" y="116"/>
                    <a:pt x="152" y="115"/>
                    <a:pt x="152" y="114"/>
                  </a:cubicBezTo>
                  <a:cubicBezTo>
                    <a:pt x="153" y="112"/>
                    <a:pt x="154" y="111"/>
                    <a:pt x="154" y="110"/>
                  </a:cubicBezTo>
                  <a:cubicBezTo>
                    <a:pt x="155" y="109"/>
                    <a:pt x="156" y="108"/>
                    <a:pt x="158" y="107"/>
                  </a:cubicBezTo>
                  <a:cubicBezTo>
                    <a:pt x="160" y="107"/>
                    <a:pt x="162" y="107"/>
                    <a:pt x="164" y="107"/>
                  </a:cubicBezTo>
                  <a:cubicBezTo>
                    <a:pt x="167" y="107"/>
                    <a:pt x="171" y="109"/>
                    <a:pt x="174" y="109"/>
                  </a:cubicBezTo>
                  <a:cubicBezTo>
                    <a:pt x="174" y="108"/>
                    <a:pt x="174" y="106"/>
                    <a:pt x="174" y="105"/>
                  </a:cubicBezTo>
                  <a:cubicBezTo>
                    <a:pt x="175" y="103"/>
                    <a:pt x="178" y="105"/>
                    <a:pt x="179" y="106"/>
                  </a:cubicBezTo>
                  <a:cubicBezTo>
                    <a:pt x="180" y="107"/>
                    <a:pt x="180" y="107"/>
                    <a:pt x="182" y="107"/>
                  </a:cubicBezTo>
                  <a:cubicBezTo>
                    <a:pt x="183" y="107"/>
                    <a:pt x="185" y="107"/>
                    <a:pt x="186" y="107"/>
                  </a:cubicBezTo>
                  <a:cubicBezTo>
                    <a:pt x="186" y="108"/>
                    <a:pt x="186" y="108"/>
                    <a:pt x="186" y="109"/>
                  </a:cubicBezTo>
                  <a:cubicBezTo>
                    <a:pt x="187" y="110"/>
                    <a:pt x="188" y="110"/>
                    <a:pt x="189" y="112"/>
                  </a:cubicBezTo>
                  <a:cubicBezTo>
                    <a:pt x="191" y="113"/>
                    <a:pt x="190" y="114"/>
                    <a:pt x="192" y="114"/>
                  </a:cubicBezTo>
                  <a:cubicBezTo>
                    <a:pt x="196" y="115"/>
                    <a:pt x="195" y="111"/>
                    <a:pt x="197" y="109"/>
                  </a:cubicBezTo>
                  <a:cubicBezTo>
                    <a:pt x="199" y="109"/>
                    <a:pt x="198" y="111"/>
                    <a:pt x="199" y="112"/>
                  </a:cubicBezTo>
                  <a:cubicBezTo>
                    <a:pt x="200" y="113"/>
                    <a:pt x="200" y="113"/>
                    <a:pt x="201" y="113"/>
                  </a:cubicBezTo>
                  <a:cubicBezTo>
                    <a:pt x="203" y="113"/>
                    <a:pt x="204" y="113"/>
                    <a:pt x="205" y="115"/>
                  </a:cubicBezTo>
                  <a:cubicBezTo>
                    <a:pt x="205" y="115"/>
                    <a:pt x="205" y="116"/>
                    <a:pt x="205" y="117"/>
                  </a:cubicBezTo>
                  <a:cubicBezTo>
                    <a:pt x="210" y="117"/>
                    <a:pt x="215" y="115"/>
                    <a:pt x="221" y="116"/>
                  </a:cubicBezTo>
                  <a:cubicBezTo>
                    <a:pt x="223" y="116"/>
                    <a:pt x="224" y="118"/>
                    <a:pt x="225" y="120"/>
                  </a:cubicBezTo>
                  <a:cubicBezTo>
                    <a:pt x="227" y="120"/>
                    <a:pt x="228" y="119"/>
                    <a:pt x="229" y="119"/>
                  </a:cubicBezTo>
                  <a:cubicBezTo>
                    <a:pt x="231" y="119"/>
                    <a:pt x="232" y="119"/>
                    <a:pt x="233" y="118"/>
                  </a:cubicBezTo>
                  <a:cubicBezTo>
                    <a:pt x="233" y="118"/>
                    <a:pt x="233" y="117"/>
                    <a:pt x="233" y="116"/>
                  </a:cubicBezTo>
                  <a:cubicBezTo>
                    <a:pt x="233" y="116"/>
                    <a:pt x="234" y="116"/>
                    <a:pt x="234" y="115"/>
                  </a:cubicBezTo>
                  <a:cubicBezTo>
                    <a:pt x="235" y="114"/>
                    <a:pt x="236" y="113"/>
                    <a:pt x="237" y="114"/>
                  </a:cubicBezTo>
                  <a:cubicBezTo>
                    <a:pt x="239" y="114"/>
                    <a:pt x="239" y="116"/>
                    <a:pt x="240" y="117"/>
                  </a:cubicBezTo>
                  <a:cubicBezTo>
                    <a:pt x="241" y="119"/>
                    <a:pt x="244" y="120"/>
                    <a:pt x="246" y="120"/>
                  </a:cubicBezTo>
                  <a:cubicBezTo>
                    <a:pt x="246" y="118"/>
                    <a:pt x="245" y="116"/>
                    <a:pt x="246" y="115"/>
                  </a:cubicBezTo>
                  <a:cubicBezTo>
                    <a:pt x="249" y="114"/>
                    <a:pt x="252" y="116"/>
                    <a:pt x="255" y="117"/>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0" name="Freeform 27">
              <a:extLst>
                <a:ext uri="{FF2B5EF4-FFF2-40B4-BE49-F238E27FC236}">
                  <a16:creationId xmlns:a16="http://schemas.microsoft.com/office/drawing/2014/main" id="{565626BF-321D-48A3-AD54-1C465CD588DE}"/>
                </a:ext>
              </a:extLst>
            </p:cNvPr>
            <p:cNvSpPr>
              <a:spLocks/>
            </p:cNvSpPr>
            <p:nvPr/>
          </p:nvSpPr>
          <p:spPr bwMode="auto">
            <a:xfrm>
              <a:off x="8912419" y="5393521"/>
              <a:ext cx="332251" cy="366861"/>
            </a:xfrm>
            <a:custGeom>
              <a:avLst/>
              <a:gdLst/>
              <a:ahLst/>
              <a:cxnLst>
                <a:cxn ang="0">
                  <a:pos x="193" y="94"/>
                </a:cxn>
                <a:cxn ang="0">
                  <a:pos x="188" y="87"/>
                </a:cxn>
                <a:cxn ang="0">
                  <a:pos x="192" y="80"/>
                </a:cxn>
                <a:cxn ang="0">
                  <a:pos x="181" y="74"/>
                </a:cxn>
                <a:cxn ang="0">
                  <a:pos x="179" y="68"/>
                </a:cxn>
                <a:cxn ang="0">
                  <a:pos x="191" y="41"/>
                </a:cxn>
                <a:cxn ang="0">
                  <a:pos x="164" y="35"/>
                </a:cxn>
                <a:cxn ang="0">
                  <a:pos x="158" y="22"/>
                </a:cxn>
                <a:cxn ang="0">
                  <a:pos x="145" y="17"/>
                </a:cxn>
                <a:cxn ang="0">
                  <a:pos x="130" y="17"/>
                </a:cxn>
                <a:cxn ang="0">
                  <a:pos x="117" y="13"/>
                </a:cxn>
                <a:cxn ang="0">
                  <a:pos x="105" y="13"/>
                </a:cxn>
                <a:cxn ang="0">
                  <a:pos x="83" y="9"/>
                </a:cxn>
                <a:cxn ang="0">
                  <a:pos x="70" y="6"/>
                </a:cxn>
                <a:cxn ang="0">
                  <a:pos x="58" y="2"/>
                </a:cxn>
                <a:cxn ang="0">
                  <a:pos x="38" y="7"/>
                </a:cxn>
                <a:cxn ang="0">
                  <a:pos x="30" y="21"/>
                </a:cxn>
                <a:cxn ang="0">
                  <a:pos x="17" y="4"/>
                </a:cxn>
                <a:cxn ang="0">
                  <a:pos x="2" y="21"/>
                </a:cxn>
                <a:cxn ang="0">
                  <a:pos x="5" y="39"/>
                </a:cxn>
                <a:cxn ang="0">
                  <a:pos x="15" y="48"/>
                </a:cxn>
                <a:cxn ang="0">
                  <a:pos x="19" y="60"/>
                </a:cxn>
                <a:cxn ang="0">
                  <a:pos x="21" y="76"/>
                </a:cxn>
                <a:cxn ang="0">
                  <a:pos x="26" y="93"/>
                </a:cxn>
                <a:cxn ang="0">
                  <a:pos x="49" y="116"/>
                </a:cxn>
                <a:cxn ang="0">
                  <a:pos x="62" y="131"/>
                </a:cxn>
                <a:cxn ang="0">
                  <a:pos x="76" y="147"/>
                </a:cxn>
                <a:cxn ang="0">
                  <a:pos x="78" y="158"/>
                </a:cxn>
                <a:cxn ang="0">
                  <a:pos x="81" y="165"/>
                </a:cxn>
                <a:cxn ang="0">
                  <a:pos x="86" y="175"/>
                </a:cxn>
                <a:cxn ang="0">
                  <a:pos x="94" y="187"/>
                </a:cxn>
                <a:cxn ang="0">
                  <a:pos x="98" y="191"/>
                </a:cxn>
                <a:cxn ang="0">
                  <a:pos x="104" y="192"/>
                </a:cxn>
                <a:cxn ang="0">
                  <a:pos x="112" y="203"/>
                </a:cxn>
                <a:cxn ang="0">
                  <a:pos x="131" y="214"/>
                </a:cxn>
                <a:cxn ang="0">
                  <a:pos x="140" y="223"/>
                </a:cxn>
                <a:cxn ang="0">
                  <a:pos x="143" y="209"/>
                </a:cxn>
                <a:cxn ang="0">
                  <a:pos x="140" y="200"/>
                </a:cxn>
                <a:cxn ang="0">
                  <a:pos x="143" y="189"/>
                </a:cxn>
                <a:cxn ang="0">
                  <a:pos x="147" y="180"/>
                </a:cxn>
                <a:cxn ang="0">
                  <a:pos x="150" y="167"/>
                </a:cxn>
                <a:cxn ang="0">
                  <a:pos x="163" y="158"/>
                </a:cxn>
                <a:cxn ang="0">
                  <a:pos x="171" y="164"/>
                </a:cxn>
                <a:cxn ang="0">
                  <a:pos x="168" y="151"/>
                </a:cxn>
                <a:cxn ang="0">
                  <a:pos x="166" y="142"/>
                </a:cxn>
                <a:cxn ang="0">
                  <a:pos x="178" y="144"/>
                </a:cxn>
                <a:cxn ang="0">
                  <a:pos x="184" y="138"/>
                </a:cxn>
                <a:cxn ang="0">
                  <a:pos x="193" y="143"/>
                </a:cxn>
                <a:cxn ang="0">
                  <a:pos x="197" y="133"/>
                </a:cxn>
                <a:cxn ang="0">
                  <a:pos x="189" y="117"/>
                </a:cxn>
                <a:cxn ang="0">
                  <a:pos x="183" y="105"/>
                </a:cxn>
                <a:cxn ang="0">
                  <a:pos x="203" y="106"/>
                </a:cxn>
              </a:cxnLst>
              <a:rect l="0" t="0" r="r" b="b"/>
              <a:pathLst>
                <a:path w="204" h="225">
                  <a:moveTo>
                    <a:pt x="204" y="100"/>
                  </a:moveTo>
                  <a:cubicBezTo>
                    <a:pt x="204" y="99"/>
                    <a:pt x="201" y="98"/>
                    <a:pt x="200" y="98"/>
                  </a:cubicBezTo>
                  <a:cubicBezTo>
                    <a:pt x="199" y="98"/>
                    <a:pt x="197" y="97"/>
                    <a:pt x="196" y="96"/>
                  </a:cubicBezTo>
                  <a:cubicBezTo>
                    <a:pt x="195" y="96"/>
                    <a:pt x="194" y="95"/>
                    <a:pt x="193" y="94"/>
                  </a:cubicBezTo>
                  <a:cubicBezTo>
                    <a:pt x="193" y="94"/>
                    <a:pt x="192" y="93"/>
                    <a:pt x="192" y="94"/>
                  </a:cubicBezTo>
                  <a:cubicBezTo>
                    <a:pt x="192" y="93"/>
                    <a:pt x="192" y="93"/>
                    <a:pt x="192" y="93"/>
                  </a:cubicBezTo>
                  <a:cubicBezTo>
                    <a:pt x="191" y="92"/>
                    <a:pt x="191" y="91"/>
                    <a:pt x="190" y="90"/>
                  </a:cubicBezTo>
                  <a:cubicBezTo>
                    <a:pt x="189" y="89"/>
                    <a:pt x="188" y="88"/>
                    <a:pt x="188" y="87"/>
                  </a:cubicBezTo>
                  <a:cubicBezTo>
                    <a:pt x="188" y="86"/>
                    <a:pt x="188" y="84"/>
                    <a:pt x="189" y="83"/>
                  </a:cubicBezTo>
                  <a:cubicBezTo>
                    <a:pt x="190" y="83"/>
                    <a:pt x="191" y="83"/>
                    <a:pt x="191" y="83"/>
                  </a:cubicBezTo>
                  <a:cubicBezTo>
                    <a:pt x="191" y="82"/>
                    <a:pt x="191" y="82"/>
                    <a:pt x="192" y="82"/>
                  </a:cubicBezTo>
                  <a:cubicBezTo>
                    <a:pt x="192" y="81"/>
                    <a:pt x="192" y="81"/>
                    <a:pt x="192" y="80"/>
                  </a:cubicBezTo>
                  <a:cubicBezTo>
                    <a:pt x="192" y="79"/>
                    <a:pt x="193" y="78"/>
                    <a:pt x="193" y="77"/>
                  </a:cubicBezTo>
                  <a:cubicBezTo>
                    <a:pt x="192" y="75"/>
                    <a:pt x="189" y="76"/>
                    <a:pt x="187" y="76"/>
                  </a:cubicBezTo>
                  <a:cubicBezTo>
                    <a:pt x="186" y="76"/>
                    <a:pt x="184" y="75"/>
                    <a:pt x="183" y="75"/>
                  </a:cubicBezTo>
                  <a:cubicBezTo>
                    <a:pt x="182" y="75"/>
                    <a:pt x="182" y="74"/>
                    <a:pt x="181" y="74"/>
                  </a:cubicBezTo>
                  <a:cubicBezTo>
                    <a:pt x="180" y="74"/>
                    <a:pt x="181" y="73"/>
                    <a:pt x="181" y="73"/>
                  </a:cubicBezTo>
                  <a:cubicBezTo>
                    <a:pt x="180" y="72"/>
                    <a:pt x="179" y="72"/>
                    <a:pt x="179" y="71"/>
                  </a:cubicBezTo>
                  <a:cubicBezTo>
                    <a:pt x="179" y="71"/>
                    <a:pt x="179" y="70"/>
                    <a:pt x="179" y="70"/>
                  </a:cubicBezTo>
                  <a:cubicBezTo>
                    <a:pt x="179" y="69"/>
                    <a:pt x="179" y="68"/>
                    <a:pt x="179" y="68"/>
                  </a:cubicBezTo>
                  <a:cubicBezTo>
                    <a:pt x="179" y="67"/>
                    <a:pt x="179" y="67"/>
                    <a:pt x="180" y="66"/>
                  </a:cubicBezTo>
                  <a:cubicBezTo>
                    <a:pt x="180" y="65"/>
                    <a:pt x="180" y="65"/>
                    <a:pt x="181" y="64"/>
                  </a:cubicBezTo>
                  <a:cubicBezTo>
                    <a:pt x="182" y="58"/>
                    <a:pt x="185" y="53"/>
                    <a:pt x="189" y="49"/>
                  </a:cubicBezTo>
                  <a:cubicBezTo>
                    <a:pt x="191" y="41"/>
                    <a:pt x="191" y="41"/>
                    <a:pt x="191" y="41"/>
                  </a:cubicBezTo>
                  <a:cubicBezTo>
                    <a:pt x="190" y="38"/>
                    <a:pt x="186" y="33"/>
                    <a:pt x="179" y="28"/>
                  </a:cubicBezTo>
                  <a:cubicBezTo>
                    <a:pt x="180" y="31"/>
                    <a:pt x="174" y="32"/>
                    <a:pt x="172" y="33"/>
                  </a:cubicBezTo>
                  <a:cubicBezTo>
                    <a:pt x="170" y="34"/>
                    <a:pt x="168" y="34"/>
                    <a:pt x="166" y="35"/>
                  </a:cubicBezTo>
                  <a:cubicBezTo>
                    <a:pt x="166" y="35"/>
                    <a:pt x="165" y="35"/>
                    <a:pt x="164" y="35"/>
                  </a:cubicBezTo>
                  <a:cubicBezTo>
                    <a:pt x="162" y="34"/>
                    <a:pt x="163" y="34"/>
                    <a:pt x="162" y="34"/>
                  </a:cubicBezTo>
                  <a:cubicBezTo>
                    <a:pt x="160" y="33"/>
                    <a:pt x="159" y="31"/>
                    <a:pt x="159" y="29"/>
                  </a:cubicBezTo>
                  <a:cubicBezTo>
                    <a:pt x="159" y="27"/>
                    <a:pt x="160" y="27"/>
                    <a:pt x="161" y="25"/>
                  </a:cubicBezTo>
                  <a:cubicBezTo>
                    <a:pt x="161" y="24"/>
                    <a:pt x="159" y="23"/>
                    <a:pt x="158" y="22"/>
                  </a:cubicBezTo>
                  <a:cubicBezTo>
                    <a:pt x="158" y="22"/>
                    <a:pt x="157" y="21"/>
                    <a:pt x="157" y="21"/>
                  </a:cubicBezTo>
                  <a:cubicBezTo>
                    <a:pt x="157" y="20"/>
                    <a:pt x="157" y="19"/>
                    <a:pt x="157" y="19"/>
                  </a:cubicBezTo>
                  <a:cubicBezTo>
                    <a:pt x="156" y="17"/>
                    <a:pt x="152" y="15"/>
                    <a:pt x="151" y="18"/>
                  </a:cubicBezTo>
                  <a:cubicBezTo>
                    <a:pt x="150" y="18"/>
                    <a:pt x="147" y="18"/>
                    <a:pt x="145" y="17"/>
                  </a:cubicBezTo>
                  <a:cubicBezTo>
                    <a:pt x="144" y="17"/>
                    <a:pt x="143" y="16"/>
                    <a:pt x="143" y="15"/>
                  </a:cubicBezTo>
                  <a:cubicBezTo>
                    <a:pt x="141" y="15"/>
                    <a:pt x="140" y="14"/>
                    <a:pt x="139" y="14"/>
                  </a:cubicBezTo>
                  <a:cubicBezTo>
                    <a:pt x="136" y="13"/>
                    <a:pt x="133" y="11"/>
                    <a:pt x="130" y="12"/>
                  </a:cubicBezTo>
                  <a:cubicBezTo>
                    <a:pt x="129" y="13"/>
                    <a:pt x="130" y="15"/>
                    <a:pt x="130" y="17"/>
                  </a:cubicBezTo>
                  <a:cubicBezTo>
                    <a:pt x="128" y="17"/>
                    <a:pt x="125" y="16"/>
                    <a:pt x="124" y="14"/>
                  </a:cubicBezTo>
                  <a:cubicBezTo>
                    <a:pt x="123" y="13"/>
                    <a:pt x="123" y="11"/>
                    <a:pt x="121" y="11"/>
                  </a:cubicBezTo>
                  <a:cubicBezTo>
                    <a:pt x="120" y="10"/>
                    <a:pt x="119" y="11"/>
                    <a:pt x="118" y="12"/>
                  </a:cubicBezTo>
                  <a:cubicBezTo>
                    <a:pt x="118" y="13"/>
                    <a:pt x="117" y="13"/>
                    <a:pt x="117" y="13"/>
                  </a:cubicBezTo>
                  <a:cubicBezTo>
                    <a:pt x="117" y="14"/>
                    <a:pt x="117" y="15"/>
                    <a:pt x="117" y="15"/>
                  </a:cubicBezTo>
                  <a:cubicBezTo>
                    <a:pt x="116" y="16"/>
                    <a:pt x="115" y="16"/>
                    <a:pt x="113" y="16"/>
                  </a:cubicBezTo>
                  <a:cubicBezTo>
                    <a:pt x="112" y="16"/>
                    <a:pt x="111" y="17"/>
                    <a:pt x="109" y="17"/>
                  </a:cubicBezTo>
                  <a:cubicBezTo>
                    <a:pt x="108" y="15"/>
                    <a:pt x="107" y="13"/>
                    <a:pt x="105" y="13"/>
                  </a:cubicBezTo>
                  <a:cubicBezTo>
                    <a:pt x="99" y="12"/>
                    <a:pt x="94" y="14"/>
                    <a:pt x="89" y="14"/>
                  </a:cubicBezTo>
                  <a:cubicBezTo>
                    <a:pt x="89" y="13"/>
                    <a:pt x="89" y="12"/>
                    <a:pt x="89" y="12"/>
                  </a:cubicBezTo>
                  <a:cubicBezTo>
                    <a:pt x="88" y="10"/>
                    <a:pt x="87" y="10"/>
                    <a:pt x="85" y="10"/>
                  </a:cubicBezTo>
                  <a:cubicBezTo>
                    <a:pt x="84" y="10"/>
                    <a:pt x="84" y="10"/>
                    <a:pt x="83" y="9"/>
                  </a:cubicBezTo>
                  <a:cubicBezTo>
                    <a:pt x="82" y="8"/>
                    <a:pt x="83" y="6"/>
                    <a:pt x="81" y="6"/>
                  </a:cubicBezTo>
                  <a:cubicBezTo>
                    <a:pt x="79" y="8"/>
                    <a:pt x="80" y="12"/>
                    <a:pt x="76" y="11"/>
                  </a:cubicBezTo>
                  <a:cubicBezTo>
                    <a:pt x="74" y="11"/>
                    <a:pt x="75" y="10"/>
                    <a:pt x="73" y="9"/>
                  </a:cubicBezTo>
                  <a:cubicBezTo>
                    <a:pt x="72" y="7"/>
                    <a:pt x="71" y="7"/>
                    <a:pt x="70" y="6"/>
                  </a:cubicBezTo>
                  <a:cubicBezTo>
                    <a:pt x="70" y="5"/>
                    <a:pt x="70" y="5"/>
                    <a:pt x="70" y="4"/>
                  </a:cubicBezTo>
                  <a:cubicBezTo>
                    <a:pt x="69" y="4"/>
                    <a:pt x="67" y="4"/>
                    <a:pt x="66" y="4"/>
                  </a:cubicBezTo>
                  <a:cubicBezTo>
                    <a:pt x="64" y="4"/>
                    <a:pt x="64" y="4"/>
                    <a:pt x="63" y="3"/>
                  </a:cubicBezTo>
                  <a:cubicBezTo>
                    <a:pt x="62" y="2"/>
                    <a:pt x="59" y="0"/>
                    <a:pt x="58" y="2"/>
                  </a:cubicBezTo>
                  <a:cubicBezTo>
                    <a:pt x="58" y="3"/>
                    <a:pt x="58" y="5"/>
                    <a:pt x="58" y="6"/>
                  </a:cubicBezTo>
                  <a:cubicBezTo>
                    <a:pt x="55" y="6"/>
                    <a:pt x="51" y="4"/>
                    <a:pt x="48" y="4"/>
                  </a:cubicBezTo>
                  <a:cubicBezTo>
                    <a:pt x="46" y="4"/>
                    <a:pt x="44" y="4"/>
                    <a:pt x="42" y="4"/>
                  </a:cubicBezTo>
                  <a:cubicBezTo>
                    <a:pt x="40" y="5"/>
                    <a:pt x="39" y="6"/>
                    <a:pt x="38" y="7"/>
                  </a:cubicBezTo>
                  <a:cubicBezTo>
                    <a:pt x="38" y="8"/>
                    <a:pt x="37" y="9"/>
                    <a:pt x="36" y="11"/>
                  </a:cubicBezTo>
                  <a:cubicBezTo>
                    <a:pt x="36" y="12"/>
                    <a:pt x="35" y="13"/>
                    <a:pt x="34" y="15"/>
                  </a:cubicBezTo>
                  <a:cubicBezTo>
                    <a:pt x="34" y="16"/>
                    <a:pt x="34" y="17"/>
                    <a:pt x="33" y="18"/>
                  </a:cubicBezTo>
                  <a:cubicBezTo>
                    <a:pt x="32" y="19"/>
                    <a:pt x="31" y="20"/>
                    <a:pt x="30" y="21"/>
                  </a:cubicBezTo>
                  <a:cubicBezTo>
                    <a:pt x="27" y="21"/>
                    <a:pt x="26" y="19"/>
                    <a:pt x="25" y="16"/>
                  </a:cubicBezTo>
                  <a:cubicBezTo>
                    <a:pt x="24" y="14"/>
                    <a:pt x="22" y="13"/>
                    <a:pt x="21" y="11"/>
                  </a:cubicBezTo>
                  <a:cubicBezTo>
                    <a:pt x="20" y="10"/>
                    <a:pt x="20" y="9"/>
                    <a:pt x="19" y="7"/>
                  </a:cubicBezTo>
                  <a:cubicBezTo>
                    <a:pt x="18" y="6"/>
                    <a:pt x="18" y="5"/>
                    <a:pt x="17" y="4"/>
                  </a:cubicBezTo>
                  <a:cubicBezTo>
                    <a:pt x="16" y="3"/>
                    <a:pt x="15" y="3"/>
                    <a:pt x="13" y="3"/>
                  </a:cubicBezTo>
                  <a:cubicBezTo>
                    <a:pt x="12" y="3"/>
                    <a:pt x="10" y="2"/>
                    <a:pt x="9" y="2"/>
                  </a:cubicBezTo>
                  <a:cubicBezTo>
                    <a:pt x="5" y="3"/>
                    <a:pt x="2" y="6"/>
                    <a:pt x="2" y="9"/>
                  </a:cubicBezTo>
                  <a:cubicBezTo>
                    <a:pt x="2" y="13"/>
                    <a:pt x="3" y="17"/>
                    <a:pt x="2" y="21"/>
                  </a:cubicBezTo>
                  <a:cubicBezTo>
                    <a:pt x="1" y="23"/>
                    <a:pt x="0" y="26"/>
                    <a:pt x="1" y="29"/>
                  </a:cubicBezTo>
                  <a:cubicBezTo>
                    <a:pt x="1" y="30"/>
                    <a:pt x="2" y="30"/>
                    <a:pt x="2" y="31"/>
                  </a:cubicBezTo>
                  <a:cubicBezTo>
                    <a:pt x="2" y="33"/>
                    <a:pt x="2" y="34"/>
                    <a:pt x="3" y="36"/>
                  </a:cubicBezTo>
                  <a:cubicBezTo>
                    <a:pt x="3" y="37"/>
                    <a:pt x="4" y="38"/>
                    <a:pt x="5" y="39"/>
                  </a:cubicBezTo>
                  <a:cubicBezTo>
                    <a:pt x="5" y="40"/>
                    <a:pt x="6" y="40"/>
                    <a:pt x="6" y="41"/>
                  </a:cubicBezTo>
                  <a:cubicBezTo>
                    <a:pt x="6" y="41"/>
                    <a:pt x="7" y="42"/>
                    <a:pt x="7" y="42"/>
                  </a:cubicBezTo>
                  <a:cubicBezTo>
                    <a:pt x="9" y="44"/>
                    <a:pt x="11" y="48"/>
                    <a:pt x="14" y="48"/>
                  </a:cubicBezTo>
                  <a:cubicBezTo>
                    <a:pt x="14" y="48"/>
                    <a:pt x="14" y="48"/>
                    <a:pt x="15" y="48"/>
                  </a:cubicBezTo>
                  <a:cubicBezTo>
                    <a:pt x="16" y="48"/>
                    <a:pt x="16" y="49"/>
                    <a:pt x="17" y="50"/>
                  </a:cubicBezTo>
                  <a:cubicBezTo>
                    <a:pt x="18" y="52"/>
                    <a:pt x="18" y="54"/>
                    <a:pt x="18" y="57"/>
                  </a:cubicBezTo>
                  <a:cubicBezTo>
                    <a:pt x="18" y="57"/>
                    <a:pt x="18" y="58"/>
                    <a:pt x="18" y="59"/>
                  </a:cubicBezTo>
                  <a:cubicBezTo>
                    <a:pt x="18" y="59"/>
                    <a:pt x="19" y="60"/>
                    <a:pt x="19" y="60"/>
                  </a:cubicBezTo>
                  <a:cubicBezTo>
                    <a:pt x="19" y="61"/>
                    <a:pt x="19" y="62"/>
                    <a:pt x="19" y="62"/>
                  </a:cubicBezTo>
                  <a:cubicBezTo>
                    <a:pt x="19" y="66"/>
                    <a:pt x="19" y="69"/>
                    <a:pt x="19" y="72"/>
                  </a:cubicBezTo>
                  <a:cubicBezTo>
                    <a:pt x="19" y="73"/>
                    <a:pt x="19" y="74"/>
                    <a:pt x="19" y="74"/>
                  </a:cubicBezTo>
                  <a:cubicBezTo>
                    <a:pt x="19" y="75"/>
                    <a:pt x="20" y="75"/>
                    <a:pt x="21" y="76"/>
                  </a:cubicBezTo>
                  <a:cubicBezTo>
                    <a:pt x="21" y="77"/>
                    <a:pt x="21" y="78"/>
                    <a:pt x="21" y="79"/>
                  </a:cubicBezTo>
                  <a:cubicBezTo>
                    <a:pt x="21" y="81"/>
                    <a:pt x="23" y="83"/>
                    <a:pt x="24" y="85"/>
                  </a:cubicBezTo>
                  <a:cubicBezTo>
                    <a:pt x="25" y="86"/>
                    <a:pt x="25" y="88"/>
                    <a:pt x="26" y="90"/>
                  </a:cubicBezTo>
                  <a:cubicBezTo>
                    <a:pt x="26" y="91"/>
                    <a:pt x="26" y="92"/>
                    <a:pt x="26" y="93"/>
                  </a:cubicBezTo>
                  <a:cubicBezTo>
                    <a:pt x="26" y="94"/>
                    <a:pt x="27" y="95"/>
                    <a:pt x="28" y="96"/>
                  </a:cubicBezTo>
                  <a:cubicBezTo>
                    <a:pt x="31" y="99"/>
                    <a:pt x="35" y="102"/>
                    <a:pt x="39" y="103"/>
                  </a:cubicBezTo>
                  <a:cubicBezTo>
                    <a:pt x="43" y="104"/>
                    <a:pt x="45" y="107"/>
                    <a:pt x="47" y="111"/>
                  </a:cubicBezTo>
                  <a:cubicBezTo>
                    <a:pt x="47" y="112"/>
                    <a:pt x="48" y="115"/>
                    <a:pt x="49" y="116"/>
                  </a:cubicBezTo>
                  <a:cubicBezTo>
                    <a:pt x="49" y="116"/>
                    <a:pt x="50" y="117"/>
                    <a:pt x="51" y="118"/>
                  </a:cubicBezTo>
                  <a:cubicBezTo>
                    <a:pt x="52" y="119"/>
                    <a:pt x="53" y="120"/>
                    <a:pt x="53" y="121"/>
                  </a:cubicBezTo>
                  <a:cubicBezTo>
                    <a:pt x="55" y="123"/>
                    <a:pt x="56" y="126"/>
                    <a:pt x="58" y="128"/>
                  </a:cubicBezTo>
                  <a:cubicBezTo>
                    <a:pt x="60" y="129"/>
                    <a:pt x="61" y="130"/>
                    <a:pt x="62" y="131"/>
                  </a:cubicBezTo>
                  <a:cubicBezTo>
                    <a:pt x="62" y="132"/>
                    <a:pt x="63" y="133"/>
                    <a:pt x="63" y="134"/>
                  </a:cubicBezTo>
                  <a:cubicBezTo>
                    <a:pt x="66" y="136"/>
                    <a:pt x="69" y="139"/>
                    <a:pt x="72" y="142"/>
                  </a:cubicBezTo>
                  <a:cubicBezTo>
                    <a:pt x="73" y="143"/>
                    <a:pt x="75" y="143"/>
                    <a:pt x="75" y="144"/>
                  </a:cubicBezTo>
                  <a:cubicBezTo>
                    <a:pt x="76" y="145"/>
                    <a:pt x="76" y="146"/>
                    <a:pt x="76" y="147"/>
                  </a:cubicBezTo>
                  <a:cubicBezTo>
                    <a:pt x="76" y="148"/>
                    <a:pt x="76" y="149"/>
                    <a:pt x="76" y="150"/>
                  </a:cubicBezTo>
                  <a:cubicBezTo>
                    <a:pt x="76" y="152"/>
                    <a:pt x="76" y="153"/>
                    <a:pt x="77" y="155"/>
                  </a:cubicBezTo>
                  <a:cubicBezTo>
                    <a:pt x="77" y="155"/>
                    <a:pt x="77" y="156"/>
                    <a:pt x="77" y="157"/>
                  </a:cubicBezTo>
                  <a:cubicBezTo>
                    <a:pt x="77" y="157"/>
                    <a:pt x="78" y="158"/>
                    <a:pt x="78" y="158"/>
                  </a:cubicBezTo>
                  <a:cubicBezTo>
                    <a:pt x="79" y="159"/>
                    <a:pt x="79" y="160"/>
                    <a:pt x="79" y="160"/>
                  </a:cubicBezTo>
                  <a:cubicBezTo>
                    <a:pt x="79" y="161"/>
                    <a:pt x="79" y="161"/>
                    <a:pt x="79" y="161"/>
                  </a:cubicBezTo>
                  <a:cubicBezTo>
                    <a:pt x="80" y="162"/>
                    <a:pt x="81" y="162"/>
                    <a:pt x="81" y="162"/>
                  </a:cubicBezTo>
                  <a:cubicBezTo>
                    <a:pt x="81" y="163"/>
                    <a:pt x="81" y="164"/>
                    <a:pt x="81" y="165"/>
                  </a:cubicBezTo>
                  <a:cubicBezTo>
                    <a:pt x="81" y="166"/>
                    <a:pt x="81" y="167"/>
                    <a:pt x="81" y="168"/>
                  </a:cubicBezTo>
                  <a:cubicBezTo>
                    <a:pt x="80" y="169"/>
                    <a:pt x="79" y="170"/>
                    <a:pt x="79" y="171"/>
                  </a:cubicBezTo>
                  <a:cubicBezTo>
                    <a:pt x="80" y="172"/>
                    <a:pt x="84" y="172"/>
                    <a:pt x="85" y="173"/>
                  </a:cubicBezTo>
                  <a:cubicBezTo>
                    <a:pt x="86" y="173"/>
                    <a:pt x="86" y="174"/>
                    <a:pt x="86" y="175"/>
                  </a:cubicBezTo>
                  <a:cubicBezTo>
                    <a:pt x="88" y="178"/>
                    <a:pt x="91" y="180"/>
                    <a:pt x="91" y="182"/>
                  </a:cubicBezTo>
                  <a:cubicBezTo>
                    <a:pt x="92" y="183"/>
                    <a:pt x="91" y="184"/>
                    <a:pt x="92" y="185"/>
                  </a:cubicBezTo>
                  <a:cubicBezTo>
                    <a:pt x="92" y="185"/>
                    <a:pt x="93" y="186"/>
                    <a:pt x="93" y="186"/>
                  </a:cubicBezTo>
                  <a:cubicBezTo>
                    <a:pt x="93" y="186"/>
                    <a:pt x="93" y="187"/>
                    <a:pt x="94" y="187"/>
                  </a:cubicBezTo>
                  <a:cubicBezTo>
                    <a:pt x="93" y="188"/>
                    <a:pt x="89" y="188"/>
                    <a:pt x="88" y="188"/>
                  </a:cubicBezTo>
                  <a:cubicBezTo>
                    <a:pt x="88" y="189"/>
                    <a:pt x="89" y="190"/>
                    <a:pt x="90" y="191"/>
                  </a:cubicBezTo>
                  <a:cubicBezTo>
                    <a:pt x="90" y="192"/>
                    <a:pt x="91" y="194"/>
                    <a:pt x="92" y="194"/>
                  </a:cubicBezTo>
                  <a:cubicBezTo>
                    <a:pt x="93" y="192"/>
                    <a:pt x="97" y="191"/>
                    <a:pt x="98" y="191"/>
                  </a:cubicBezTo>
                  <a:cubicBezTo>
                    <a:pt x="99" y="191"/>
                    <a:pt x="100" y="190"/>
                    <a:pt x="100" y="190"/>
                  </a:cubicBezTo>
                  <a:cubicBezTo>
                    <a:pt x="101" y="190"/>
                    <a:pt x="102" y="189"/>
                    <a:pt x="103" y="190"/>
                  </a:cubicBezTo>
                  <a:cubicBezTo>
                    <a:pt x="103" y="190"/>
                    <a:pt x="103" y="191"/>
                    <a:pt x="103" y="191"/>
                  </a:cubicBezTo>
                  <a:cubicBezTo>
                    <a:pt x="103" y="191"/>
                    <a:pt x="104" y="191"/>
                    <a:pt x="104" y="192"/>
                  </a:cubicBezTo>
                  <a:cubicBezTo>
                    <a:pt x="104" y="192"/>
                    <a:pt x="104" y="192"/>
                    <a:pt x="104" y="193"/>
                  </a:cubicBezTo>
                  <a:cubicBezTo>
                    <a:pt x="105" y="194"/>
                    <a:pt x="106" y="195"/>
                    <a:pt x="107" y="196"/>
                  </a:cubicBezTo>
                  <a:cubicBezTo>
                    <a:pt x="108" y="197"/>
                    <a:pt x="108" y="198"/>
                    <a:pt x="108" y="199"/>
                  </a:cubicBezTo>
                  <a:cubicBezTo>
                    <a:pt x="109" y="200"/>
                    <a:pt x="110" y="202"/>
                    <a:pt x="112" y="203"/>
                  </a:cubicBezTo>
                  <a:cubicBezTo>
                    <a:pt x="113" y="204"/>
                    <a:pt x="115" y="206"/>
                    <a:pt x="117" y="207"/>
                  </a:cubicBezTo>
                  <a:cubicBezTo>
                    <a:pt x="119" y="209"/>
                    <a:pt x="121" y="210"/>
                    <a:pt x="122" y="211"/>
                  </a:cubicBezTo>
                  <a:cubicBezTo>
                    <a:pt x="123" y="211"/>
                    <a:pt x="124" y="212"/>
                    <a:pt x="125" y="213"/>
                  </a:cubicBezTo>
                  <a:cubicBezTo>
                    <a:pt x="125" y="215"/>
                    <a:pt x="130" y="214"/>
                    <a:pt x="131" y="214"/>
                  </a:cubicBezTo>
                  <a:cubicBezTo>
                    <a:pt x="132" y="214"/>
                    <a:pt x="133" y="216"/>
                    <a:pt x="134" y="217"/>
                  </a:cubicBezTo>
                  <a:cubicBezTo>
                    <a:pt x="135" y="218"/>
                    <a:pt x="135" y="219"/>
                    <a:pt x="135" y="220"/>
                  </a:cubicBezTo>
                  <a:cubicBezTo>
                    <a:pt x="136" y="221"/>
                    <a:pt x="137" y="223"/>
                    <a:pt x="138" y="224"/>
                  </a:cubicBezTo>
                  <a:cubicBezTo>
                    <a:pt x="139" y="225"/>
                    <a:pt x="139" y="224"/>
                    <a:pt x="140" y="223"/>
                  </a:cubicBezTo>
                  <a:cubicBezTo>
                    <a:pt x="140" y="223"/>
                    <a:pt x="140" y="222"/>
                    <a:pt x="140" y="222"/>
                  </a:cubicBezTo>
                  <a:cubicBezTo>
                    <a:pt x="141" y="222"/>
                    <a:pt x="141" y="221"/>
                    <a:pt x="141" y="221"/>
                  </a:cubicBezTo>
                  <a:cubicBezTo>
                    <a:pt x="143" y="219"/>
                    <a:pt x="143" y="214"/>
                    <a:pt x="143" y="211"/>
                  </a:cubicBezTo>
                  <a:cubicBezTo>
                    <a:pt x="143" y="210"/>
                    <a:pt x="143" y="209"/>
                    <a:pt x="143" y="209"/>
                  </a:cubicBezTo>
                  <a:cubicBezTo>
                    <a:pt x="143" y="208"/>
                    <a:pt x="142" y="207"/>
                    <a:pt x="142" y="207"/>
                  </a:cubicBezTo>
                  <a:cubicBezTo>
                    <a:pt x="142" y="206"/>
                    <a:pt x="142" y="206"/>
                    <a:pt x="141" y="206"/>
                  </a:cubicBezTo>
                  <a:cubicBezTo>
                    <a:pt x="141" y="206"/>
                    <a:pt x="141" y="204"/>
                    <a:pt x="140" y="204"/>
                  </a:cubicBezTo>
                  <a:cubicBezTo>
                    <a:pt x="140" y="202"/>
                    <a:pt x="140" y="201"/>
                    <a:pt x="140" y="200"/>
                  </a:cubicBezTo>
                  <a:cubicBezTo>
                    <a:pt x="140" y="198"/>
                    <a:pt x="139" y="198"/>
                    <a:pt x="139" y="197"/>
                  </a:cubicBezTo>
                  <a:cubicBezTo>
                    <a:pt x="139" y="196"/>
                    <a:pt x="140" y="195"/>
                    <a:pt x="140" y="195"/>
                  </a:cubicBezTo>
                  <a:cubicBezTo>
                    <a:pt x="141" y="193"/>
                    <a:pt x="142" y="192"/>
                    <a:pt x="143" y="190"/>
                  </a:cubicBezTo>
                  <a:cubicBezTo>
                    <a:pt x="143" y="190"/>
                    <a:pt x="143" y="189"/>
                    <a:pt x="143" y="189"/>
                  </a:cubicBezTo>
                  <a:cubicBezTo>
                    <a:pt x="143" y="188"/>
                    <a:pt x="143" y="188"/>
                    <a:pt x="143" y="188"/>
                  </a:cubicBezTo>
                  <a:cubicBezTo>
                    <a:pt x="144" y="187"/>
                    <a:pt x="144" y="185"/>
                    <a:pt x="144" y="184"/>
                  </a:cubicBezTo>
                  <a:cubicBezTo>
                    <a:pt x="145" y="183"/>
                    <a:pt x="147" y="183"/>
                    <a:pt x="147" y="182"/>
                  </a:cubicBezTo>
                  <a:cubicBezTo>
                    <a:pt x="148" y="181"/>
                    <a:pt x="147" y="181"/>
                    <a:pt x="147" y="180"/>
                  </a:cubicBezTo>
                  <a:cubicBezTo>
                    <a:pt x="148" y="179"/>
                    <a:pt x="148" y="178"/>
                    <a:pt x="148" y="177"/>
                  </a:cubicBezTo>
                  <a:cubicBezTo>
                    <a:pt x="149" y="176"/>
                    <a:pt x="149" y="175"/>
                    <a:pt x="149" y="173"/>
                  </a:cubicBezTo>
                  <a:cubicBezTo>
                    <a:pt x="149" y="172"/>
                    <a:pt x="148" y="171"/>
                    <a:pt x="148" y="170"/>
                  </a:cubicBezTo>
                  <a:cubicBezTo>
                    <a:pt x="148" y="169"/>
                    <a:pt x="149" y="168"/>
                    <a:pt x="150" y="167"/>
                  </a:cubicBezTo>
                  <a:cubicBezTo>
                    <a:pt x="152" y="166"/>
                    <a:pt x="154" y="164"/>
                    <a:pt x="155" y="163"/>
                  </a:cubicBezTo>
                  <a:cubicBezTo>
                    <a:pt x="155" y="162"/>
                    <a:pt x="155" y="162"/>
                    <a:pt x="156" y="162"/>
                  </a:cubicBezTo>
                  <a:cubicBezTo>
                    <a:pt x="156" y="161"/>
                    <a:pt x="157" y="161"/>
                    <a:pt x="157" y="161"/>
                  </a:cubicBezTo>
                  <a:cubicBezTo>
                    <a:pt x="159" y="160"/>
                    <a:pt x="161" y="158"/>
                    <a:pt x="163" y="158"/>
                  </a:cubicBezTo>
                  <a:cubicBezTo>
                    <a:pt x="165" y="158"/>
                    <a:pt x="166" y="159"/>
                    <a:pt x="167" y="161"/>
                  </a:cubicBezTo>
                  <a:cubicBezTo>
                    <a:pt x="167" y="162"/>
                    <a:pt x="167" y="163"/>
                    <a:pt x="168" y="164"/>
                  </a:cubicBezTo>
                  <a:cubicBezTo>
                    <a:pt x="168" y="164"/>
                    <a:pt x="169" y="165"/>
                    <a:pt x="170" y="165"/>
                  </a:cubicBezTo>
                  <a:cubicBezTo>
                    <a:pt x="170" y="164"/>
                    <a:pt x="171" y="165"/>
                    <a:pt x="171" y="164"/>
                  </a:cubicBezTo>
                  <a:cubicBezTo>
                    <a:pt x="172" y="164"/>
                    <a:pt x="172" y="163"/>
                    <a:pt x="172" y="163"/>
                  </a:cubicBezTo>
                  <a:cubicBezTo>
                    <a:pt x="174" y="161"/>
                    <a:pt x="173" y="160"/>
                    <a:pt x="172" y="158"/>
                  </a:cubicBezTo>
                  <a:cubicBezTo>
                    <a:pt x="172" y="157"/>
                    <a:pt x="172" y="156"/>
                    <a:pt x="171" y="155"/>
                  </a:cubicBezTo>
                  <a:cubicBezTo>
                    <a:pt x="170" y="154"/>
                    <a:pt x="169" y="152"/>
                    <a:pt x="168" y="151"/>
                  </a:cubicBezTo>
                  <a:cubicBezTo>
                    <a:pt x="167" y="150"/>
                    <a:pt x="166" y="150"/>
                    <a:pt x="166" y="148"/>
                  </a:cubicBezTo>
                  <a:cubicBezTo>
                    <a:pt x="166" y="147"/>
                    <a:pt x="165" y="145"/>
                    <a:pt x="166" y="144"/>
                  </a:cubicBezTo>
                  <a:cubicBezTo>
                    <a:pt x="166" y="144"/>
                    <a:pt x="166" y="144"/>
                    <a:pt x="167" y="143"/>
                  </a:cubicBezTo>
                  <a:cubicBezTo>
                    <a:pt x="167" y="143"/>
                    <a:pt x="166" y="142"/>
                    <a:pt x="166" y="142"/>
                  </a:cubicBezTo>
                  <a:cubicBezTo>
                    <a:pt x="167" y="141"/>
                    <a:pt x="167" y="141"/>
                    <a:pt x="168" y="141"/>
                  </a:cubicBezTo>
                  <a:cubicBezTo>
                    <a:pt x="170" y="140"/>
                    <a:pt x="172" y="143"/>
                    <a:pt x="173" y="144"/>
                  </a:cubicBezTo>
                  <a:cubicBezTo>
                    <a:pt x="174" y="145"/>
                    <a:pt x="175" y="145"/>
                    <a:pt x="176" y="145"/>
                  </a:cubicBezTo>
                  <a:cubicBezTo>
                    <a:pt x="177" y="144"/>
                    <a:pt x="178" y="144"/>
                    <a:pt x="178" y="144"/>
                  </a:cubicBezTo>
                  <a:cubicBezTo>
                    <a:pt x="179" y="144"/>
                    <a:pt x="180" y="144"/>
                    <a:pt x="180" y="143"/>
                  </a:cubicBezTo>
                  <a:cubicBezTo>
                    <a:pt x="181" y="143"/>
                    <a:pt x="181" y="142"/>
                    <a:pt x="181" y="141"/>
                  </a:cubicBezTo>
                  <a:cubicBezTo>
                    <a:pt x="181" y="140"/>
                    <a:pt x="182" y="140"/>
                    <a:pt x="183" y="139"/>
                  </a:cubicBezTo>
                  <a:cubicBezTo>
                    <a:pt x="184" y="139"/>
                    <a:pt x="184" y="138"/>
                    <a:pt x="184" y="138"/>
                  </a:cubicBezTo>
                  <a:cubicBezTo>
                    <a:pt x="185" y="137"/>
                    <a:pt x="187" y="135"/>
                    <a:pt x="188" y="136"/>
                  </a:cubicBezTo>
                  <a:cubicBezTo>
                    <a:pt x="188" y="136"/>
                    <a:pt x="188" y="138"/>
                    <a:pt x="189" y="139"/>
                  </a:cubicBezTo>
                  <a:cubicBezTo>
                    <a:pt x="190" y="140"/>
                    <a:pt x="191" y="141"/>
                    <a:pt x="191" y="143"/>
                  </a:cubicBezTo>
                  <a:cubicBezTo>
                    <a:pt x="192" y="143"/>
                    <a:pt x="192" y="144"/>
                    <a:pt x="193" y="143"/>
                  </a:cubicBezTo>
                  <a:cubicBezTo>
                    <a:pt x="194" y="143"/>
                    <a:pt x="193" y="143"/>
                    <a:pt x="194" y="142"/>
                  </a:cubicBezTo>
                  <a:cubicBezTo>
                    <a:pt x="194" y="141"/>
                    <a:pt x="195" y="141"/>
                    <a:pt x="196" y="140"/>
                  </a:cubicBezTo>
                  <a:cubicBezTo>
                    <a:pt x="196" y="139"/>
                    <a:pt x="196" y="138"/>
                    <a:pt x="196" y="137"/>
                  </a:cubicBezTo>
                  <a:cubicBezTo>
                    <a:pt x="196" y="135"/>
                    <a:pt x="197" y="134"/>
                    <a:pt x="197" y="133"/>
                  </a:cubicBezTo>
                  <a:cubicBezTo>
                    <a:pt x="197" y="132"/>
                    <a:pt x="196" y="132"/>
                    <a:pt x="196" y="131"/>
                  </a:cubicBezTo>
                  <a:cubicBezTo>
                    <a:pt x="196" y="131"/>
                    <a:pt x="196" y="130"/>
                    <a:pt x="196" y="130"/>
                  </a:cubicBezTo>
                  <a:cubicBezTo>
                    <a:pt x="196" y="128"/>
                    <a:pt x="195" y="127"/>
                    <a:pt x="194" y="125"/>
                  </a:cubicBezTo>
                  <a:cubicBezTo>
                    <a:pt x="192" y="122"/>
                    <a:pt x="190" y="120"/>
                    <a:pt x="189" y="117"/>
                  </a:cubicBezTo>
                  <a:cubicBezTo>
                    <a:pt x="188" y="116"/>
                    <a:pt x="188" y="115"/>
                    <a:pt x="187" y="114"/>
                  </a:cubicBezTo>
                  <a:cubicBezTo>
                    <a:pt x="186" y="112"/>
                    <a:pt x="186" y="113"/>
                    <a:pt x="184" y="112"/>
                  </a:cubicBezTo>
                  <a:cubicBezTo>
                    <a:pt x="183" y="112"/>
                    <a:pt x="182" y="111"/>
                    <a:pt x="182" y="110"/>
                  </a:cubicBezTo>
                  <a:cubicBezTo>
                    <a:pt x="181" y="109"/>
                    <a:pt x="182" y="106"/>
                    <a:pt x="183" y="105"/>
                  </a:cubicBezTo>
                  <a:cubicBezTo>
                    <a:pt x="184" y="106"/>
                    <a:pt x="185" y="107"/>
                    <a:pt x="186" y="107"/>
                  </a:cubicBezTo>
                  <a:cubicBezTo>
                    <a:pt x="188" y="109"/>
                    <a:pt x="192" y="109"/>
                    <a:pt x="195" y="109"/>
                  </a:cubicBezTo>
                  <a:cubicBezTo>
                    <a:pt x="197" y="109"/>
                    <a:pt x="200" y="109"/>
                    <a:pt x="201" y="108"/>
                  </a:cubicBezTo>
                  <a:cubicBezTo>
                    <a:pt x="202" y="107"/>
                    <a:pt x="202" y="107"/>
                    <a:pt x="203" y="106"/>
                  </a:cubicBezTo>
                  <a:cubicBezTo>
                    <a:pt x="204" y="105"/>
                    <a:pt x="204" y="105"/>
                    <a:pt x="204" y="104"/>
                  </a:cubicBezTo>
                  <a:cubicBezTo>
                    <a:pt x="204" y="104"/>
                    <a:pt x="204" y="103"/>
                    <a:pt x="204" y="102"/>
                  </a:cubicBezTo>
                  <a:cubicBezTo>
                    <a:pt x="204" y="102"/>
                    <a:pt x="204" y="100"/>
                    <a:pt x="204" y="100"/>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1" name="Freeform 28">
              <a:extLst>
                <a:ext uri="{FF2B5EF4-FFF2-40B4-BE49-F238E27FC236}">
                  <a16:creationId xmlns:a16="http://schemas.microsoft.com/office/drawing/2014/main" id="{1697B794-7FE8-4612-AF9C-4EE0A1E35B00}"/>
                </a:ext>
              </a:extLst>
            </p:cNvPr>
            <p:cNvSpPr>
              <a:spLocks/>
            </p:cNvSpPr>
            <p:nvPr/>
          </p:nvSpPr>
          <p:spPr bwMode="auto">
            <a:xfrm>
              <a:off x="9061932" y="5621943"/>
              <a:ext cx="245035" cy="220117"/>
            </a:xfrm>
            <a:custGeom>
              <a:avLst/>
              <a:gdLst/>
              <a:ahLst/>
              <a:cxnLst>
                <a:cxn ang="0">
                  <a:pos x="145" y="47"/>
                </a:cxn>
                <a:cxn ang="0">
                  <a:pos x="135" y="45"/>
                </a:cxn>
                <a:cxn ang="0">
                  <a:pos x="132" y="40"/>
                </a:cxn>
                <a:cxn ang="0">
                  <a:pos x="121" y="36"/>
                </a:cxn>
                <a:cxn ang="0">
                  <a:pos x="116" y="31"/>
                </a:cxn>
                <a:cxn ang="0">
                  <a:pos x="110" y="28"/>
                </a:cxn>
                <a:cxn ang="0">
                  <a:pos x="105" y="20"/>
                </a:cxn>
                <a:cxn ang="0">
                  <a:pos x="94" y="10"/>
                </a:cxn>
                <a:cxn ang="0">
                  <a:pos x="88" y="3"/>
                </a:cxn>
                <a:cxn ang="0">
                  <a:pos x="84" y="5"/>
                </a:cxn>
                <a:cxn ang="0">
                  <a:pos x="74" y="2"/>
                </a:cxn>
                <a:cxn ang="0">
                  <a:pos x="74" y="8"/>
                </a:cxn>
                <a:cxn ang="0">
                  <a:pos x="80" y="18"/>
                </a:cxn>
                <a:cxn ang="0">
                  <a:pos x="78" y="25"/>
                </a:cxn>
                <a:cxn ang="0">
                  <a:pos x="71" y="18"/>
                </a:cxn>
                <a:cxn ang="0">
                  <a:pos x="63" y="23"/>
                </a:cxn>
                <a:cxn ang="0">
                  <a:pos x="57" y="33"/>
                </a:cxn>
                <a:cxn ang="0">
                  <a:pos x="55" y="42"/>
                </a:cxn>
                <a:cxn ang="0">
                  <a:pos x="51" y="49"/>
                </a:cxn>
                <a:cxn ang="0">
                  <a:pos x="47" y="57"/>
                </a:cxn>
                <a:cxn ang="0">
                  <a:pos x="49" y="66"/>
                </a:cxn>
                <a:cxn ang="0">
                  <a:pos x="51" y="71"/>
                </a:cxn>
                <a:cxn ang="0">
                  <a:pos x="48" y="83"/>
                </a:cxn>
                <a:cxn ang="0">
                  <a:pos x="42" y="77"/>
                </a:cxn>
                <a:cxn ang="0">
                  <a:pos x="30" y="71"/>
                </a:cxn>
                <a:cxn ang="0">
                  <a:pos x="16" y="59"/>
                </a:cxn>
                <a:cxn ang="0">
                  <a:pos x="12" y="52"/>
                </a:cxn>
                <a:cxn ang="0">
                  <a:pos x="8" y="50"/>
                </a:cxn>
                <a:cxn ang="0">
                  <a:pos x="0" y="54"/>
                </a:cxn>
                <a:cxn ang="0">
                  <a:pos x="5" y="59"/>
                </a:cxn>
                <a:cxn ang="0">
                  <a:pos x="12" y="62"/>
                </a:cxn>
                <a:cxn ang="0">
                  <a:pos x="17" y="66"/>
                </a:cxn>
                <a:cxn ang="0">
                  <a:pos x="26" y="75"/>
                </a:cxn>
                <a:cxn ang="0">
                  <a:pos x="34" y="82"/>
                </a:cxn>
                <a:cxn ang="0">
                  <a:pos x="53" y="94"/>
                </a:cxn>
                <a:cxn ang="0">
                  <a:pos x="62" y="104"/>
                </a:cxn>
                <a:cxn ang="0">
                  <a:pos x="68" y="106"/>
                </a:cxn>
                <a:cxn ang="0">
                  <a:pos x="76" y="116"/>
                </a:cxn>
                <a:cxn ang="0">
                  <a:pos x="82" y="131"/>
                </a:cxn>
                <a:cxn ang="0">
                  <a:pos x="91" y="133"/>
                </a:cxn>
                <a:cxn ang="0">
                  <a:pos x="90" y="111"/>
                </a:cxn>
                <a:cxn ang="0">
                  <a:pos x="95" y="98"/>
                </a:cxn>
                <a:cxn ang="0">
                  <a:pos x="101" y="88"/>
                </a:cxn>
                <a:cxn ang="0">
                  <a:pos x="109" y="76"/>
                </a:cxn>
                <a:cxn ang="0">
                  <a:pos x="113" y="81"/>
                </a:cxn>
                <a:cxn ang="0">
                  <a:pos x="126" y="88"/>
                </a:cxn>
                <a:cxn ang="0">
                  <a:pos x="132" y="81"/>
                </a:cxn>
                <a:cxn ang="0">
                  <a:pos x="132" y="70"/>
                </a:cxn>
                <a:cxn ang="0">
                  <a:pos x="133" y="64"/>
                </a:cxn>
                <a:cxn ang="0">
                  <a:pos x="142" y="62"/>
                </a:cxn>
                <a:cxn ang="0">
                  <a:pos x="148" y="59"/>
                </a:cxn>
              </a:cxnLst>
              <a:rect l="0" t="0" r="r" b="b"/>
              <a:pathLst>
                <a:path w="150" h="135">
                  <a:moveTo>
                    <a:pt x="147" y="51"/>
                  </a:moveTo>
                  <a:cubicBezTo>
                    <a:pt x="146" y="51"/>
                    <a:pt x="146" y="50"/>
                    <a:pt x="146" y="49"/>
                  </a:cubicBezTo>
                  <a:cubicBezTo>
                    <a:pt x="145" y="49"/>
                    <a:pt x="146" y="47"/>
                    <a:pt x="145" y="47"/>
                  </a:cubicBezTo>
                  <a:cubicBezTo>
                    <a:pt x="144" y="46"/>
                    <a:pt x="142" y="47"/>
                    <a:pt x="141" y="47"/>
                  </a:cubicBezTo>
                  <a:cubicBezTo>
                    <a:pt x="140" y="47"/>
                    <a:pt x="136" y="48"/>
                    <a:pt x="136" y="47"/>
                  </a:cubicBezTo>
                  <a:cubicBezTo>
                    <a:pt x="135" y="46"/>
                    <a:pt x="135" y="46"/>
                    <a:pt x="135" y="45"/>
                  </a:cubicBezTo>
                  <a:cubicBezTo>
                    <a:pt x="135" y="44"/>
                    <a:pt x="135" y="44"/>
                    <a:pt x="135" y="43"/>
                  </a:cubicBezTo>
                  <a:cubicBezTo>
                    <a:pt x="134" y="43"/>
                    <a:pt x="134" y="42"/>
                    <a:pt x="133" y="42"/>
                  </a:cubicBezTo>
                  <a:cubicBezTo>
                    <a:pt x="133" y="41"/>
                    <a:pt x="132" y="41"/>
                    <a:pt x="132" y="40"/>
                  </a:cubicBezTo>
                  <a:cubicBezTo>
                    <a:pt x="130" y="40"/>
                    <a:pt x="130" y="39"/>
                    <a:pt x="130" y="38"/>
                  </a:cubicBezTo>
                  <a:cubicBezTo>
                    <a:pt x="129" y="36"/>
                    <a:pt x="128" y="36"/>
                    <a:pt x="127" y="36"/>
                  </a:cubicBezTo>
                  <a:cubicBezTo>
                    <a:pt x="125" y="36"/>
                    <a:pt x="123" y="37"/>
                    <a:pt x="121" y="36"/>
                  </a:cubicBezTo>
                  <a:cubicBezTo>
                    <a:pt x="120" y="36"/>
                    <a:pt x="119" y="35"/>
                    <a:pt x="118" y="34"/>
                  </a:cubicBezTo>
                  <a:cubicBezTo>
                    <a:pt x="117" y="34"/>
                    <a:pt x="117" y="33"/>
                    <a:pt x="116" y="33"/>
                  </a:cubicBezTo>
                  <a:cubicBezTo>
                    <a:pt x="116" y="32"/>
                    <a:pt x="116" y="32"/>
                    <a:pt x="116" y="31"/>
                  </a:cubicBezTo>
                  <a:cubicBezTo>
                    <a:pt x="115" y="31"/>
                    <a:pt x="115" y="31"/>
                    <a:pt x="114" y="31"/>
                  </a:cubicBezTo>
                  <a:cubicBezTo>
                    <a:pt x="113" y="31"/>
                    <a:pt x="113" y="30"/>
                    <a:pt x="112" y="30"/>
                  </a:cubicBezTo>
                  <a:cubicBezTo>
                    <a:pt x="112" y="29"/>
                    <a:pt x="111" y="29"/>
                    <a:pt x="110" y="28"/>
                  </a:cubicBezTo>
                  <a:cubicBezTo>
                    <a:pt x="108" y="27"/>
                    <a:pt x="106" y="25"/>
                    <a:pt x="106" y="23"/>
                  </a:cubicBezTo>
                  <a:cubicBezTo>
                    <a:pt x="108" y="23"/>
                    <a:pt x="108" y="23"/>
                    <a:pt x="108" y="23"/>
                  </a:cubicBezTo>
                  <a:cubicBezTo>
                    <a:pt x="107" y="22"/>
                    <a:pt x="106" y="21"/>
                    <a:pt x="105" y="20"/>
                  </a:cubicBezTo>
                  <a:cubicBezTo>
                    <a:pt x="103" y="18"/>
                    <a:pt x="101" y="17"/>
                    <a:pt x="100" y="14"/>
                  </a:cubicBezTo>
                  <a:cubicBezTo>
                    <a:pt x="99" y="13"/>
                    <a:pt x="99" y="12"/>
                    <a:pt x="98" y="12"/>
                  </a:cubicBezTo>
                  <a:cubicBezTo>
                    <a:pt x="96" y="11"/>
                    <a:pt x="95" y="11"/>
                    <a:pt x="94" y="10"/>
                  </a:cubicBezTo>
                  <a:cubicBezTo>
                    <a:pt x="93" y="9"/>
                    <a:pt x="93" y="9"/>
                    <a:pt x="92" y="8"/>
                  </a:cubicBezTo>
                  <a:cubicBezTo>
                    <a:pt x="90" y="8"/>
                    <a:pt x="90" y="7"/>
                    <a:pt x="90" y="6"/>
                  </a:cubicBezTo>
                  <a:cubicBezTo>
                    <a:pt x="89" y="5"/>
                    <a:pt x="88" y="4"/>
                    <a:pt x="88" y="3"/>
                  </a:cubicBezTo>
                  <a:cubicBezTo>
                    <a:pt x="88" y="3"/>
                    <a:pt x="88" y="3"/>
                    <a:pt x="88" y="3"/>
                  </a:cubicBezTo>
                  <a:cubicBezTo>
                    <a:pt x="88" y="4"/>
                    <a:pt x="87" y="4"/>
                    <a:pt x="86" y="4"/>
                  </a:cubicBezTo>
                  <a:cubicBezTo>
                    <a:pt x="86" y="4"/>
                    <a:pt x="85" y="4"/>
                    <a:pt x="84" y="5"/>
                  </a:cubicBezTo>
                  <a:cubicBezTo>
                    <a:pt x="83" y="5"/>
                    <a:pt x="82" y="5"/>
                    <a:pt x="81" y="4"/>
                  </a:cubicBezTo>
                  <a:cubicBezTo>
                    <a:pt x="80" y="3"/>
                    <a:pt x="78" y="0"/>
                    <a:pt x="76" y="1"/>
                  </a:cubicBezTo>
                  <a:cubicBezTo>
                    <a:pt x="75" y="1"/>
                    <a:pt x="75" y="1"/>
                    <a:pt x="74" y="2"/>
                  </a:cubicBezTo>
                  <a:cubicBezTo>
                    <a:pt x="74" y="2"/>
                    <a:pt x="75" y="3"/>
                    <a:pt x="75" y="3"/>
                  </a:cubicBezTo>
                  <a:cubicBezTo>
                    <a:pt x="74" y="4"/>
                    <a:pt x="74" y="4"/>
                    <a:pt x="74" y="4"/>
                  </a:cubicBezTo>
                  <a:cubicBezTo>
                    <a:pt x="73" y="5"/>
                    <a:pt x="74" y="7"/>
                    <a:pt x="74" y="8"/>
                  </a:cubicBezTo>
                  <a:cubicBezTo>
                    <a:pt x="74" y="10"/>
                    <a:pt x="75" y="10"/>
                    <a:pt x="76" y="11"/>
                  </a:cubicBezTo>
                  <a:cubicBezTo>
                    <a:pt x="77" y="12"/>
                    <a:pt x="78" y="14"/>
                    <a:pt x="79" y="15"/>
                  </a:cubicBezTo>
                  <a:cubicBezTo>
                    <a:pt x="80" y="16"/>
                    <a:pt x="80" y="17"/>
                    <a:pt x="80" y="18"/>
                  </a:cubicBezTo>
                  <a:cubicBezTo>
                    <a:pt x="81" y="20"/>
                    <a:pt x="82" y="21"/>
                    <a:pt x="80" y="23"/>
                  </a:cubicBezTo>
                  <a:cubicBezTo>
                    <a:pt x="80" y="23"/>
                    <a:pt x="80" y="24"/>
                    <a:pt x="79" y="24"/>
                  </a:cubicBezTo>
                  <a:cubicBezTo>
                    <a:pt x="79" y="25"/>
                    <a:pt x="78" y="24"/>
                    <a:pt x="78" y="25"/>
                  </a:cubicBezTo>
                  <a:cubicBezTo>
                    <a:pt x="77" y="25"/>
                    <a:pt x="76" y="24"/>
                    <a:pt x="76" y="24"/>
                  </a:cubicBezTo>
                  <a:cubicBezTo>
                    <a:pt x="75" y="23"/>
                    <a:pt x="75" y="22"/>
                    <a:pt x="75" y="21"/>
                  </a:cubicBezTo>
                  <a:cubicBezTo>
                    <a:pt x="74" y="19"/>
                    <a:pt x="73" y="18"/>
                    <a:pt x="71" y="18"/>
                  </a:cubicBezTo>
                  <a:cubicBezTo>
                    <a:pt x="69" y="18"/>
                    <a:pt x="67" y="20"/>
                    <a:pt x="65" y="21"/>
                  </a:cubicBezTo>
                  <a:cubicBezTo>
                    <a:pt x="65" y="21"/>
                    <a:pt x="64" y="21"/>
                    <a:pt x="64" y="22"/>
                  </a:cubicBezTo>
                  <a:cubicBezTo>
                    <a:pt x="63" y="22"/>
                    <a:pt x="63" y="22"/>
                    <a:pt x="63" y="23"/>
                  </a:cubicBezTo>
                  <a:cubicBezTo>
                    <a:pt x="62" y="24"/>
                    <a:pt x="60" y="26"/>
                    <a:pt x="58" y="27"/>
                  </a:cubicBezTo>
                  <a:cubicBezTo>
                    <a:pt x="57" y="28"/>
                    <a:pt x="56" y="29"/>
                    <a:pt x="56" y="30"/>
                  </a:cubicBezTo>
                  <a:cubicBezTo>
                    <a:pt x="56" y="31"/>
                    <a:pt x="57" y="32"/>
                    <a:pt x="57" y="33"/>
                  </a:cubicBezTo>
                  <a:cubicBezTo>
                    <a:pt x="57" y="35"/>
                    <a:pt x="57" y="36"/>
                    <a:pt x="56" y="37"/>
                  </a:cubicBezTo>
                  <a:cubicBezTo>
                    <a:pt x="56" y="38"/>
                    <a:pt x="56" y="39"/>
                    <a:pt x="55" y="40"/>
                  </a:cubicBezTo>
                  <a:cubicBezTo>
                    <a:pt x="55" y="41"/>
                    <a:pt x="56" y="41"/>
                    <a:pt x="55" y="42"/>
                  </a:cubicBezTo>
                  <a:cubicBezTo>
                    <a:pt x="55" y="43"/>
                    <a:pt x="53" y="43"/>
                    <a:pt x="52" y="44"/>
                  </a:cubicBezTo>
                  <a:cubicBezTo>
                    <a:pt x="52" y="45"/>
                    <a:pt x="52" y="47"/>
                    <a:pt x="51" y="48"/>
                  </a:cubicBezTo>
                  <a:cubicBezTo>
                    <a:pt x="51" y="48"/>
                    <a:pt x="51" y="48"/>
                    <a:pt x="51" y="49"/>
                  </a:cubicBezTo>
                  <a:cubicBezTo>
                    <a:pt x="51" y="49"/>
                    <a:pt x="51" y="50"/>
                    <a:pt x="51" y="50"/>
                  </a:cubicBezTo>
                  <a:cubicBezTo>
                    <a:pt x="50" y="52"/>
                    <a:pt x="49" y="53"/>
                    <a:pt x="48" y="55"/>
                  </a:cubicBezTo>
                  <a:cubicBezTo>
                    <a:pt x="48" y="55"/>
                    <a:pt x="47" y="56"/>
                    <a:pt x="47" y="57"/>
                  </a:cubicBezTo>
                  <a:cubicBezTo>
                    <a:pt x="47" y="58"/>
                    <a:pt x="48" y="58"/>
                    <a:pt x="48" y="60"/>
                  </a:cubicBezTo>
                  <a:cubicBezTo>
                    <a:pt x="48" y="61"/>
                    <a:pt x="48" y="62"/>
                    <a:pt x="48" y="64"/>
                  </a:cubicBezTo>
                  <a:cubicBezTo>
                    <a:pt x="49" y="64"/>
                    <a:pt x="49" y="66"/>
                    <a:pt x="49" y="66"/>
                  </a:cubicBezTo>
                  <a:cubicBezTo>
                    <a:pt x="50" y="66"/>
                    <a:pt x="50" y="66"/>
                    <a:pt x="50" y="67"/>
                  </a:cubicBezTo>
                  <a:cubicBezTo>
                    <a:pt x="50" y="67"/>
                    <a:pt x="51" y="68"/>
                    <a:pt x="51" y="69"/>
                  </a:cubicBezTo>
                  <a:cubicBezTo>
                    <a:pt x="51" y="69"/>
                    <a:pt x="51" y="70"/>
                    <a:pt x="51" y="71"/>
                  </a:cubicBezTo>
                  <a:cubicBezTo>
                    <a:pt x="51" y="74"/>
                    <a:pt x="51" y="79"/>
                    <a:pt x="49" y="81"/>
                  </a:cubicBezTo>
                  <a:cubicBezTo>
                    <a:pt x="49" y="81"/>
                    <a:pt x="49" y="82"/>
                    <a:pt x="48" y="82"/>
                  </a:cubicBezTo>
                  <a:cubicBezTo>
                    <a:pt x="48" y="82"/>
                    <a:pt x="48" y="83"/>
                    <a:pt x="48" y="83"/>
                  </a:cubicBezTo>
                  <a:cubicBezTo>
                    <a:pt x="47" y="84"/>
                    <a:pt x="47" y="85"/>
                    <a:pt x="46" y="84"/>
                  </a:cubicBezTo>
                  <a:cubicBezTo>
                    <a:pt x="45" y="83"/>
                    <a:pt x="44" y="81"/>
                    <a:pt x="43" y="80"/>
                  </a:cubicBezTo>
                  <a:cubicBezTo>
                    <a:pt x="43" y="79"/>
                    <a:pt x="43" y="78"/>
                    <a:pt x="42" y="77"/>
                  </a:cubicBezTo>
                  <a:cubicBezTo>
                    <a:pt x="41" y="76"/>
                    <a:pt x="40" y="74"/>
                    <a:pt x="39" y="74"/>
                  </a:cubicBezTo>
                  <a:cubicBezTo>
                    <a:pt x="38" y="74"/>
                    <a:pt x="33" y="75"/>
                    <a:pt x="33" y="73"/>
                  </a:cubicBezTo>
                  <a:cubicBezTo>
                    <a:pt x="32" y="72"/>
                    <a:pt x="31" y="71"/>
                    <a:pt x="30" y="71"/>
                  </a:cubicBezTo>
                  <a:cubicBezTo>
                    <a:pt x="29" y="70"/>
                    <a:pt x="27" y="69"/>
                    <a:pt x="25" y="67"/>
                  </a:cubicBezTo>
                  <a:cubicBezTo>
                    <a:pt x="23" y="66"/>
                    <a:pt x="21" y="64"/>
                    <a:pt x="20" y="63"/>
                  </a:cubicBezTo>
                  <a:cubicBezTo>
                    <a:pt x="18" y="62"/>
                    <a:pt x="17" y="60"/>
                    <a:pt x="16" y="59"/>
                  </a:cubicBezTo>
                  <a:cubicBezTo>
                    <a:pt x="16" y="58"/>
                    <a:pt x="16" y="57"/>
                    <a:pt x="15" y="56"/>
                  </a:cubicBezTo>
                  <a:cubicBezTo>
                    <a:pt x="14" y="55"/>
                    <a:pt x="13" y="54"/>
                    <a:pt x="12" y="53"/>
                  </a:cubicBezTo>
                  <a:cubicBezTo>
                    <a:pt x="12" y="52"/>
                    <a:pt x="12" y="52"/>
                    <a:pt x="12" y="52"/>
                  </a:cubicBezTo>
                  <a:cubicBezTo>
                    <a:pt x="12" y="51"/>
                    <a:pt x="11" y="51"/>
                    <a:pt x="11" y="51"/>
                  </a:cubicBezTo>
                  <a:cubicBezTo>
                    <a:pt x="11" y="51"/>
                    <a:pt x="11" y="50"/>
                    <a:pt x="11" y="50"/>
                  </a:cubicBezTo>
                  <a:cubicBezTo>
                    <a:pt x="10" y="49"/>
                    <a:pt x="9" y="50"/>
                    <a:pt x="8" y="50"/>
                  </a:cubicBezTo>
                  <a:cubicBezTo>
                    <a:pt x="8" y="50"/>
                    <a:pt x="7" y="51"/>
                    <a:pt x="6" y="51"/>
                  </a:cubicBezTo>
                  <a:cubicBezTo>
                    <a:pt x="5" y="51"/>
                    <a:pt x="1" y="52"/>
                    <a:pt x="0" y="54"/>
                  </a:cubicBezTo>
                  <a:cubicBezTo>
                    <a:pt x="0" y="54"/>
                    <a:pt x="0" y="54"/>
                    <a:pt x="0" y="54"/>
                  </a:cubicBezTo>
                  <a:cubicBezTo>
                    <a:pt x="0" y="55"/>
                    <a:pt x="0" y="56"/>
                    <a:pt x="0" y="57"/>
                  </a:cubicBezTo>
                  <a:cubicBezTo>
                    <a:pt x="1" y="57"/>
                    <a:pt x="2" y="57"/>
                    <a:pt x="3" y="58"/>
                  </a:cubicBezTo>
                  <a:cubicBezTo>
                    <a:pt x="4" y="58"/>
                    <a:pt x="5" y="58"/>
                    <a:pt x="5" y="59"/>
                  </a:cubicBezTo>
                  <a:cubicBezTo>
                    <a:pt x="5" y="59"/>
                    <a:pt x="6" y="59"/>
                    <a:pt x="6" y="59"/>
                  </a:cubicBezTo>
                  <a:cubicBezTo>
                    <a:pt x="7" y="59"/>
                    <a:pt x="9" y="60"/>
                    <a:pt x="10" y="61"/>
                  </a:cubicBezTo>
                  <a:cubicBezTo>
                    <a:pt x="11" y="62"/>
                    <a:pt x="12" y="62"/>
                    <a:pt x="12" y="62"/>
                  </a:cubicBezTo>
                  <a:cubicBezTo>
                    <a:pt x="13" y="62"/>
                    <a:pt x="13" y="63"/>
                    <a:pt x="14" y="63"/>
                  </a:cubicBezTo>
                  <a:cubicBezTo>
                    <a:pt x="14" y="64"/>
                    <a:pt x="15" y="64"/>
                    <a:pt x="15" y="65"/>
                  </a:cubicBezTo>
                  <a:cubicBezTo>
                    <a:pt x="16" y="65"/>
                    <a:pt x="17" y="65"/>
                    <a:pt x="17" y="66"/>
                  </a:cubicBezTo>
                  <a:cubicBezTo>
                    <a:pt x="19" y="67"/>
                    <a:pt x="20" y="69"/>
                    <a:pt x="22" y="71"/>
                  </a:cubicBezTo>
                  <a:cubicBezTo>
                    <a:pt x="23" y="71"/>
                    <a:pt x="24" y="72"/>
                    <a:pt x="24" y="73"/>
                  </a:cubicBezTo>
                  <a:cubicBezTo>
                    <a:pt x="25" y="73"/>
                    <a:pt x="25" y="74"/>
                    <a:pt x="26" y="75"/>
                  </a:cubicBezTo>
                  <a:cubicBezTo>
                    <a:pt x="27" y="76"/>
                    <a:pt x="29" y="77"/>
                    <a:pt x="30" y="78"/>
                  </a:cubicBezTo>
                  <a:cubicBezTo>
                    <a:pt x="31" y="79"/>
                    <a:pt x="32" y="80"/>
                    <a:pt x="33" y="81"/>
                  </a:cubicBezTo>
                  <a:cubicBezTo>
                    <a:pt x="34" y="81"/>
                    <a:pt x="34" y="82"/>
                    <a:pt x="34" y="82"/>
                  </a:cubicBezTo>
                  <a:cubicBezTo>
                    <a:pt x="35" y="83"/>
                    <a:pt x="35" y="83"/>
                    <a:pt x="36" y="83"/>
                  </a:cubicBezTo>
                  <a:cubicBezTo>
                    <a:pt x="40" y="85"/>
                    <a:pt x="43" y="88"/>
                    <a:pt x="47" y="90"/>
                  </a:cubicBezTo>
                  <a:cubicBezTo>
                    <a:pt x="49" y="91"/>
                    <a:pt x="51" y="93"/>
                    <a:pt x="53" y="94"/>
                  </a:cubicBezTo>
                  <a:cubicBezTo>
                    <a:pt x="55" y="95"/>
                    <a:pt x="57" y="97"/>
                    <a:pt x="58" y="99"/>
                  </a:cubicBezTo>
                  <a:cubicBezTo>
                    <a:pt x="59" y="100"/>
                    <a:pt x="59" y="102"/>
                    <a:pt x="60" y="102"/>
                  </a:cubicBezTo>
                  <a:cubicBezTo>
                    <a:pt x="61" y="103"/>
                    <a:pt x="62" y="103"/>
                    <a:pt x="62" y="104"/>
                  </a:cubicBezTo>
                  <a:cubicBezTo>
                    <a:pt x="63" y="104"/>
                    <a:pt x="64" y="105"/>
                    <a:pt x="65" y="105"/>
                  </a:cubicBezTo>
                  <a:cubicBezTo>
                    <a:pt x="67" y="105"/>
                    <a:pt x="66" y="105"/>
                    <a:pt x="67" y="106"/>
                  </a:cubicBezTo>
                  <a:cubicBezTo>
                    <a:pt x="68" y="106"/>
                    <a:pt x="68" y="106"/>
                    <a:pt x="68" y="106"/>
                  </a:cubicBezTo>
                  <a:cubicBezTo>
                    <a:pt x="68" y="106"/>
                    <a:pt x="69" y="107"/>
                    <a:pt x="69" y="107"/>
                  </a:cubicBezTo>
                  <a:cubicBezTo>
                    <a:pt x="71" y="109"/>
                    <a:pt x="72" y="113"/>
                    <a:pt x="74" y="115"/>
                  </a:cubicBezTo>
                  <a:cubicBezTo>
                    <a:pt x="75" y="116"/>
                    <a:pt x="75" y="116"/>
                    <a:pt x="76" y="116"/>
                  </a:cubicBezTo>
                  <a:cubicBezTo>
                    <a:pt x="77" y="117"/>
                    <a:pt x="77" y="118"/>
                    <a:pt x="78" y="119"/>
                  </a:cubicBezTo>
                  <a:cubicBezTo>
                    <a:pt x="79" y="121"/>
                    <a:pt x="79" y="124"/>
                    <a:pt x="80" y="126"/>
                  </a:cubicBezTo>
                  <a:cubicBezTo>
                    <a:pt x="81" y="128"/>
                    <a:pt x="81" y="129"/>
                    <a:pt x="82" y="131"/>
                  </a:cubicBezTo>
                  <a:cubicBezTo>
                    <a:pt x="83" y="132"/>
                    <a:pt x="85" y="132"/>
                    <a:pt x="86" y="133"/>
                  </a:cubicBezTo>
                  <a:cubicBezTo>
                    <a:pt x="87" y="133"/>
                    <a:pt x="88" y="135"/>
                    <a:pt x="90" y="135"/>
                  </a:cubicBezTo>
                  <a:cubicBezTo>
                    <a:pt x="91" y="134"/>
                    <a:pt x="90" y="134"/>
                    <a:pt x="91" y="133"/>
                  </a:cubicBezTo>
                  <a:cubicBezTo>
                    <a:pt x="91" y="132"/>
                    <a:pt x="91" y="132"/>
                    <a:pt x="91" y="131"/>
                  </a:cubicBezTo>
                  <a:cubicBezTo>
                    <a:pt x="93" y="129"/>
                    <a:pt x="96" y="127"/>
                    <a:pt x="95" y="124"/>
                  </a:cubicBezTo>
                  <a:cubicBezTo>
                    <a:pt x="95" y="120"/>
                    <a:pt x="92" y="115"/>
                    <a:pt x="90" y="111"/>
                  </a:cubicBezTo>
                  <a:cubicBezTo>
                    <a:pt x="88" y="110"/>
                    <a:pt x="86" y="108"/>
                    <a:pt x="86" y="105"/>
                  </a:cubicBezTo>
                  <a:cubicBezTo>
                    <a:pt x="87" y="103"/>
                    <a:pt x="91" y="103"/>
                    <a:pt x="93" y="102"/>
                  </a:cubicBezTo>
                  <a:cubicBezTo>
                    <a:pt x="94" y="101"/>
                    <a:pt x="95" y="100"/>
                    <a:pt x="95" y="98"/>
                  </a:cubicBezTo>
                  <a:cubicBezTo>
                    <a:pt x="96" y="97"/>
                    <a:pt x="97" y="95"/>
                    <a:pt x="97" y="94"/>
                  </a:cubicBezTo>
                  <a:cubicBezTo>
                    <a:pt x="98" y="93"/>
                    <a:pt x="98" y="92"/>
                    <a:pt x="99" y="91"/>
                  </a:cubicBezTo>
                  <a:cubicBezTo>
                    <a:pt x="100" y="90"/>
                    <a:pt x="100" y="89"/>
                    <a:pt x="101" y="88"/>
                  </a:cubicBezTo>
                  <a:cubicBezTo>
                    <a:pt x="103" y="87"/>
                    <a:pt x="104" y="85"/>
                    <a:pt x="105" y="83"/>
                  </a:cubicBezTo>
                  <a:cubicBezTo>
                    <a:pt x="107" y="81"/>
                    <a:pt x="108" y="80"/>
                    <a:pt x="109" y="78"/>
                  </a:cubicBezTo>
                  <a:cubicBezTo>
                    <a:pt x="109" y="77"/>
                    <a:pt x="109" y="77"/>
                    <a:pt x="109" y="76"/>
                  </a:cubicBezTo>
                  <a:cubicBezTo>
                    <a:pt x="109" y="76"/>
                    <a:pt x="111" y="74"/>
                    <a:pt x="111" y="74"/>
                  </a:cubicBezTo>
                  <a:cubicBezTo>
                    <a:pt x="112" y="74"/>
                    <a:pt x="112" y="74"/>
                    <a:pt x="112" y="75"/>
                  </a:cubicBezTo>
                  <a:cubicBezTo>
                    <a:pt x="113" y="77"/>
                    <a:pt x="113" y="79"/>
                    <a:pt x="113" y="81"/>
                  </a:cubicBezTo>
                  <a:cubicBezTo>
                    <a:pt x="113" y="83"/>
                    <a:pt x="113" y="86"/>
                    <a:pt x="113" y="87"/>
                  </a:cubicBezTo>
                  <a:cubicBezTo>
                    <a:pt x="114" y="90"/>
                    <a:pt x="116" y="89"/>
                    <a:pt x="118" y="89"/>
                  </a:cubicBezTo>
                  <a:cubicBezTo>
                    <a:pt x="121" y="89"/>
                    <a:pt x="123" y="89"/>
                    <a:pt x="126" y="88"/>
                  </a:cubicBezTo>
                  <a:cubicBezTo>
                    <a:pt x="127" y="87"/>
                    <a:pt x="129" y="87"/>
                    <a:pt x="130" y="85"/>
                  </a:cubicBezTo>
                  <a:cubicBezTo>
                    <a:pt x="131" y="85"/>
                    <a:pt x="131" y="84"/>
                    <a:pt x="131" y="83"/>
                  </a:cubicBezTo>
                  <a:cubicBezTo>
                    <a:pt x="131" y="82"/>
                    <a:pt x="132" y="82"/>
                    <a:pt x="132" y="81"/>
                  </a:cubicBezTo>
                  <a:cubicBezTo>
                    <a:pt x="133" y="80"/>
                    <a:pt x="133" y="79"/>
                    <a:pt x="133" y="78"/>
                  </a:cubicBezTo>
                  <a:cubicBezTo>
                    <a:pt x="134" y="76"/>
                    <a:pt x="135" y="73"/>
                    <a:pt x="134" y="71"/>
                  </a:cubicBezTo>
                  <a:cubicBezTo>
                    <a:pt x="134" y="71"/>
                    <a:pt x="133" y="70"/>
                    <a:pt x="132" y="70"/>
                  </a:cubicBezTo>
                  <a:cubicBezTo>
                    <a:pt x="132" y="69"/>
                    <a:pt x="131" y="69"/>
                    <a:pt x="130" y="69"/>
                  </a:cubicBezTo>
                  <a:cubicBezTo>
                    <a:pt x="129" y="69"/>
                    <a:pt x="129" y="68"/>
                    <a:pt x="129" y="68"/>
                  </a:cubicBezTo>
                  <a:cubicBezTo>
                    <a:pt x="128" y="66"/>
                    <a:pt x="131" y="64"/>
                    <a:pt x="133" y="64"/>
                  </a:cubicBezTo>
                  <a:cubicBezTo>
                    <a:pt x="134" y="65"/>
                    <a:pt x="135" y="65"/>
                    <a:pt x="136" y="66"/>
                  </a:cubicBezTo>
                  <a:cubicBezTo>
                    <a:pt x="138" y="67"/>
                    <a:pt x="139" y="67"/>
                    <a:pt x="141" y="67"/>
                  </a:cubicBezTo>
                  <a:cubicBezTo>
                    <a:pt x="141" y="65"/>
                    <a:pt x="140" y="62"/>
                    <a:pt x="142" y="62"/>
                  </a:cubicBezTo>
                  <a:cubicBezTo>
                    <a:pt x="143" y="62"/>
                    <a:pt x="145" y="63"/>
                    <a:pt x="146" y="62"/>
                  </a:cubicBezTo>
                  <a:cubicBezTo>
                    <a:pt x="146" y="61"/>
                    <a:pt x="145" y="60"/>
                    <a:pt x="146" y="60"/>
                  </a:cubicBezTo>
                  <a:cubicBezTo>
                    <a:pt x="147" y="59"/>
                    <a:pt x="148" y="59"/>
                    <a:pt x="148" y="59"/>
                  </a:cubicBezTo>
                  <a:cubicBezTo>
                    <a:pt x="149" y="58"/>
                    <a:pt x="149" y="58"/>
                    <a:pt x="149" y="57"/>
                  </a:cubicBezTo>
                  <a:cubicBezTo>
                    <a:pt x="150" y="55"/>
                    <a:pt x="148" y="52"/>
                    <a:pt x="147" y="51"/>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2" name="Freeform 29">
              <a:extLst>
                <a:ext uri="{FF2B5EF4-FFF2-40B4-BE49-F238E27FC236}">
                  <a16:creationId xmlns:a16="http://schemas.microsoft.com/office/drawing/2014/main" id="{EA5F6783-FFEC-4D4C-8A03-429B61CC2132}"/>
                </a:ext>
              </a:extLst>
            </p:cNvPr>
            <p:cNvSpPr>
              <a:spLocks noEditPoints="1"/>
            </p:cNvSpPr>
            <p:nvPr/>
          </p:nvSpPr>
          <p:spPr bwMode="auto">
            <a:xfrm>
              <a:off x="9186526" y="5277234"/>
              <a:ext cx="354401" cy="524680"/>
            </a:xfrm>
            <a:custGeom>
              <a:avLst/>
              <a:gdLst/>
              <a:ahLst/>
              <a:cxnLst>
                <a:cxn ang="0">
                  <a:pos x="53" y="277"/>
                </a:cxn>
                <a:cxn ang="0">
                  <a:pos x="53" y="278"/>
                </a:cxn>
                <a:cxn ang="0">
                  <a:pos x="54" y="276"/>
                </a:cxn>
                <a:cxn ang="0">
                  <a:pos x="58" y="282"/>
                </a:cxn>
                <a:cxn ang="0">
                  <a:pos x="54" y="280"/>
                </a:cxn>
                <a:cxn ang="0">
                  <a:pos x="208" y="236"/>
                </a:cxn>
                <a:cxn ang="0">
                  <a:pos x="200" y="227"/>
                </a:cxn>
                <a:cxn ang="0">
                  <a:pos x="192" y="213"/>
                </a:cxn>
                <a:cxn ang="0">
                  <a:pos x="188" y="190"/>
                </a:cxn>
                <a:cxn ang="0">
                  <a:pos x="201" y="176"/>
                </a:cxn>
                <a:cxn ang="0">
                  <a:pos x="195" y="148"/>
                </a:cxn>
                <a:cxn ang="0">
                  <a:pos x="198" y="139"/>
                </a:cxn>
                <a:cxn ang="0">
                  <a:pos x="183" y="129"/>
                </a:cxn>
                <a:cxn ang="0">
                  <a:pos x="170" y="135"/>
                </a:cxn>
                <a:cxn ang="0">
                  <a:pos x="147" y="122"/>
                </a:cxn>
                <a:cxn ang="0">
                  <a:pos x="137" y="115"/>
                </a:cxn>
                <a:cxn ang="0">
                  <a:pos x="141" y="103"/>
                </a:cxn>
                <a:cxn ang="0">
                  <a:pos x="137" y="90"/>
                </a:cxn>
                <a:cxn ang="0">
                  <a:pos x="137" y="76"/>
                </a:cxn>
                <a:cxn ang="0">
                  <a:pos x="107" y="61"/>
                </a:cxn>
                <a:cxn ang="0">
                  <a:pos x="105" y="40"/>
                </a:cxn>
                <a:cxn ang="0">
                  <a:pos x="95" y="29"/>
                </a:cxn>
                <a:cxn ang="0">
                  <a:pos x="81" y="12"/>
                </a:cxn>
                <a:cxn ang="0">
                  <a:pos x="44" y="0"/>
                </a:cxn>
                <a:cxn ang="0">
                  <a:pos x="26" y="8"/>
                </a:cxn>
                <a:cxn ang="0">
                  <a:pos x="6" y="18"/>
                </a:cxn>
                <a:cxn ang="0">
                  <a:pos x="2" y="31"/>
                </a:cxn>
                <a:cxn ang="0">
                  <a:pos x="2" y="48"/>
                </a:cxn>
                <a:cxn ang="0">
                  <a:pos x="6" y="64"/>
                </a:cxn>
                <a:cxn ang="0">
                  <a:pos x="19" y="82"/>
                </a:cxn>
                <a:cxn ang="0">
                  <a:pos x="23" y="112"/>
                </a:cxn>
                <a:cxn ang="0">
                  <a:pos x="11" y="142"/>
                </a:cxn>
                <a:cxn ang="0">
                  <a:pos x="24" y="151"/>
                </a:cxn>
                <a:cxn ang="0">
                  <a:pos x="24" y="164"/>
                </a:cxn>
                <a:cxn ang="0">
                  <a:pos x="36" y="173"/>
                </a:cxn>
                <a:cxn ang="0">
                  <a:pos x="15" y="176"/>
                </a:cxn>
                <a:cxn ang="0">
                  <a:pos x="28" y="201"/>
                </a:cxn>
                <a:cxn ang="0">
                  <a:pos x="25" y="214"/>
                </a:cxn>
                <a:cxn ang="0">
                  <a:pos x="13" y="212"/>
                </a:cxn>
                <a:cxn ang="0">
                  <a:pos x="22" y="223"/>
                </a:cxn>
                <a:cxn ang="0">
                  <a:pos x="36" y="241"/>
                </a:cxn>
                <a:cxn ang="0">
                  <a:pos x="51" y="247"/>
                </a:cxn>
                <a:cxn ang="0">
                  <a:pos x="60" y="258"/>
                </a:cxn>
                <a:cxn ang="0">
                  <a:pos x="72" y="270"/>
                </a:cxn>
                <a:cxn ang="0">
                  <a:pos x="82" y="262"/>
                </a:cxn>
                <a:cxn ang="0">
                  <a:pos x="93" y="244"/>
                </a:cxn>
                <a:cxn ang="0">
                  <a:pos x="105" y="245"/>
                </a:cxn>
                <a:cxn ang="0">
                  <a:pos x="117" y="255"/>
                </a:cxn>
                <a:cxn ang="0">
                  <a:pos x="131" y="272"/>
                </a:cxn>
                <a:cxn ang="0">
                  <a:pos x="151" y="289"/>
                </a:cxn>
                <a:cxn ang="0">
                  <a:pos x="143" y="305"/>
                </a:cxn>
                <a:cxn ang="0">
                  <a:pos x="138" y="321"/>
                </a:cxn>
                <a:cxn ang="0">
                  <a:pos x="159" y="316"/>
                </a:cxn>
                <a:cxn ang="0">
                  <a:pos x="174" y="312"/>
                </a:cxn>
                <a:cxn ang="0">
                  <a:pos x="190" y="299"/>
                </a:cxn>
                <a:cxn ang="0">
                  <a:pos x="187" y="276"/>
                </a:cxn>
                <a:cxn ang="0">
                  <a:pos x="202" y="269"/>
                </a:cxn>
              </a:cxnLst>
              <a:rect l="0" t="0" r="r" b="b"/>
              <a:pathLst>
                <a:path w="218" h="322">
                  <a:moveTo>
                    <a:pt x="53" y="277"/>
                  </a:moveTo>
                  <a:cubicBezTo>
                    <a:pt x="53" y="276"/>
                    <a:pt x="53" y="276"/>
                    <a:pt x="53" y="276"/>
                  </a:cubicBezTo>
                  <a:cubicBezTo>
                    <a:pt x="53" y="276"/>
                    <a:pt x="53" y="276"/>
                    <a:pt x="53" y="276"/>
                  </a:cubicBezTo>
                  <a:cubicBezTo>
                    <a:pt x="53" y="276"/>
                    <a:pt x="53" y="276"/>
                    <a:pt x="53" y="277"/>
                  </a:cubicBezTo>
                  <a:moveTo>
                    <a:pt x="53" y="277"/>
                  </a:moveTo>
                  <a:cubicBezTo>
                    <a:pt x="53" y="277"/>
                    <a:pt x="53" y="277"/>
                    <a:pt x="53" y="277"/>
                  </a:cubicBezTo>
                  <a:cubicBezTo>
                    <a:pt x="53" y="277"/>
                    <a:pt x="53" y="277"/>
                    <a:pt x="53" y="277"/>
                  </a:cubicBezTo>
                  <a:cubicBezTo>
                    <a:pt x="53" y="277"/>
                    <a:pt x="53" y="277"/>
                    <a:pt x="53" y="276"/>
                  </a:cubicBezTo>
                  <a:cubicBezTo>
                    <a:pt x="53" y="277"/>
                    <a:pt x="53" y="277"/>
                    <a:pt x="53" y="277"/>
                  </a:cubicBezTo>
                  <a:moveTo>
                    <a:pt x="53" y="277"/>
                  </a:moveTo>
                  <a:cubicBezTo>
                    <a:pt x="53" y="277"/>
                    <a:pt x="53" y="277"/>
                    <a:pt x="53" y="277"/>
                  </a:cubicBezTo>
                  <a:cubicBezTo>
                    <a:pt x="53" y="277"/>
                    <a:pt x="53" y="278"/>
                    <a:pt x="53" y="278"/>
                  </a:cubicBezTo>
                  <a:cubicBezTo>
                    <a:pt x="53" y="278"/>
                    <a:pt x="53" y="278"/>
                    <a:pt x="53" y="278"/>
                  </a:cubicBezTo>
                  <a:cubicBezTo>
                    <a:pt x="53" y="278"/>
                    <a:pt x="53" y="277"/>
                    <a:pt x="53" y="277"/>
                  </a:cubicBezTo>
                  <a:moveTo>
                    <a:pt x="53" y="278"/>
                  </a:moveTo>
                  <a:cubicBezTo>
                    <a:pt x="53" y="278"/>
                    <a:pt x="53" y="277"/>
                    <a:pt x="53" y="277"/>
                  </a:cubicBezTo>
                  <a:cubicBezTo>
                    <a:pt x="53" y="277"/>
                    <a:pt x="53" y="278"/>
                    <a:pt x="53" y="278"/>
                  </a:cubicBezTo>
                  <a:moveTo>
                    <a:pt x="54" y="276"/>
                  </a:moveTo>
                  <a:cubicBezTo>
                    <a:pt x="54" y="276"/>
                    <a:pt x="54" y="276"/>
                    <a:pt x="54" y="276"/>
                  </a:cubicBezTo>
                  <a:cubicBezTo>
                    <a:pt x="55" y="275"/>
                    <a:pt x="56" y="275"/>
                    <a:pt x="56" y="275"/>
                  </a:cubicBezTo>
                  <a:cubicBezTo>
                    <a:pt x="55" y="275"/>
                    <a:pt x="54" y="276"/>
                    <a:pt x="54" y="276"/>
                  </a:cubicBezTo>
                  <a:moveTo>
                    <a:pt x="58" y="282"/>
                  </a:moveTo>
                  <a:cubicBezTo>
                    <a:pt x="58" y="283"/>
                    <a:pt x="59" y="284"/>
                    <a:pt x="59" y="285"/>
                  </a:cubicBezTo>
                  <a:cubicBezTo>
                    <a:pt x="59" y="284"/>
                    <a:pt x="58" y="283"/>
                    <a:pt x="58" y="282"/>
                  </a:cubicBezTo>
                  <a:moveTo>
                    <a:pt x="56" y="275"/>
                  </a:moveTo>
                  <a:cubicBezTo>
                    <a:pt x="57" y="275"/>
                    <a:pt x="57" y="275"/>
                    <a:pt x="57" y="275"/>
                  </a:cubicBezTo>
                  <a:cubicBezTo>
                    <a:pt x="57" y="275"/>
                    <a:pt x="57" y="275"/>
                    <a:pt x="56" y="275"/>
                  </a:cubicBezTo>
                  <a:moveTo>
                    <a:pt x="54" y="280"/>
                  </a:moveTo>
                  <a:cubicBezTo>
                    <a:pt x="54" y="280"/>
                    <a:pt x="54" y="280"/>
                    <a:pt x="54" y="280"/>
                  </a:cubicBezTo>
                  <a:cubicBezTo>
                    <a:pt x="54" y="280"/>
                    <a:pt x="54" y="280"/>
                    <a:pt x="54" y="280"/>
                  </a:cubicBezTo>
                  <a:moveTo>
                    <a:pt x="217" y="248"/>
                  </a:moveTo>
                  <a:cubicBezTo>
                    <a:pt x="217" y="248"/>
                    <a:pt x="216" y="248"/>
                    <a:pt x="216" y="247"/>
                  </a:cubicBezTo>
                  <a:cubicBezTo>
                    <a:pt x="216" y="247"/>
                    <a:pt x="215" y="246"/>
                    <a:pt x="215" y="246"/>
                  </a:cubicBezTo>
                  <a:cubicBezTo>
                    <a:pt x="215" y="245"/>
                    <a:pt x="214" y="244"/>
                    <a:pt x="213" y="243"/>
                  </a:cubicBezTo>
                  <a:cubicBezTo>
                    <a:pt x="212" y="242"/>
                    <a:pt x="210" y="240"/>
                    <a:pt x="210" y="238"/>
                  </a:cubicBezTo>
                  <a:cubicBezTo>
                    <a:pt x="210" y="237"/>
                    <a:pt x="209" y="237"/>
                    <a:pt x="208" y="236"/>
                  </a:cubicBezTo>
                  <a:cubicBezTo>
                    <a:pt x="207" y="235"/>
                    <a:pt x="207" y="234"/>
                    <a:pt x="206" y="233"/>
                  </a:cubicBezTo>
                  <a:cubicBezTo>
                    <a:pt x="205" y="232"/>
                    <a:pt x="205" y="231"/>
                    <a:pt x="203" y="231"/>
                  </a:cubicBezTo>
                  <a:cubicBezTo>
                    <a:pt x="202" y="230"/>
                    <a:pt x="200" y="231"/>
                    <a:pt x="198" y="230"/>
                  </a:cubicBezTo>
                  <a:cubicBezTo>
                    <a:pt x="197" y="230"/>
                    <a:pt x="195" y="230"/>
                    <a:pt x="194" y="230"/>
                  </a:cubicBezTo>
                  <a:cubicBezTo>
                    <a:pt x="193" y="229"/>
                    <a:pt x="193" y="226"/>
                    <a:pt x="194" y="226"/>
                  </a:cubicBezTo>
                  <a:cubicBezTo>
                    <a:pt x="196" y="226"/>
                    <a:pt x="198" y="228"/>
                    <a:pt x="200" y="227"/>
                  </a:cubicBezTo>
                  <a:cubicBezTo>
                    <a:pt x="199" y="225"/>
                    <a:pt x="198" y="224"/>
                    <a:pt x="197" y="222"/>
                  </a:cubicBezTo>
                  <a:cubicBezTo>
                    <a:pt x="196" y="221"/>
                    <a:pt x="196" y="221"/>
                    <a:pt x="195" y="220"/>
                  </a:cubicBezTo>
                  <a:cubicBezTo>
                    <a:pt x="195" y="220"/>
                    <a:pt x="194" y="219"/>
                    <a:pt x="194" y="218"/>
                  </a:cubicBezTo>
                  <a:cubicBezTo>
                    <a:pt x="194" y="218"/>
                    <a:pt x="193" y="217"/>
                    <a:pt x="193" y="216"/>
                  </a:cubicBezTo>
                  <a:cubicBezTo>
                    <a:pt x="193" y="215"/>
                    <a:pt x="193" y="214"/>
                    <a:pt x="193" y="214"/>
                  </a:cubicBezTo>
                  <a:cubicBezTo>
                    <a:pt x="192" y="213"/>
                    <a:pt x="192" y="214"/>
                    <a:pt x="192" y="213"/>
                  </a:cubicBezTo>
                  <a:cubicBezTo>
                    <a:pt x="191" y="212"/>
                    <a:pt x="192" y="210"/>
                    <a:pt x="191" y="210"/>
                  </a:cubicBezTo>
                  <a:cubicBezTo>
                    <a:pt x="191" y="209"/>
                    <a:pt x="191" y="209"/>
                    <a:pt x="190" y="209"/>
                  </a:cubicBezTo>
                  <a:cubicBezTo>
                    <a:pt x="190" y="209"/>
                    <a:pt x="190" y="208"/>
                    <a:pt x="190" y="208"/>
                  </a:cubicBezTo>
                  <a:cubicBezTo>
                    <a:pt x="189" y="207"/>
                    <a:pt x="188" y="205"/>
                    <a:pt x="187" y="203"/>
                  </a:cubicBezTo>
                  <a:cubicBezTo>
                    <a:pt x="187" y="201"/>
                    <a:pt x="187" y="196"/>
                    <a:pt x="187" y="194"/>
                  </a:cubicBezTo>
                  <a:cubicBezTo>
                    <a:pt x="187" y="192"/>
                    <a:pt x="188" y="191"/>
                    <a:pt x="188" y="190"/>
                  </a:cubicBezTo>
                  <a:cubicBezTo>
                    <a:pt x="189" y="189"/>
                    <a:pt x="190" y="189"/>
                    <a:pt x="191" y="187"/>
                  </a:cubicBezTo>
                  <a:cubicBezTo>
                    <a:pt x="191" y="186"/>
                    <a:pt x="191" y="186"/>
                    <a:pt x="191" y="185"/>
                  </a:cubicBezTo>
                  <a:cubicBezTo>
                    <a:pt x="191" y="184"/>
                    <a:pt x="192" y="184"/>
                    <a:pt x="192" y="183"/>
                  </a:cubicBezTo>
                  <a:cubicBezTo>
                    <a:pt x="194" y="181"/>
                    <a:pt x="194" y="178"/>
                    <a:pt x="196" y="177"/>
                  </a:cubicBezTo>
                  <a:cubicBezTo>
                    <a:pt x="196" y="176"/>
                    <a:pt x="198" y="176"/>
                    <a:pt x="198" y="176"/>
                  </a:cubicBezTo>
                  <a:cubicBezTo>
                    <a:pt x="199" y="176"/>
                    <a:pt x="201" y="176"/>
                    <a:pt x="201" y="176"/>
                  </a:cubicBezTo>
                  <a:cubicBezTo>
                    <a:pt x="202" y="175"/>
                    <a:pt x="202" y="174"/>
                    <a:pt x="202" y="173"/>
                  </a:cubicBezTo>
                  <a:cubicBezTo>
                    <a:pt x="202" y="169"/>
                    <a:pt x="202" y="165"/>
                    <a:pt x="202" y="161"/>
                  </a:cubicBezTo>
                  <a:cubicBezTo>
                    <a:pt x="202" y="159"/>
                    <a:pt x="201" y="157"/>
                    <a:pt x="199" y="156"/>
                  </a:cubicBezTo>
                  <a:cubicBezTo>
                    <a:pt x="199" y="155"/>
                    <a:pt x="198" y="154"/>
                    <a:pt x="198" y="154"/>
                  </a:cubicBezTo>
                  <a:cubicBezTo>
                    <a:pt x="197" y="153"/>
                    <a:pt x="196" y="153"/>
                    <a:pt x="195" y="152"/>
                  </a:cubicBezTo>
                  <a:cubicBezTo>
                    <a:pt x="194" y="151"/>
                    <a:pt x="195" y="149"/>
                    <a:pt x="195" y="148"/>
                  </a:cubicBezTo>
                  <a:cubicBezTo>
                    <a:pt x="194" y="148"/>
                    <a:pt x="193" y="147"/>
                    <a:pt x="193" y="146"/>
                  </a:cubicBezTo>
                  <a:cubicBezTo>
                    <a:pt x="193" y="145"/>
                    <a:pt x="192" y="145"/>
                    <a:pt x="192" y="144"/>
                  </a:cubicBezTo>
                  <a:cubicBezTo>
                    <a:pt x="193" y="143"/>
                    <a:pt x="193" y="143"/>
                    <a:pt x="194" y="143"/>
                  </a:cubicBezTo>
                  <a:cubicBezTo>
                    <a:pt x="194" y="142"/>
                    <a:pt x="194" y="142"/>
                    <a:pt x="194" y="141"/>
                  </a:cubicBezTo>
                  <a:cubicBezTo>
                    <a:pt x="194" y="140"/>
                    <a:pt x="196" y="140"/>
                    <a:pt x="196" y="140"/>
                  </a:cubicBezTo>
                  <a:cubicBezTo>
                    <a:pt x="197" y="139"/>
                    <a:pt x="197" y="139"/>
                    <a:pt x="198" y="139"/>
                  </a:cubicBezTo>
                  <a:cubicBezTo>
                    <a:pt x="199" y="138"/>
                    <a:pt x="200" y="138"/>
                    <a:pt x="201" y="137"/>
                  </a:cubicBezTo>
                  <a:cubicBezTo>
                    <a:pt x="204" y="137"/>
                    <a:pt x="207" y="137"/>
                    <a:pt x="208" y="135"/>
                  </a:cubicBezTo>
                  <a:cubicBezTo>
                    <a:pt x="209" y="132"/>
                    <a:pt x="206" y="131"/>
                    <a:pt x="204" y="130"/>
                  </a:cubicBezTo>
                  <a:cubicBezTo>
                    <a:pt x="201" y="128"/>
                    <a:pt x="199" y="128"/>
                    <a:pt x="196" y="126"/>
                  </a:cubicBezTo>
                  <a:cubicBezTo>
                    <a:pt x="193" y="125"/>
                    <a:pt x="191" y="122"/>
                    <a:pt x="188" y="123"/>
                  </a:cubicBezTo>
                  <a:cubicBezTo>
                    <a:pt x="185" y="124"/>
                    <a:pt x="185" y="127"/>
                    <a:pt x="183" y="129"/>
                  </a:cubicBezTo>
                  <a:cubicBezTo>
                    <a:pt x="182" y="129"/>
                    <a:pt x="182" y="130"/>
                    <a:pt x="181" y="131"/>
                  </a:cubicBezTo>
                  <a:cubicBezTo>
                    <a:pt x="181" y="131"/>
                    <a:pt x="181" y="132"/>
                    <a:pt x="180" y="133"/>
                  </a:cubicBezTo>
                  <a:cubicBezTo>
                    <a:pt x="180" y="133"/>
                    <a:pt x="180" y="134"/>
                    <a:pt x="180" y="134"/>
                  </a:cubicBezTo>
                  <a:cubicBezTo>
                    <a:pt x="179" y="136"/>
                    <a:pt x="179" y="135"/>
                    <a:pt x="178" y="136"/>
                  </a:cubicBezTo>
                  <a:cubicBezTo>
                    <a:pt x="176" y="138"/>
                    <a:pt x="175" y="138"/>
                    <a:pt x="172" y="137"/>
                  </a:cubicBezTo>
                  <a:cubicBezTo>
                    <a:pt x="170" y="137"/>
                    <a:pt x="170" y="137"/>
                    <a:pt x="170" y="135"/>
                  </a:cubicBezTo>
                  <a:cubicBezTo>
                    <a:pt x="169" y="135"/>
                    <a:pt x="169" y="133"/>
                    <a:pt x="169" y="133"/>
                  </a:cubicBezTo>
                  <a:cubicBezTo>
                    <a:pt x="168" y="132"/>
                    <a:pt x="167" y="132"/>
                    <a:pt x="166" y="131"/>
                  </a:cubicBezTo>
                  <a:cubicBezTo>
                    <a:pt x="165" y="131"/>
                    <a:pt x="164" y="130"/>
                    <a:pt x="163" y="130"/>
                  </a:cubicBezTo>
                  <a:cubicBezTo>
                    <a:pt x="161" y="128"/>
                    <a:pt x="159" y="126"/>
                    <a:pt x="156" y="125"/>
                  </a:cubicBezTo>
                  <a:cubicBezTo>
                    <a:pt x="153" y="124"/>
                    <a:pt x="150" y="123"/>
                    <a:pt x="147" y="122"/>
                  </a:cubicBezTo>
                  <a:cubicBezTo>
                    <a:pt x="147" y="122"/>
                    <a:pt x="147" y="122"/>
                    <a:pt x="147" y="122"/>
                  </a:cubicBezTo>
                  <a:cubicBezTo>
                    <a:pt x="147" y="122"/>
                    <a:pt x="146" y="122"/>
                    <a:pt x="146" y="122"/>
                  </a:cubicBezTo>
                  <a:cubicBezTo>
                    <a:pt x="145" y="121"/>
                    <a:pt x="144" y="121"/>
                    <a:pt x="143" y="120"/>
                  </a:cubicBezTo>
                  <a:cubicBezTo>
                    <a:pt x="143" y="119"/>
                    <a:pt x="143" y="119"/>
                    <a:pt x="143" y="118"/>
                  </a:cubicBezTo>
                  <a:cubicBezTo>
                    <a:pt x="143" y="118"/>
                    <a:pt x="142" y="117"/>
                    <a:pt x="142" y="117"/>
                  </a:cubicBezTo>
                  <a:cubicBezTo>
                    <a:pt x="142" y="116"/>
                    <a:pt x="142" y="116"/>
                    <a:pt x="141" y="115"/>
                  </a:cubicBezTo>
                  <a:cubicBezTo>
                    <a:pt x="141" y="115"/>
                    <a:pt x="138" y="115"/>
                    <a:pt x="137" y="115"/>
                  </a:cubicBezTo>
                  <a:cubicBezTo>
                    <a:pt x="136" y="115"/>
                    <a:pt x="135" y="115"/>
                    <a:pt x="134" y="115"/>
                  </a:cubicBezTo>
                  <a:cubicBezTo>
                    <a:pt x="133" y="114"/>
                    <a:pt x="133" y="113"/>
                    <a:pt x="133" y="112"/>
                  </a:cubicBezTo>
                  <a:cubicBezTo>
                    <a:pt x="132" y="111"/>
                    <a:pt x="133" y="111"/>
                    <a:pt x="134" y="110"/>
                  </a:cubicBezTo>
                  <a:cubicBezTo>
                    <a:pt x="135" y="109"/>
                    <a:pt x="135" y="108"/>
                    <a:pt x="136" y="108"/>
                  </a:cubicBezTo>
                  <a:cubicBezTo>
                    <a:pt x="138" y="107"/>
                    <a:pt x="140" y="108"/>
                    <a:pt x="141" y="108"/>
                  </a:cubicBezTo>
                  <a:cubicBezTo>
                    <a:pt x="143" y="107"/>
                    <a:pt x="142" y="104"/>
                    <a:pt x="141" y="103"/>
                  </a:cubicBezTo>
                  <a:cubicBezTo>
                    <a:pt x="140" y="102"/>
                    <a:pt x="139" y="101"/>
                    <a:pt x="139" y="101"/>
                  </a:cubicBezTo>
                  <a:cubicBezTo>
                    <a:pt x="138" y="100"/>
                    <a:pt x="136" y="100"/>
                    <a:pt x="135" y="99"/>
                  </a:cubicBezTo>
                  <a:cubicBezTo>
                    <a:pt x="134" y="98"/>
                    <a:pt x="133" y="95"/>
                    <a:pt x="134" y="94"/>
                  </a:cubicBezTo>
                  <a:cubicBezTo>
                    <a:pt x="134" y="93"/>
                    <a:pt x="135" y="93"/>
                    <a:pt x="136" y="92"/>
                  </a:cubicBezTo>
                  <a:cubicBezTo>
                    <a:pt x="136" y="92"/>
                    <a:pt x="136" y="92"/>
                    <a:pt x="136" y="91"/>
                  </a:cubicBezTo>
                  <a:cubicBezTo>
                    <a:pt x="137" y="91"/>
                    <a:pt x="137" y="90"/>
                    <a:pt x="137" y="90"/>
                  </a:cubicBezTo>
                  <a:cubicBezTo>
                    <a:pt x="137" y="88"/>
                    <a:pt x="138" y="88"/>
                    <a:pt x="139" y="87"/>
                  </a:cubicBezTo>
                  <a:cubicBezTo>
                    <a:pt x="140" y="86"/>
                    <a:pt x="141" y="85"/>
                    <a:pt x="141" y="84"/>
                  </a:cubicBezTo>
                  <a:cubicBezTo>
                    <a:pt x="141" y="83"/>
                    <a:pt x="140" y="83"/>
                    <a:pt x="139" y="82"/>
                  </a:cubicBezTo>
                  <a:cubicBezTo>
                    <a:pt x="138" y="81"/>
                    <a:pt x="138" y="80"/>
                    <a:pt x="138" y="79"/>
                  </a:cubicBezTo>
                  <a:cubicBezTo>
                    <a:pt x="139" y="78"/>
                    <a:pt x="140" y="78"/>
                    <a:pt x="139" y="77"/>
                  </a:cubicBezTo>
                  <a:cubicBezTo>
                    <a:pt x="139" y="76"/>
                    <a:pt x="138" y="76"/>
                    <a:pt x="137" y="76"/>
                  </a:cubicBezTo>
                  <a:cubicBezTo>
                    <a:pt x="137" y="75"/>
                    <a:pt x="137" y="75"/>
                    <a:pt x="136" y="74"/>
                  </a:cubicBezTo>
                  <a:cubicBezTo>
                    <a:pt x="135" y="73"/>
                    <a:pt x="134" y="73"/>
                    <a:pt x="133" y="73"/>
                  </a:cubicBezTo>
                  <a:cubicBezTo>
                    <a:pt x="126" y="73"/>
                    <a:pt x="120" y="73"/>
                    <a:pt x="114" y="71"/>
                  </a:cubicBezTo>
                  <a:cubicBezTo>
                    <a:pt x="112" y="70"/>
                    <a:pt x="111" y="69"/>
                    <a:pt x="110" y="68"/>
                  </a:cubicBezTo>
                  <a:cubicBezTo>
                    <a:pt x="110" y="67"/>
                    <a:pt x="110" y="66"/>
                    <a:pt x="110" y="65"/>
                  </a:cubicBezTo>
                  <a:cubicBezTo>
                    <a:pt x="110" y="62"/>
                    <a:pt x="110" y="62"/>
                    <a:pt x="107" y="61"/>
                  </a:cubicBezTo>
                  <a:cubicBezTo>
                    <a:pt x="105" y="61"/>
                    <a:pt x="104" y="61"/>
                    <a:pt x="104" y="59"/>
                  </a:cubicBezTo>
                  <a:cubicBezTo>
                    <a:pt x="103" y="58"/>
                    <a:pt x="103" y="57"/>
                    <a:pt x="103" y="56"/>
                  </a:cubicBezTo>
                  <a:cubicBezTo>
                    <a:pt x="104" y="55"/>
                    <a:pt x="107" y="53"/>
                    <a:pt x="106" y="52"/>
                  </a:cubicBezTo>
                  <a:cubicBezTo>
                    <a:pt x="104" y="52"/>
                    <a:pt x="103" y="48"/>
                    <a:pt x="104" y="46"/>
                  </a:cubicBezTo>
                  <a:cubicBezTo>
                    <a:pt x="104" y="45"/>
                    <a:pt x="105" y="45"/>
                    <a:pt x="105" y="44"/>
                  </a:cubicBezTo>
                  <a:cubicBezTo>
                    <a:pt x="105" y="43"/>
                    <a:pt x="105" y="41"/>
                    <a:pt x="105" y="40"/>
                  </a:cubicBezTo>
                  <a:cubicBezTo>
                    <a:pt x="105" y="38"/>
                    <a:pt x="106" y="35"/>
                    <a:pt x="105" y="33"/>
                  </a:cubicBezTo>
                  <a:cubicBezTo>
                    <a:pt x="104" y="32"/>
                    <a:pt x="103" y="32"/>
                    <a:pt x="102" y="32"/>
                  </a:cubicBezTo>
                  <a:cubicBezTo>
                    <a:pt x="101" y="32"/>
                    <a:pt x="100" y="31"/>
                    <a:pt x="100" y="32"/>
                  </a:cubicBezTo>
                  <a:cubicBezTo>
                    <a:pt x="99" y="32"/>
                    <a:pt x="99" y="33"/>
                    <a:pt x="98" y="33"/>
                  </a:cubicBezTo>
                  <a:cubicBezTo>
                    <a:pt x="97" y="33"/>
                    <a:pt x="96" y="31"/>
                    <a:pt x="96" y="30"/>
                  </a:cubicBezTo>
                  <a:cubicBezTo>
                    <a:pt x="96" y="30"/>
                    <a:pt x="95" y="29"/>
                    <a:pt x="95" y="29"/>
                  </a:cubicBezTo>
                  <a:cubicBezTo>
                    <a:pt x="94" y="28"/>
                    <a:pt x="95" y="28"/>
                    <a:pt x="94" y="27"/>
                  </a:cubicBezTo>
                  <a:cubicBezTo>
                    <a:pt x="94" y="26"/>
                    <a:pt x="93" y="25"/>
                    <a:pt x="92" y="25"/>
                  </a:cubicBezTo>
                  <a:cubicBezTo>
                    <a:pt x="90" y="24"/>
                    <a:pt x="90" y="25"/>
                    <a:pt x="90" y="23"/>
                  </a:cubicBezTo>
                  <a:cubicBezTo>
                    <a:pt x="89" y="20"/>
                    <a:pt x="86" y="20"/>
                    <a:pt x="84" y="19"/>
                  </a:cubicBezTo>
                  <a:cubicBezTo>
                    <a:pt x="83" y="19"/>
                    <a:pt x="82" y="19"/>
                    <a:pt x="82" y="18"/>
                  </a:cubicBezTo>
                  <a:cubicBezTo>
                    <a:pt x="80" y="16"/>
                    <a:pt x="81" y="14"/>
                    <a:pt x="81" y="12"/>
                  </a:cubicBezTo>
                  <a:cubicBezTo>
                    <a:pt x="76" y="3"/>
                    <a:pt x="76" y="3"/>
                    <a:pt x="76" y="3"/>
                  </a:cubicBezTo>
                  <a:cubicBezTo>
                    <a:pt x="75" y="3"/>
                    <a:pt x="75" y="3"/>
                    <a:pt x="74" y="3"/>
                  </a:cubicBezTo>
                  <a:cubicBezTo>
                    <a:pt x="71" y="3"/>
                    <a:pt x="68" y="1"/>
                    <a:pt x="65" y="1"/>
                  </a:cubicBezTo>
                  <a:cubicBezTo>
                    <a:pt x="61" y="1"/>
                    <a:pt x="59" y="2"/>
                    <a:pt x="56" y="3"/>
                  </a:cubicBezTo>
                  <a:cubicBezTo>
                    <a:pt x="53" y="3"/>
                    <a:pt x="50" y="3"/>
                    <a:pt x="46" y="2"/>
                  </a:cubicBezTo>
                  <a:cubicBezTo>
                    <a:pt x="45" y="2"/>
                    <a:pt x="45" y="1"/>
                    <a:pt x="44" y="0"/>
                  </a:cubicBezTo>
                  <a:cubicBezTo>
                    <a:pt x="43" y="0"/>
                    <a:pt x="41" y="1"/>
                    <a:pt x="40" y="1"/>
                  </a:cubicBezTo>
                  <a:cubicBezTo>
                    <a:pt x="38" y="1"/>
                    <a:pt x="37" y="1"/>
                    <a:pt x="36" y="2"/>
                  </a:cubicBezTo>
                  <a:cubicBezTo>
                    <a:pt x="35" y="2"/>
                    <a:pt x="35" y="3"/>
                    <a:pt x="34" y="3"/>
                  </a:cubicBezTo>
                  <a:cubicBezTo>
                    <a:pt x="34" y="4"/>
                    <a:pt x="34" y="4"/>
                    <a:pt x="33" y="4"/>
                  </a:cubicBezTo>
                  <a:cubicBezTo>
                    <a:pt x="33" y="4"/>
                    <a:pt x="33" y="5"/>
                    <a:pt x="33" y="5"/>
                  </a:cubicBezTo>
                  <a:cubicBezTo>
                    <a:pt x="31" y="7"/>
                    <a:pt x="28" y="7"/>
                    <a:pt x="26" y="8"/>
                  </a:cubicBezTo>
                  <a:cubicBezTo>
                    <a:pt x="25" y="9"/>
                    <a:pt x="24" y="10"/>
                    <a:pt x="23" y="11"/>
                  </a:cubicBezTo>
                  <a:cubicBezTo>
                    <a:pt x="23" y="13"/>
                    <a:pt x="23" y="13"/>
                    <a:pt x="23" y="14"/>
                  </a:cubicBezTo>
                  <a:cubicBezTo>
                    <a:pt x="22" y="16"/>
                    <a:pt x="20" y="17"/>
                    <a:pt x="18" y="16"/>
                  </a:cubicBezTo>
                  <a:cubicBezTo>
                    <a:pt x="16" y="15"/>
                    <a:pt x="15" y="13"/>
                    <a:pt x="14" y="11"/>
                  </a:cubicBezTo>
                  <a:cubicBezTo>
                    <a:pt x="13" y="11"/>
                    <a:pt x="12" y="10"/>
                    <a:pt x="12" y="9"/>
                  </a:cubicBezTo>
                  <a:cubicBezTo>
                    <a:pt x="9" y="11"/>
                    <a:pt x="7" y="15"/>
                    <a:pt x="6" y="18"/>
                  </a:cubicBezTo>
                  <a:cubicBezTo>
                    <a:pt x="4" y="19"/>
                    <a:pt x="1" y="18"/>
                    <a:pt x="0" y="19"/>
                  </a:cubicBezTo>
                  <a:cubicBezTo>
                    <a:pt x="0" y="18"/>
                    <a:pt x="0" y="18"/>
                    <a:pt x="0" y="18"/>
                  </a:cubicBezTo>
                  <a:cubicBezTo>
                    <a:pt x="0" y="20"/>
                    <a:pt x="0" y="22"/>
                    <a:pt x="0" y="24"/>
                  </a:cubicBezTo>
                  <a:cubicBezTo>
                    <a:pt x="0" y="26"/>
                    <a:pt x="0" y="27"/>
                    <a:pt x="0" y="28"/>
                  </a:cubicBezTo>
                  <a:cubicBezTo>
                    <a:pt x="1" y="29"/>
                    <a:pt x="1" y="30"/>
                    <a:pt x="1" y="30"/>
                  </a:cubicBezTo>
                  <a:cubicBezTo>
                    <a:pt x="1" y="30"/>
                    <a:pt x="2" y="30"/>
                    <a:pt x="2" y="31"/>
                  </a:cubicBezTo>
                  <a:cubicBezTo>
                    <a:pt x="2" y="31"/>
                    <a:pt x="2" y="32"/>
                    <a:pt x="2" y="32"/>
                  </a:cubicBezTo>
                  <a:cubicBezTo>
                    <a:pt x="2" y="33"/>
                    <a:pt x="2" y="35"/>
                    <a:pt x="2" y="36"/>
                  </a:cubicBezTo>
                  <a:cubicBezTo>
                    <a:pt x="2" y="38"/>
                    <a:pt x="4" y="38"/>
                    <a:pt x="4" y="40"/>
                  </a:cubicBezTo>
                  <a:cubicBezTo>
                    <a:pt x="4" y="41"/>
                    <a:pt x="3" y="41"/>
                    <a:pt x="3" y="42"/>
                  </a:cubicBezTo>
                  <a:cubicBezTo>
                    <a:pt x="3" y="43"/>
                    <a:pt x="2" y="43"/>
                    <a:pt x="2" y="44"/>
                  </a:cubicBezTo>
                  <a:cubicBezTo>
                    <a:pt x="2" y="46"/>
                    <a:pt x="2" y="47"/>
                    <a:pt x="2" y="48"/>
                  </a:cubicBezTo>
                  <a:cubicBezTo>
                    <a:pt x="4" y="49"/>
                    <a:pt x="4" y="48"/>
                    <a:pt x="5" y="50"/>
                  </a:cubicBezTo>
                  <a:cubicBezTo>
                    <a:pt x="6" y="50"/>
                    <a:pt x="6" y="50"/>
                    <a:pt x="6" y="51"/>
                  </a:cubicBezTo>
                  <a:cubicBezTo>
                    <a:pt x="7" y="52"/>
                    <a:pt x="8" y="53"/>
                    <a:pt x="7" y="55"/>
                  </a:cubicBezTo>
                  <a:cubicBezTo>
                    <a:pt x="7" y="55"/>
                    <a:pt x="6" y="55"/>
                    <a:pt x="6" y="56"/>
                  </a:cubicBezTo>
                  <a:cubicBezTo>
                    <a:pt x="6" y="57"/>
                    <a:pt x="7" y="57"/>
                    <a:pt x="8" y="58"/>
                  </a:cubicBezTo>
                  <a:cubicBezTo>
                    <a:pt x="8" y="61"/>
                    <a:pt x="4" y="62"/>
                    <a:pt x="6" y="64"/>
                  </a:cubicBezTo>
                  <a:cubicBezTo>
                    <a:pt x="6" y="65"/>
                    <a:pt x="7" y="66"/>
                    <a:pt x="8" y="66"/>
                  </a:cubicBezTo>
                  <a:cubicBezTo>
                    <a:pt x="10" y="67"/>
                    <a:pt x="13" y="69"/>
                    <a:pt x="17" y="70"/>
                  </a:cubicBezTo>
                  <a:cubicBezTo>
                    <a:pt x="19" y="70"/>
                    <a:pt x="19" y="70"/>
                    <a:pt x="21" y="72"/>
                  </a:cubicBezTo>
                  <a:cubicBezTo>
                    <a:pt x="22" y="73"/>
                    <a:pt x="23" y="75"/>
                    <a:pt x="24" y="76"/>
                  </a:cubicBezTo>
                  <a:cubicBezTo>
                    <a:pt x="25" y="77"/>
                    <a:pt x="26" y="77"/>
                    <a:pt x="26" y="78"/>
                  </a:cubicBezTo>
                  <a:cubicBezTo>
                    <a:pt x="28" y="82"/>
                    <a:pt x="21" y="82"/>
                    <a:pt x="19" y="82"/>
                  </a:cubicBezTo>
                  <a:cubicBezTo>
                    <a:pt x="17" y="83"/>
                    <a:pt x="13" y="84"/>
                    <a:pt x="12" y="86"/>
                  </a:cubicBezTo>
                  <a:cubicBezTo>
                    <a:pt x="11" y="87"/>
                    <a:pt x="12" y="88"/>
                    <a:pt x="12" y="89"/>
                  </a:cubicBezTo>
                  <a:cubicBezTo>
                    <a:pt x="12" y="90"/>
                    <a:pt x="10" y="91"/>
                    <a:pt x="10" y="92"/>
                  </a:cubicBezTo>
                  <a:cubicBezTo>
                    <a:pt x="7" y="94"/>
                    <a:pt x="10" y="96"/>
                    <a:pt x="11" y="99"/>
                  </a:cubicBezTo>
                  <a:cubicBezTo>
                    <a:pt x="11" y="99"/>
                    <a:pt x="11" y="99"/>
                    <a:pt x="11" y="99"/>
                  </a:cubicBezTo>
                  <a:cubicBezTo>
                    <a:pt x="18" y="104"/>
                    <a:pt x="22" y="109"/>
                    <a:pt x="23" y="112"/>
                  </a:cubicBezTo>
                  <a:cubicBezTo>
                    <a:pt x="21" y="120"/>
                    <a:pt x="21" y="120"/>
                    <a:pt x="21" y="120"/>
                  </a:cubicBezTo>
                  <a:cubicBezTo>
                    <a:pt x="17" y="124"/>
                    <a:pt x="14" y="129"/>
                    <a:pt x="13" y="135"/>
                  </a:cubicBezTo>
                  <a:cubicBezTo>
                    <a:pt x="12" y="136"/>
                    <a:pt x="12" y="136"/>
                    <a:pt x="12" y="137"/>
                  </a:cubicBezTo>
                  <a:cubicBezTo>
                    <a:pt x="11" y="138"/>
                    <a:pt x="11" y="138"/>
                    <a:pt x="11" y="139"/>
                  </a:cubicBezTo>
                  <a:cubicBezTo>
                    <a:pt x="11" y="139"/>
                    <a:pt x="11" y="140"/>
                    <a:pt x="11" y="141"/>
                  </a:cubicBezTo>
                  <a:cubicBezTo>
                    <a:pt x="11" y="141"/>
                    <a:pt x="11" y="142"/>
                    <a:pt x="11" y="142"/>
                  </a:cubicBezTo>
                  <a:cubicBezTo>
                    <a:pt x="11" y="143"/>
                    <a:pt x="12" y="143"/>
                    <a:pt x="13" y="144"/>
                  </a:cubicBezTo>
                  <a:cubicBezTo>
                    <a:pt x="13" y="144"/>
                    <a:pt x="12" y="145"/>
                    <a:pt x="13" y="145"/>
                  </a:cubicBezTo>
                  <a:cubicBezTo>
                    <a:pt x="14" y="145"/>
                    <a:pt x="14" y="146"/>
                    <a:pt x="15" y="146"/>
                  </a:cubicBezTo>
                  <a:cubicBezTo>
                    <a:pt x="16" y="146"/>
                    <a:pt x="18" y="147"/>
                    <a:pt x="19" y="147"/>
                  </a:cubicBezTo>
                  <a:cubicBezTo>
                    <a:pt x="21" y="147"/>
                    <a:pt x="24" y="146"/>
                    <a:pt x="25" y="148"/>
                  </a:cubicBezTo>
                  <a:cubicBezTo>
                    <a:pt x="25" y="149"/>
                    <a:pt x="24" y="150"/>
                    <a:pt x="24" y="151"/>
                  </a:cubicBezTo>
                  <a:cubicBezTo>
                    <a:pt x="24" y="152"/>
                    <a:pt x="24" y="152"/>
                    <a:pt x="24" y="153"/>
                  </a:cubicBezTo>
                  <a:cubicBezTo>
                    <a:pt x="23" y="153"/>
                    <a:pt x="23" y="153"/>
                    <a:pt x="23" y="154"/>
                  </a:cubicBezTo>
                  <a:cubicBezTo>
                    <a:pt x="23" y="154"/>
                    <a:pt x="22" y="154"/>
                    <a:pt x="21" y="154"/>
                  </a:cubicBezTo>
                  <a:cubicBezTo>
                    <a:pt x="20" y="155"/>
                    <a:pt x="20" y="157"/>
                    <a:pt x="20" y="158"/>
                  </a:cubicBezTo>
                  <a:cubicBezTo>
                    <a:pt x="20" y="159"/>
                    <a:pt x="21" y="160"/>
                    <a:pt x="22" y="161"/>
                  </a:cubicBezTo>
                  <a:cubicBezTo>
                    <a:pt x="23" y="162"/>
                    <a:pt x="23" y="163"/>
                    <a:pt x="24" y="164"/>
                  </a:cubicBezTo>
                  <a:cubicBezTo>
                    <a:pt x="24" y="164"/>
                    <a:pt x="24" y="164"/>
                    <a:pt x="24" y="165"/>
                  </a:cubicBezTo>
                  <a:cubicBezTo>
                    <a:pt x="24" y="164"/>
                    <a:pt x="25" y="165"/>
                    <a:pt x="25" y="165"/>
                  </a:cubicBezTo>
                  <a:cubicBezTo>
                    <a:pt x="26" y="166"/>
                    <a:pt x="27" y="167"/>
                    <a:pt x="28" y="167"/>
                  </a:cubicBezTo>
                  <a:cubicBezTo>
                    <a:pt x="29" y="168"/>
                    <a:pt x="31" y="169"/>
                    <a:pt x="32" y="169"/>
                  </a:cubicBezTo>
                  <a:cubicBezTo>
                    <a:pt x="33" y="169"/>
                    <a:pt x="36" y="170"/>
                    <a:pt x="36" y="171"/>
                  </a:cubicBezTo>
                  <a:cubicBezTo>
                    <a:pt x="36" y="171"/>
                    <a:pt x="36" y="173"/>
                    <a:pt x="36" y="173"/>
                  </a:cubicBezTo>
                  <a:cubicBezTo>
                    <a:pt x="36" y="174"/>
                    <a:pt x="36" y="175"/>
                    <a:pt x="36" y="175"/>
                  </a:cubicBezTo>
                  <a:cubicBezTo>
                    <a:pt x="36" y="176"/>
                    <a:pt x="36" y="176"/>
                    <a:pt x="35" y="177"/>
                  </a:cubicBezTo>
                  <a:cubicBezTo>
                    <a:pt x="34" y="178"/>
                    <a:pt x="34" y="178"/>
                    <a:pt x="33" y="179"/>
                  </a:cubicBezTo>
                  <a:cubicBezTo>
                    <a:pt x="32" y="180"/>
                    <a:pt x="29" y="180"/>
                    <a:pt x="27" y="180"/>
                  </a:cubicBezTo>
                  <a:cubicBezTo>
                    <a:pt x="24" y="180"/>
                    <a:pt x="20" y="180"/>
                    <a:pt x="18" y="178"/>
                  </a:cubicBezTo>
                  <a:cubicBezTo>
                    <a:pt x="17" y="178"/>
                    <a:pt x="16" y="177"/>
                    <a:pt x="15" y="176"/>
                  </a:cubicBezTo>
                  <a:cubicBezTo>
                    <a:pt x="14" y="177"/>
                    <a:pt x="13" y="180"/>
                    <a:pt x="14" y="181"/>
                  </a:cubicBezTo>
                  <a:cubicBezTo>
                    <a:pt x="14" y="182"/>
                    <a:pt x="15" y="183"/>
                    <a:pt x="16" y="183"/>
                  </a:cubicBezTo>
                  <a:cubicBezTo>
                    <a:pt x="18" y="184"/>
                    <a:pt x="18" y="183"/>
                    <a:pt x="19" y="185"/>
                  </a:cubicBezTo>
                  <a:cubicBezTo>
                    <a:pt x="20" y="186"/>
                    <a:pt x="20" y="187"/>
                    <a:pt x="21" y="188"/>
                  </a:cubicBezTo>
                  <a:cubicBezTo>
                    <a:pt x="22" y="191"/>
                    <a:pt x="24" y="193"/>
                    <a:pt x="26" y="196"/>
                  </a:cubicBezTo>
                  <a:cubicBezTo>
                    <a:pt x="27" y="198"/>
                    <a:pt x="28" y="199"/>
                    <a:pt x="28" y="201"/>
                  </a:cubicBezTo>
                  <a:cubicBezTo>
                    <a:pt x="28" y="201"/>
                    <a:pt x="28" y="202"/>
                    <a:pt x="28" y="202"/>
                  </a:cubicBezTo>
                  <a:cubicBezTo>
                    <a:pt x="28" y="203"/>
                    <a:pt x="29" y="203"/>
                    <a:pt x="29" y="204"/>
                  </a:cubicBezTo>
                  <a:cubicBezTo>
                    <a:pt x="29" y="205"/>
                    <a:pt x="28" y="206"/>
                    <a:pt x="28" y="208"/>
                  </a:cubicBezTo>
                  <a:cubicBezTo>
                    <a:pt x="28" y="209"/>
                    <a:pt x="28" y="210"/>
                    <a:pt x="28" y="211"/>
                  </a:cubicBezTo>
                  <a:cubicBezTo>
                    <a:pt x="27" y="212"/>
                    <a:pt x="26" y="212"/>
                    <a:pt x="26" y="213"/>
                  </a:cubicBezTo>
                  <a:cubicBezTo>
                    <a:pt x="25" y="214"/>
                    <a:pt x="26" y="214"/>
                    <a:pt x="25" y="214"/>
                  </a:cubicBezTo>
                  <a:cubicBezTo>
                    <a:pt x="24" y="215"/>
                    <a:pt x="24" y="214"/>
                    <a:pt x="23" y="214"/>
                  </a:cubicBezTo>
                  <a:cubicBezTo>
                    <a:pt x="23" y="212"/>
                    <a:pt x="22" y="211"/>
                    <a:pt x="21" y="210"/>
                  </a:cubicBezTo>
                  <a:cubicBezTo>
                    <a:pt x="20" y="209"/>
                    <a:pt x="20" y="207"/>
                    <a:pt x="20" y="207"/>
                  </a:cubicBezTo>
                  <a:cubicBezTo>
                    <a:pt x="19" y="206"/>
                    <a:pt x="17" y="208"/>
                    <a:pt x="16" y="209"/>
                  </a:cubicBezTo>
                  <a:cubicBezTo>
                    <a:pt x="16" y="209"/>
                    <a:pt x="16" y="210"/>
                    <a:pt x="15" y="210"/>
                  </a:cubicBezTo>
                  <a:cubicBezTo>
                    <a:pt x="14" y="211"/>
                    <a:pt x="13" y="211"/>
                    <a:pt x="13" y="212"/>
                  </a:cubicBezTo>
                  <a:cubicBezTo>
                    <a:pt x="13" y="213"/>
                    <a:pt x="13" y="214"/>
                    <a:pt x="12" y="214"/>
                  </a:cubicBezTo>
                  <a:cubicBezTo>
                    <a:pt x="12" y="214"/>
                    <a:pt x="12" y="214"/>
                    <a:pt x="12" y="214"/>
                  </a:cubicBezTo>
                  <a:cubicBezTo>
                    <a:pt x="12" y="215"/>
                    <a:pt x="13" y="216"/>
                    <a:pt x="14" y="217"/>
                  </a:cubicBezTo>
                  <a:cubicBezTo>
                    <a:pt x="14" y="218"/>
                    <a:pt x="14" y="219"/>
                    <a:pt x="16" y="219"/>
                  </a:cubicBezTo>
                  <a:cubicBezTo>
                    <a:pt x="17" y="220"/>
                    <a:pt x="17" y="220"/>
                    <a:pt x="18" y="221"/>
                  </a:cubicBezTo>
                  <a:cubicBezTo>
                    <a:pt x="19" y="222"/>
                    <a:pt x="20" y="222"/>
                    <a:pt x="22" y="223"/>
                  </a:cubicBezTo>
                  <a:cubicBezTo>
                    <a:pt x="23" y="223"/>
                    <a:pt x="23" y="224"/>
                    <a:pt x="24" y="225"/>
                  </a:cubicBezTo>
                  <a:cubicBezTo>
                    <a:pt x="25" y="228"/>
                    <a:pt x="27" y="229"/>
                    <a:pt x="29" y="231"/>
                  </a:cubicBezTo>
                  <a:cubicBezTo>
                    <a:pt x="30" y="232"/>
                    <a:pt x="31" y="233"/>
                    <a:pt x="32" y="234"/>
                  </a:cubicBezTo>
                  <a:cubicBezTo>
                    <a:pt x="30" y="234"/>
                    <a:pt x="30" y="234"/>
                    <a:pt x="30" y="234"/>
                  </a:cubicBezTo>
                  <a:cubicBezTo>
                    <a:pt x="30" y="236"/>
                    <a:pt x="32" y="238"/>
                    <a:pt x="34" y="239"/>
                  </a:cubicBezTo>
                  <a:cubicBezTo>
                    <a:pt x="35" y="240"/>
                    <a:pt x="36" y="240"/>
                    <a:pt x="36" y="241"/>
                  </a:cubicBezTo>
                  <a:cubicBezTo>
                    <a:pt x="37" y="241"/>
                    <a:pt x="37" y="242"/>
                    <a:pt x="38" y="242"/>
                  </a:cubicBezTo>
                  <a:cubicBezTo>
                    <a:pt x="39" y="242"/>
                    <a:pt x="39" y="242"/>
                    <a:pt x="40" y="242"/>
                  </a:cubicBezTo>
                  <a:cubicBezTo>
                    <a:pt x="40" y="243"/>
                    <a:pt x="40" y="243"/>
                    <a:pt x="40" y="244"/>
                  </a:cubicBezTo>
                  <a:cubicBezTo>
                    <a:pt x="41" y="244"/>
                    <a:pt x="41" y="245"/>
                    <a:pt x="42" y="245"/>
                  </a:cubicBezTo>
                  <a:cubicBezTo>
                    <a:pt x="43" y="246"/>
                    <a:pt x="44" y="247"/>
                    <a:pt x="45" y="247"/>
                  </a:cubicBezTo>
                  <a:cubicBezTo>
                    <a:pt x="47" y="248"/>
                    <a:pt x="49" y="247"/>
                    <a:pt x="51" y="247"/>
                  </a:cubicBezTo>
                  <a:cubicBezTo>
                    <a:pt x="52" y="247"/>
                    <a:pt x="53" y="247"/>
                    <a:pt x="54" y="249"/>
                  </a:cubicBezTo>
                  <a:cubicBezTo>
                    <a:pt x="54" y="250"/>
                    <a:pt x="54" y="251"/>
                    <a:pt x="56" y="251"/>
                  </a:cubicBezTo>
                  <a:cubicBezTo>
                    <a:pt x="56" y="252"/>
                    <a:pt x="57" y="252"/>
                    <a:pt x="57" y="253"/>
                  </a:cubicBezTo>
                  <a:cubicBezTo>
                    <a:pt x="58" y="253"/>
                    <a:pt x="58" y="254"/>
                    <a:pt x="59" y="254"/>
                  </a:cubicBezTo>
                  <a:cubicBezTo>
                    <a:pt x="59" y="255"/>
                    <a:pt x="59" y="255"/>
                    <a:pt x="59" y="256"/>
                  </a:cubicBezTo>
                  <a:cubicBezTo>
                    <a:pt x="59" y="257"/>
                    <a:pt x="59" y="257"/>
                    <a:pt x="60" y="258"/>
                  </a:cubicBezTo>
                  <a:cubicBezTo>
                    <a:pt x="60" y="259"/>
                    <a:pt x="64" y="258"/>
                    <a:pt x="65" y="258"/>
                  </a:cubicBezTo>
                  <a:cubicBezTo>
                    <a:pt x="66" y="258"/>
                    <a:pt x="68" y="257"/>
                    <a:pt x="69" y="258"/>
                  </a:cubicBezTo>
                  <a:cubicBezTo>
                    <a:pt x="70" y="258"/>
                    <a:pt x="69" y="260"/>
                    <a:pt x="70" y="260"/>
                  </a:cubicBezTo>
                  <a:cubicBezTo>
                    <a:pt x="70" y="261"/>
                    <a:pt x="70" y="262"/>
                    <a:pt x="71" y="262"/>
                  </a:cubicBezTo>
                  <a:cubicBezTo>
                    <a:pt x="72" y="263"/>
                    <a:pt x="74" y="266"/>
                    <a:pt x="73" y="268"/>
                  </a:cubicBezTo>
                  <a:cubicBezTo>
                    <a:pt x="73" y="269"/>
                    <a:pt x="73" y="269"/>
                    <a:pt x="72" y="270"/>
                  </a:cubicBezTo>
                  <a:cubicBezTo>
                    <a:pt x="72" y="270"/>
                    <a:pt x="72" y="270"/>
                    <a:pt x="72" y="270"/>
                  </a:cubicBezTo>
                  <a:cubicBezTo>
                    <a:pt x="73" y="270"/>
                    <a:pt x="75" y="271"/>
                    <a:pt x="75" y="270"/>
                  </a:cubicBezTo>
                  <a:cubicBezTo>
                    <a:pt x="76" y="270"/>
                    <a:pt x="77" y="269"/>
                    <a:pt x="77" y="268"/>
                  </a:cubicBezTo>
                  <a:cubicBezTo>
                    <a:pt x="78" y="268"/>
                    <a:pt x="78" y="267"/>
                    <a:pt x="79" y="266"/>
                  </a:cubicBezTo>
                  <a:cubicBezTo>
                    <a:pt x="80" y="265"/>
                    <a:pt x="81" y="266"/>
                    <a:pt x="82" y="264"/>
                  </a:cubicBezTo>
                  <a:cubicBezTo>
                    <a:pt x="82" y="263"/>
                    <a:pt x="82" y="262"/>
                    <a:pt x="82" y="262"/>
                  </a:cubicBezTo>
                  <a:cubicBezTo>
                    <a:pt x="82" y="259"/>
                    <a:pt x="84" y="258"/>
                    <a:pt x="86" y="257"/>
                  </a:cubicBezTo>
                  <a:cubicBezTo>
                    <a:pt x="86" y="256"/>
                    <a:pt x="87" y="256"/>
                    <a:pt x="88" y="256"/>
                  </a:cubicBezTo>
                  <a:cubicBezTo>
                    <a:pt x="88" y="256"/>
                    <a:pt x="88" y="255"/>
                    <a:pt x="88" y="255"/>
                  </a:cubicBezTo>
                  <a:cubicBezTo>
                    <a:pt x="88" y="254"/>
                    <a:pt x="89" y="253"/>
                    <a:pt x="90" y="252"/>
                  </a:cubicBezTo>
                  <a:cubicBezTo>
                    <a:pt x="91" y="251"/>
                    <a:pt x="92" y="251"/>
                    <a:pt x="93" y="249"/>
                  </a:cubicBezTo>
                  <a:cubicBezTo>
                    <a:pt x="93" y="248"/>
                    <a:pt x="93" y="246"/>
                    <a:pt x="93" y="244"/>
                  </a:cubicBezTo>
                  <a:cubicBezTo>
                    <a:pt x="93" y="241"/>
                    <a:pt x="93" y="239"/>
                    <a:pt x="95" y="236"/>
                  </a:cubicBezTo>
                  <a:cubicBezTo>
                    <a:pt x="96" y="235"/>
                    <a:pt x="97" y="232"/>
                    <a:pt x="98" y="234"/>
                  </a:cubicBezTo>
                  <a:cubicBezTo>
                    <a:pt x="99" y="236"/>
                    <a:pt x="98" y="236"/>
                    <a:pt x="97" y="236"/>
                  </a:cubicBezTo>
                  <a:cubicBezTo>
                    <a:pt x="96" y="237"/>
                    <a:pt x="96" y="236"/>
                    <a:pt x="96" y="238"/>
                  </a:cubicBezTo>
                  <a:cubicBezTo>
                    <a:pt x="96" y="241"/>
                    <a:pt x="99" y="244"/>
                    <a:pt x="100" y="247"/>
                  </a:cubicBezTo>
                  <a:cubicBezTo>
                    <a:pt x="102" y="247"/>
                    <a:pt x="103" y="245"/>
                    <a:pt x="105" y="245"/>
                  </a:cubicBezTo>
                  <a:cubicBezTo>
                    <a:pt x="106" y="244"/>
                    <a:pt x="107" y="244"/>
                    <a:pt x="107" y="243"/>
                  </a:cubicBezTo>
                  <a:cubicBezTo>
                    <a:pt x="108" y="242"/>
                    <a:pt x="107" y="241"/>
                    <a:pt x="108" y="241"/>
                  </a:cubicBezTo>
                  <a:cubicBezTo>
                    <a:pt x="108" y="240"/>
                    <a:pt x="110" y="240"/>
                    <a:pt x="111" y="240"/>
                  </a:cubicBezTo>
                  <a:cubicBezTo>
                    <a:pt x="113" y="242"/>
                    <a:pt x="112" y="243"/>
                    <a:pt x="112" y="245"/>
                  </a:cubicBezTo>
                  <a:cubicBezTo>
                    <a:pt x="115" y="250"/>
                    <a:pt x="115" y="250"/>
                    <a:pt x="115" y="250"/>
                  </a:cubicBezTo>
                  <a:cubicBezTo>
                    <a:pt x="115" y="252"/>
                    <a:pt x="116" y="253"/>
                    <a:pt x="117" y="255"/>
                  </a:cubicBezTo>
                  <a:cubicBezTo>
                    <a:pt x="117" y="257"/>
                    <a:pt x="116" y="258"/>
                    <a:pt x="118" y="260"/>
                  </a:cubicBezTo>
                  <a:cubicBezTo>
                    <a:pt x="119" y="261"/>
                    <a:pt x="122" y="261"/>
                    <a:pt x="124" y="263"/>
                  </a:cubicBezTo>
                  <a:cubicBezTo>
                    <a:pt x="124" y="265"/>
                    <a:pt x="124" y="265"/>
                    <a:pt x="125" y="266"/>
                  </a:cubicBezTo>
                  <a:cubicBezTo>
                    <a:pt x="126" y="267"/>
                    <a:pt x="126" y="267"/>
                    <a:pt x="127" y="268"/>
                  </a:cubicBezTo>
                  <a:cubicBezTo>
                    <a:pt x="128" y="267"/>
                    <a:pt x="130" y="267"/>
                    <a:pt x="132" y="267"/>
                  </a:cubicBezTo>
                  <a:cubicBezTo>
                    <a:pt x="132" y="269"/>
                    <a:pt x="131" y="271"/>
                    <a:pt x="131" y="272"/>
                  </a:cubicBezTo>
                  <a:cubicBezTo>
                    <a:pt x="131" y="274"/>
                    <a:pt x="131" y="276"/>
                    <a:pt x="131" y="278"/>
                  </a:cubicBezTo>
                  <a:cubicBezTo>
                    <a:pt x="134" y="278"/>
                    <a:pt x="134" y="282"/>
                    <a:pt x="136" y="282"/>
                  </a:cubicBezTo>
                  <a:cubicBezTo>
                    <a:pt x="140" y="274"/>
                    <a:pt x="143" y="288"/>
                    <a:pt x="147" y="287"/>
                  </a:cubicBezTo>
                  <a:cubicBezTo>
                    <a:pt x="148" y="287"/>
                    <a:pt x="149" y="285"/>
                    <a:pt x="150" y="286"/>
                  </a:cubicBezTo>
                  <a:cubicBezTo>
                    <a:pt x="151" y="286"/>
                    <a:pt x="152" y="287"/>
                    <a:pt x="152" y="287"/>
                  </a:cubicBezTo>
                  <a:cubicBezTo>
                    <a:pt x="153" y="288"/>
                    <a:pt x="152" y="288"/>
                    <a:pt x="151" y="289"/>
                  </a:cubicBezTo>
                  <a:cubicBezTo>
                    <a:pt x="150" y="290"/>
                    <a:pt x="150" y="291"/>
                    <a:pt x="149" y="292"/>
                  </a:cubicBezTo>
                  <a:cubicBezTo>
                    <a:pt x="148" y="293"/>
                    <a:pt x="146" y="294"/>
                    <a:pt x="146" y="296"/>
                  </a:cubicBezTo>
                  <a:cubicBezTo>
                    <a:pt x="146" y="297"/>
                    <a:pt x="147" y="300"/>
                    <a:pt x="146" y="302"/>
                  </a:cubicBezTo>
                  <a:cubicBezTo>
                    <a:pt x="146" y="302"/>
                    <a:pt x="146" y="302"/>
                    <a:pt x="146" y="302"/>
                  </a:cubicBezTo>
                  <a:cubicBezTo>
                    <a:pt x="146" y="302"/>
                    <a:pt x="145" y="304"/>
                    <a:pt x="145" y="304"/>
                  </a:cubicBezTo>
                  <a:cubicBezTo>
                    <a:pt x="144" y="304"/>
                    <a:pt x="143" y="304"/>
                    <a:pt x="143" y="305"/>
                  </a:cubicBezTo>
                  <a:cubicBezTo>
                    <a:pt x="142" y="306"/>
                    <a:pt x="142" y="307"/>
                    <a:pt x="142" y="308"/>
                  </a:cubicBezTo>
                  <a:cubicBezTo>
                    <a:pt x="142" y="308"/>
                    <a:pt x="141" y="309"/>
                    <a:pt x="140" y="309"/>
                  </a:cubicBezTo>
                  <a:cubicBezTo>
                    <a:pt x="139" y="311"/>
                    <a:pt x="135" y="313"/>
                    <a:pt x="135" y="316"/>
                  </a:cubicBezTo>
                  <a:cubicBezTo>
                    <a:pt x="136" y="317"/>
                    <a:pt x="137" y="318"/>
                    <a:pt x="137" y="319"/>
                  </a:cubicBezTo>
                  <a:cubicBezTo>
                    <a:pt x="138" y="319"/>
                    <a:pt x="138" y="319"/>
                    <a:pt x="138" y="320"/>
                  </a:cubicBezTo>
                  <a:cubicBezTo>
                    <a:pt x="138" y="320"/>
                    <a:pt x="138" y="321"/>
                    <a:pt x="138" y="321"/>
                  </a:cubicBezTo>
                  <a:cubicBezTo>
                    <a:pt x="138" y="321"/>
                    <a:pt x="138" y="321"/>
                    <a:pt x="138" y="321"/>
                  </a:cubicBezTo>
                  <a:cubicBezTo>
                    <a:pt x="140" y="322"/>
                    <a:pt x="144" y="322"/>
                    <a:pt x="146" y="321"/>
                  </a:cubicBezTo>
                  <a:cubicBezTo>
                    <a:pt x="148" y="320"/>
                    <a:pt x="148" y="320"/>
                    <a:pt x="149" y="318"/>
                  </a:cubicBezTo>
                  <a:cubicBezTo>
                    <a:pt x="149" y="318"/>
                    <a:pt x="149" y="317"/>
                    <a:pt x="150" y="316"/>
                  </a:cubicBezTo>
                  <a:cubicBezTo>
                    <a:pt x="151" y="315"/>
                    <a:pt x="153" y="315"/>
                    <a:pt x="155" y="314"/>
                  </a:cubicBezTo>
                  <a:cubicBezTo>
                    <a:pt x="157" y="313"/>
                    <a:pt x="158" y="314"/>
                    <a:pt x="159" y="316"/>
                  </a:cubicBezTo>
                  <a:cubicBezTo>
                    <a:pt x="160" y="317"/>
                    <a:pt x="159" y="317"/>
                    <a:pt x="160" y="317"/>
                  </a:cubicBezTo>
                  <a:cubicBezTo>
                    <a:pt x="161" y="318"/>
                    <a:pt x="162" y="318"/>
                    <a:pt x="163" y="319"/>
                  </a:cubicBezTo>
                  <a:cubicBezTo>
                    <a:pt x="164" y="319"/>
                    <a:pt x="163" y="320"/>
                    <a:pt x="165" y="319"/>
                  </a:cubicBezTo>
                  <a:cubicBezTo>
                    <a:pt x="165" y="319"/>
                    <a:pt x="166" y="319"/>
                    <a:pt x="167" y="318"/>
                  </a:cubicBezTo>
                  <a:cubicBezTo>
                    <a:pt x="168" y="317"/>
                    <a:pt x="168" y="315"/>
                    <a:pt x="170" y="314"/>
                  </a:cubicBezTo>
                  <a:cubicBezTo>
                    <a:pt x="171" y="313"/>
                    <a:pt x="172" y="313"/>
                    <a:pt x="174" y="312"/>
                  </a:cubicBezTo>
                  <a:cubicBezTo>
                    <a:pt x="178" y="310"/>
                    <a:pt x="181" y="314"/>
                    <a:pt x="184" y="316"/>
                  </a:cubicBezTo>
                  <a:cubicBezTo>
                    <a:pt x="186" y="317"/>
                    <a:pt x="190" y="317"/>
                    <a:pt x="193" y="315"/>
                  </a:cubicBezTo>
                  <a:cubicBezTo>
                    <a:pt x="194" y="314"/>
                    <a:pt x="195" y="312"/>
                    <a:pt x="195" y="311"/>
                  </a:cubicBezTo>
                  <a:cubicBezTo>
                    <a:pt x="195" y="309"/>
                    <a:pt x="195" y="309"/>
                    <a:pt x="194" y="307"/>
                  </a:cubicBezTo>
                  <a:cubicBezTo>
                    <a:pt x="193" y="306"/>
                    <a:pt x="193" y="304"/>
                    <a:pt x="193" y="303"/>
                  </a:cubicBezTo>
                  <a:cubicBezTo>
                    <a:pt x="192" y="301"/>
                    <a:pt x="191" y="301"/>
                    <a:pt x="190" y="299"/>
                  </a:cubicBezTo>
                  <a:cubicBezTo>
                    <a:pt x="190" y="297"/>
                    <a:pt x="190" y="298"/>
                    <a:pt x="189" y="297"/>
                  </a:cubicBezTo>
                  <a:cubicBezTo>
                    <a:pt x="188" y="296"/>
                    <a:pt x="188" y="296"/>
                    <a:pt x="187" y="295"/>
                  </a:cubicBezTo>
                  <a:cubicBezTo>
                    <a:pt x="186" y="293"/>
                    <a:pt x="186" y="293"/>
                    <a:pt x="186" y="290"/>
                  </a:cubicBezTo>
                  <a:cubicBezTo>
                    <a:pt x="186" y="288"/>
                    <a:pt x="187" y="287"/>
                    <a:pt x="187" y="285"/>
                  </a:cubicBezTo>
                  <a:cubicBezTo>
                    <a:pt x="188" y="283"/>
                    <a:pt x="189" y="281"/>
                    <a:pt x="188" y="279"/>
                  </a:cubicBezTo>
                  <a:cubicBezTo>
                    <a:pt x="188" y="278"/>
                    <a:pt x="187" y="277"/>
                    <a:pt x="187" y="276"/>
                  </a:cubicBezTo>
                  <a:cubicBezTo>
                    <a:pt x="187" y="275"/>
                    <a:pt x="187" y="273"/>
                    <a:pt x="187" y="272"/>
                  </a:cubicBezTo>
                  <a:cubicBezTo>
                    <a:pt x="188" y="271"/>
                    <a:pt x="192" y="270"/>
                    <a:pt x="193" y="270"/>
                  </a:cubicBezTo>
                  <a:cubicBezTo>
                    <a:pt x="194" y="270"/>
                    <a:pt x="195" y="270"/>
                    <a:pt x="196" y="270"/>
                  </a:cubicBezTo>
                  <a:cubicBezTo>
                    <a:pt x="197" y="270"/>
                    <a:pt x="197" y="271"/>
                    <a:pt x="198" y="271"/>
                  </a:cubicBezTo>
                  <a:cubicBezTo>
                    <a:pt x="199" y="270"/>
                    <a:pt x="199" y="270"/>
                    <a:pt x="200" y="270"/>
                  </a:cubicBezTo>
                  <a:cubicBezTo>
                    <a:pt x="201" y="269"/>
                    <a:pt x="201" y="270"/>
                    <a:pt x="202" y="269"/>
                  </a:cubicBezTo>
                  <a:cubicBezTo>
                    <a:pt x="202" y="269"/>
                    <a:pt x="204" y="268"/>
                    <a:pt x="205" y="267"/>
                  </a:cubicBezTo>
                  <a:cubicBezTo>
                    <a:pt x="205" y="267"/>
                    <a:pt x="205" y="265"/>
                    <a:pt x="205" y="264"/>
                  </a:cubicBezTo>
                  <a:cubicBezTo>
                    <a:pt x="206" y="262"/>
                    <a:pt x="206" y="260"/>
                    <a:pt x="208" y="258"/>
                  </a:cubicBezTo>
                  <a:cubicBezTo>
                    <a:pt x="210" y="256"/>
                    <a:pt x="213" y="256"/>
                    <a:pt x="214" y="254"/>
                  </a:cubicBezTo>
                  <a:cubicBezTo>
                    <a:pt x="215" y="253"/>
                    <a:pt x="218" y="251"/>
                    <a:pt x="217" y="248"/>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3" name="Freeform 30">
              <a:extLst>
                <a:ext uri="{FF2B5EF4-FFF2-40B4-BE49-F238E27FC236}">
                  <a16:creationId xmlns:a16="http://schemas.microsoft.com/office/drawing/2014/main" id="{D5FD4C56-47C8-4BA5-88F0-3627B08977E3}"/>
                </a:ext>
              </a:extLst>
            </p:cNvPr>
            <p:cNvSpPr>
              <a:spLocks noEditPoints="1"/>
            </p:cNvSpPr>
            <p:nvPr/>
          </p:nvSpPr>
          <p:spPr bwMode="auto">
            <a:xfrm>
              <a:off x="9272358" y="5655168"/>
              <a:ext cx="163357" cy="191044"/>
            </a:xfrm>
            <a:custGeom>
              <a:avLst/>
              <a:gdLst/>
              <a:ahLst/>
              <a:cxnLst>
                <a:cxn ang="0">
                  <a:pos x="1" y="48"/>
                </a:cxn>
                <a:cxn ang="0">
                  <a:pos x="1" y="48"/>
                </a:cxn>
                <a:cxn ang="0">
                  <a:pos x="1" y="48"/>
                </a:cxn>
                <a:cxn ang="0">
                  <a:pos x="78" y="46"/>
                </a:cxn>
                <a:cxn ang="0">
                  <a:pos x="79" y="35"/>
                </a:cxn>
                <a:cxn ang="0">
                  <a:pos x="72" y="34"/>
                </a:cxn>
                <a:cxn ang="0">
                  <a:pos x="65" y="28"/>
                </a:cxn>
                <a:cxn ang="0">
                  <a:pos x="62" y="18"/>
                </a:cxn>
                <a:cxn ang="0">
                  <a:pos x="58" y="8"/>
                </a:cxn>
                <a:cxn ang="0">
                  <a:pos x="54" y="11"/>
                </a:cxn>
                <a:cxn ang="0">
                  <a:pos x="47" y="15"/>
                </a:cxn>
                <a:cxn ang="0">
                  <a:pos x="44" y="4"/>
                </a:cxn>
                <a:cxn ang="0">
                  <a:pos x="42" y="4"/>
                </a:cxn>
                <a:cxn ang="0">
                  <a:pos x="40" y="17"/>
                </a:cxn>
                <a:cxn ang="0">
                  <a:pos x="35" y="23"/>
                </a:cxn>
                <a:cxn ang="0">
                  <a:pos x="33" y="25"/>
                </a:cxn>
                <a:cxn ang="0">
                  <a:pos x="29" y="32"/>
                </a:cxn>
                <a:cxn ang="0">
                  <a:pos x="24" y="36"/>
                </a:cxn>
                <a:cxn ang="0">
                  <a:pos x="19" y="38"/>
                </a:cxn>
                <a:cxn ang="0">
                  <a:pos x="17" y="39"/>
                </a:cxn>
                <a:cxn ang="0">
                  <a:pos x="13" y="41"/>
                </a:cxn>
                <a:cxn ang="0">
                  <a:pos x="7" y="45"/>
                </a:cxn>
                <a:cxn ang="0">
                  <a:pos x="1" y="44"/>
                </a:cxn>
                <a:cxn ang="0">
                  <a:pos x="0" y="44"/>
                </a:cxn>
                <a:cxn ang="0">
                  <a:pos x="0" y="46"/>
                </a:cxn>
                <a:cxn ang="0">
                  <a:pos x="0" y="45"/>
                </a:cxn>
                <a:cxn ang="0">
                  <a:pos x="0" y="47"/>
                </a:cxn>
                <a:cxn ang="0">
                  <a:pos x="1" y="48"/>
                </a:cxn>
                <a:cxn ang="0">
                  <a:pos x="2" y="48"/>
                </a:cxn>
                <a:cxn ang="0">
                  <a:pos x="3" y="49"/>
                </a:cxn>
                <a:cxn ang="0">
                  <a:pos x="5" y="55"/>
                </a:cxn>
                <a:cxn ang="0">
                  <a:pos x="8" y="62"/>
                </a:cxn>
                <a:cxn ang="0">
                  <a:pos x="17" y="67"/>
                </a:cxn>
                <a:cxn ang="0">
                  <a:pos x="22" y="74"/>
                </a:cxn>
                <a:cxn ang="0">
                  <a:pos x="25" y="82"/>
                </a:cxn>
                <a:cxn ang="0">
                  <a:pos x="27" y="88"/>
                </a:cxn>
                <a:cxn ang="0">
                  <a:pos x="30" y="99"/>
                </a:cxn>
                <a:cxn ang="0">
                  <a:pos x="30" y="114"/>
                </a:cxn>
                <a:cxn ang="0">
                  <a:pos x="34" y="115"/>
                </a:cxn>
                <a:cxn ang="0">
                  <a:pos x="40" y="111"/>
                </a:cxn>
                <a:cxn ang="0">
                  <a:pos x="40" y="106"/>
                </a:cxn>
                <a:cxn ang="0">
                  <a:pos x="45" y="98"/>
                </a:cxn>
                <a:cxn ang="0">
                  <a:pos x="61" y="93"/>
                </a:cxn>
                <a:cxn ang="0">
                  <a:pos x="64" y="98"/>
                </a:cxn>
                <a:cxn ang="0">
                  <a:pos x="69" y="96"/>
                </a:cxn>
                <a:cxn ang="0">
                  <a:pos x="75" y="87"/>
                </a:cxn>
                <a:cxn ang="0">
                  <a:pos x="85" y="89"/>
                </a:cxn>
                <a:cxn ang="0">
                  <a:pos x="84" y="87"/>
                </a:cxn>
                <a:cxn ang="0">
                  <a:pos x="87" y="77"/>
                </a:cxn>
                <a:cxn ang="0">
                  <a:pos x="90" y="73"/>
                </a:cxn>
                <a:cxn ang="0">
                  <a:pos x="93" y="70"/>
                </a:cxn>
                <a:cxn ang="0">
                  <a:pos x="93" y="64"/>
                </a:cxn>
                <a:cxn ang="0">
                  <a:pos x="98" y="57"/>
                </a:cxn>
                <a:cxn ang="0">
                  <a:pos x="97" y="54"/>
                </a:cxn>
                <a:cxn ang="0">
                  <a:pos x="83" y="50"/>
                </a:cxn>
                <a:cxn ang="0">
                  <a:pos x="0" y="47"/>
                </a:cxn>
                <a:cxn ang="0">
                  <a:pos x="1" y="44"/>
                </a:cxn>
                <a:cxn ang="0">
                  <a:pos x="1" y="44"/>
                </a:cxn>
                <a:cxn ang="0">
                  <a:pos x="2" y="62"/>
                </a:cxn>
              </a:cxnLst>
              <a:rect l="0" t="0" r="r" b="b"/>
              <a:pathLst>
                <a:path w="100" h="117">
                  <a:moveTo>
                    <a:pt x="1" y="48"/>
                  </a:moveTo>
                  <a:cubicBezTo>
                    <a:pt x="1" y="48"/>
                    <a:pt x="1" y="48"/>
                    <a:pt x="1" y="48"/>
                  </a:cubicBezTo>
                  <a:cubicBezTo>
                    <a:pt x="1" y="48"/>
                    <a:pt x="1" y="48"/>
                    <a:pt x="1" y="48"/>
                  </a:cubicBezTo>
                  <a:cubicBezTo>
                    <a:pt x="1" y="48"/>
                    <a:pt x="1" y="48"/>
                    <a:pt x="1" y="48"/>
                  </a:cubicBezTo>
                  <a:cubicBezTo>
                    <a:pt x="1" y="48"/>
                    <a:pt x="1" y="48"/>
                    <a:pt x="1" y="48"/>
                  </a:cubicBezTo>
                  <a:cubicBezTo>
                    <a:pt x="1" y="48"/>
                    <a:pt x="1" y="48"/>
                    <a:pt x="1" y="48"/>
                  </a:cubicBezTo>
                  <a:moveTo>
                    <a:pt x="83" y="50"/>
                  </a:moveTo>
                  <a:cubicBezTo>
                    <a:pt x="81" y="50"/>
                    <a:pt x="81" y="46"/>
                    <a:pt x="78" y="46"/>
                  </a:cubicBezTo>
                  <a:cubicBezTo>
                    <a:pt x="78" y="44"/>
                    <a:pt x="78" y="42"/>
                    <a:pt x="78" y="40"/>
                  </a:cubicBezTo>
                  <a:cubicBezTo>
                    <a:pt x="78" y="39"/>
                    <a:pt x="79" y="37"/>
                    <a:pt x="79" y="35"/>
                  </a:cubicBezTo>
                  <a:cubicBezTo>
                    <a:pt x="77" y="35"/>
                    <a:pt x="75" y="35"/>
                    <a:pt x="74" y="36"/>
                  </a:cubicBezTo>
                  <a:cubicBezTo>
                    <a:pt x="73" y="35"/>
                    <a:pt x="73" y="35"/>
                    <a:pt x="72" y="34"/>
                  </a:cubicBezTo>
                  <a:cubicBezTo>
                    <a:pt x="71" y="33"/>
                    <a:pt x="71" y="33"/>
                    <a:pt x="71" y="31"/>
                  </a:cubicBezTo>
                  <a:cubicBezTo>
                    <a:pt x="69" y="29"/>
                    <a:pt x="66" y="29"/>
                    <a:pt x="65" y="28"/>
                  </a:cubicBezTo>
                  <a:cubicBezTo>
                    <a:pt x="63" y="26"/>
                    <a:pt x="64" y="25"/>
                    <a:pt x="64" y="23"/>
                  </a:cubicBezTo>
                  <a:cubicBezTo>
                    <a:pt x="63" y="21"/>
                    <a:pt x="62" y="20"/>
                    <a:pt x="62" y="18"/>
                  </a:cubicBezTo>
                  <a:cubicBezTo>
                    <a:pt x="59" y="13"/>
                    <a:pt x="59" y="13"/>
                    <a:pt x="59" y="13"/>
                  </a:cubicBezTo>
                  <a:cubicBezTo>
                    <a:pt x="59" y="11"/>
                    <a:pt x="60" y="10"/>
                    <a:pt x="58" y="8"/>
                  </a:cubicBezTo>
                  <a:cubicBezTo>
                    <a:pt x="57" y="8"/>
                    <a:pt x="55" y="8"/>
                    <a:pt x="55" y="9"/>
                  </a:cubicBezTo>
                  <a:cubicBezTo>
                    <a:pt x="54" y="9"/>
                    <a:pt x="55" y="10"/>
                    <a:pt x="54" y="11"/>
                  </a:cubicBezTo>
                  <a:cubicBezTo>
                    <a:pt x="54" y="12"/>
                    <a:pt x="53" y="12"/>
                    <a:pt x="52" y="13"/>
                  </a:cubicBezTo>
                  <a:cubicBezTo>
                    <a:pt x="50" y="13"/>
                    <a:pt x="49" y="15"/>
                    <a:pt x="47" y="15"/>
                  </a:cubicBezTo>
                  <a:cubicBezTo>
                    <a:pt x="46" y="12"/>
                    <a:pt x="43" y="9"/>
                    <a:pt x="43" y="6"/>
                  </a:cubicBezTo>
                  <a:cubicBezTo>
                    <a:pt x="43" y="4"/>
                    <a:pt x="43" y="5"/>
                    <a:pt x="44" y="4"/>
                  </a:cubicBezTo>
                  <a:cubicBezTo>
                    <a:pt x="45" y="4"/>
                    <a:pt x="46" y="4"/>
                    <a:pt x="45" y="2"/>
                  </a:cubicBezTo>
                  <a:cubicBezTo>
                    <a:pt x="44" y="0"/>
                    <a:pt x="43" y="3"/>
                    <a:pt x="42" y="4"/>
                  </a:cubicBezTo>
                  <a:cubicBezTo>
                    <a:pt x="40" y="7"/>
                    <a:pt x="40" y="9"/>
                    <a:pt x="40" y="12"/>
                  </a:cubicBezTo>
                  <a:cubicBezTo>
                    <a:pt x="40" y="14"/>
                    <a:pt x="40" y="16"/>
                    <a:pt x="40" y="17"/>
                  </a:cubicBezTo>
                  <a:cubicBezTo>
                    <a:pt x="39" y="19"/>
                    <a:pt x="38" y="19"/>
                    <a:pt x="37" y="20"/>
                  </a:cubicBezTo>
                  <a:cubicBezTo>
                    <a:pt x="36" y="21"/>
                    <a:pt x="35" y="22"/>
                    <a:pt x="35" y="23"/>
                  </a:cubicBezTo>
                  <a:cubicBezTo>
                    <a:pt x="35" y="23"/>
                    <a:pt x="35" y="24"/>
                    <a:pt x="35" y="24"/>
                  </a:cubicBezTo>
                  <a:cubicBezTo>
                    <a:pt x="34" y="24"/>
                    <a:pt x="33" y="24"/>
                    <a:pt x="33" y="25"/>
                  </a:cubicBezTo>
                  <a:cubicBezTo>
                    <a:pt x="31" y="26"/>
                    <a:pt x="29" y="27"/>
                    <a:pt x="29" y="30"/>
                  </a:cubicBezTo>
                  <a:cubicBezTo>
                    <a:pt x="29" y="30"/>
                    <a:pt x="29" y="31"/>
                    <a:pt x="29" y="32"/>
                  </a:cubicBezTo>
                  <a:cubicBezTo>
                    <a:pt x="28" y="34"/>
                    <a:pt x="27" y="33"/>
                    <a:pt x="26" y="34"/>
                  </a:cubicBezTo>
                  <a:cubicBezTo>
                    <a:pt x="25" y="35"/>
                    <a:pt x="25" y="36"/>
                    <a:pt x="24" y="36"/>
                  </a:cubicBezTo>
                  <a:cubicBezTo>
                    <a:pt x="24" y="37"/>
                    <a:pt x="23" y="38"/>
                    <a:pt x="22" y="38"/>
                  </a:cubicBezTo>
                  <a:cubicBezTo>
                    <a:pt x="22" y="39"/>
                    <a:pt x="20" y="38"/>
                    <a:pt x="19" y="38"/>
                  </a:cubicBezTo>
                  <a:cubicBezTo>
                    <a:pt x="19" y="38"/>
                    <a:pt x="19" y="38"/>
                    <a:pt x="19" y="38"/>
                  </a:cubicBezTo>
                  <a:cubicBezTo>
                    <a:pt x="19" y="38"/>
                    <a:pt x="18" y="38"/>
                    <a:pt x="17" y="39"/>
                  </a:cubicBezTo>
                  <a:cubicBezTo>
                    <a:pt x="16" y="39"/>
                    <a:pt x="17" y="40"/>
                    <a:pt x="17" y="41"/>
                  </a:cubicBezTo>
                  <a:cubicBezTo>
                    <a:pt x="16" y="42"/>
                    <a:pt x="14" y="41"/>
                    <a:pt x="13" y="41"/>
                  </a:cubicBezTo>
                  <a:cubicBezTo>
                    <a:pt x="11" y="41"/>
                    <a:pt x="12" y="44"/>
                    <a:pt x="12" y="46"/>
                  </a:cubicBezTo>
                  <a:cubicBezTo>
                    <a:pt x="10" y="46"/>
                    <a:pt x="9" y="46"/>
                    <a:pt x="7" y="45"/>
                  </a:cubicBezTo>
                  <a:cubicBezTo>
                    <a:pt x="6" y="44"/>
                    <a:pt x="5" y="44"/>
                    <a:pt x="4" y="43"/>
                  </a:cubicBezTo>
                  <a:cubicBezTo>
                    <a:pt x="3" y="43"/>
                    <a:pt x="2" y="43"/>
                    <a:pt x="1" y="44"/>
                  </a:cubicBezTo>
                  <a:cubicBezTo>
                    <a:pt x="1" y="44"/>
                    <a:pt x="0" y="45"/>
                    <a:pt x="0" y="45"/>
                  </a:cubicBezTo>
                  <a:cubicBezTo>
                    <a:pt x="0" y="45"/>
                    <a:pt x="0" y="45"/>
                    <a:pt x="0" y="44"/>
                  </a:cubicBezTo>
                  <a:cubicBezTo>
                    <a:pt x="0" y="45"/>
                    <a:pt x="0" y="45"/>
                    <a:pt x="0" y="46"/>
                  </a:cubicBezTo>
                  <a:cubicBezTo>
                    <a:pt x="0" y="46"/>
                    <a:pt x="0" y="46"/>
                    <a:pt x="0" y="46"/>
                  </a:cubicBezTo>
                  <a:cubicBezTo>
                    <a:pt x="0" y="46"/>
                    <a:pt x="0" y="46"/>
                    <a:pt x="0" y="46"/>
                  </a:cubicBezTo>
                  <a:cubicBezTo>
                    <a:pt x="0" y="46"/>
                    <a:pt x="0" y="45"/>
                    <a:pt x="0" y="45"/>
                  </a:cubicBezTo>
                  <a:cubicBezTo>
                    <a:pt x="0" y="45"/>
                    <a:pt x="0" y="46"/>
                    <a:pt x="0" y="46"/>
                  </a:cubicBezTo>
                  <a:cubicBezTo>
                    <a:pt x="0" y="46"/>
                    <a:pt x="0" y="46"/>
                    <a:pt x="0" y="47"/>
                  </a:cubicBezTo>
                  <a:cubicBezTo>
                    <a:pt x="0" y="47"/>
                    <a:pt x="1" y="47"/>
                    <a:pt x="1" y="48"/>
                  </a:cubicBezTo>
                  <a:cubicBezTo>
                    <a:pt x="1" y="48"/>
                    <a:pt x="1" y="48"/>
                    <a:pt x="1" y="48"/>
                  </a:cubicBezTo>
                  <a:cubicBezTo>
                    <a:pt x="1" y="48"/>
                    <a:pt x="2" y="48"/>
                    <a:pt x="2" y="48"/>
                  </a:cubicBezTo>
                  <a:cubicBezTo>
                    <a:pt x="2" y="48"/>
                    <a:pt x="2" y="48"/>
                    <a:pt x="2" y="48"/>
                  </a:cubicBezTo>
                  <a:cubicBezTo>
                    <a:pt x="2" y="48"/>
                    <a:pt x="2" y="48"/>
                    <a:pt x="2" y="48"/>
                  </a:cubicBezTo>
                  <a:cubicBezTo>
                    <a:pt x="2" y="49"/>
                    <a:pt x="3" y="49"/>
                    <a:pt x="3" y="49"/>
                  </a:cubicBezTo>
                  <a:cubicBezTo>
                    <a:pt x="4" y="49"/>
                    <a:pt x="5" y="50"/>
                    <a:pt x="5" y="50"/>
                  </a:cubicBezTo>
                  <a:cubicBezTo>
                    <a:pt x="6" y="52"/>
                    <a:pt x="6" y="54"/>
                    <a:pt x="5" y="55"/>
                  </a:cubicBezTo>
                  <a:cubicBezTo>
                    <a:pt x="6" y="56"/>
                    <a:pt x="6" y="57"/>
                    <a:pt x="6" y="58"/>
                  </a:cubicBezTo>
                  <a:cubicBezTo>
                    <a:pt x="7" y="59"/>
                    <a:pt x="7" y="61"/>
                    <a:pt x="8" y="62"/>
                  </a:cubicBezTo>
                  <a:cubicBezTo>
                    <a:pt x="10" y="64"/>
                    <a:pt x="13" y="62"/>
                    <a:pt x="15" y="64"/>
                  </a:cubicBezTo>
                  <a:cubicBezTo>
                    <a:pt x="16" y="65"/>
                    <a:pt x="16" y="66"/>
                    <a:pt x="17" y="67"/>
                  </a:cubicBezTo>
                  <a:cubicBezTo>
                    <a:pt x="18" y="68"/>
                    <a:pt x="19" y="69"/>
                    <a:pt x="20" y="70"/>
                  </a:cubicBezTo>
                  <a:cubicBezTo>
                    <a:pt x="21" y="71"/>
                    <a:pt x="21" y="72"/>
                    <a:pt x="22" y="74"/>
                  </a:cubicBezTo>
                  <a:cubicBezTo>
                    <a:pt x="22" y="75"/>
                    <a:pt x="24" y="77"/>
                    <a:pt x="25" y="79"/>
                  </a:cubicBezTo>
                  <a:cubicBezTo>
                    <a:pt x="26" y="80"/>
                    <a:pt x="25" y="81"/>
                    <a:pt x="25" y="82"/>
                  </a:cubicBezTo>
                  <a:cubicBezTo>
                    <a:pt x="25" y="83"/>
                    <a:pt x="26" y="83"/>
                    <a:pt x="26" y="84"/>
                  </a:cubicBezTo>
                  <a:cubicBezTo>
                    <a:pt x="27" y="86"/>
                    <a:pt x="27" y="87"/>
                    <a:pt x="27" y="88"/>
                  </a:cubicBezTo>
                  <a:cubicBezTo>
                    <a:pt x="27" y="90"/>
                    <a:pt x="28" y="92"/>
                    <a:pt x="28" y="94"/>
                  </a:cubicBezTo>
                  <a:cubicBezTo>
                    <a:pt x="28" y="96"/>
                    <a:pt x="29" y="97"/>
                    <a:pt x="30" y="99"/>
                  </a:cubicBezTo>
                  <a:cubicBezTo>
                    <a:pt x="31" y="101"/>
                    <a:pt x="31" y="104"/>
                    <a:pt x="31" y="106"/>
                  </a:cubicBezTo>
                  <a:cubicBezTo>
                    <a:pt x="31" y="109"/>
                    <a:pt x="31" y="112"/>
                    <a:pt x="30" y="114"/>
                  </a:cubicBezTo>
                  <a:cubicBezTo>
                    <a:pt x="30" y="115"/>
                    <a:pt x="30" y="117"/>
                    <a:pt x="31" y="117"/>
                  </a:cubicBezTo>
                  <a:cubicBezTo>
                    <a:pt x="32" y="117"/>
                    <a:pt x="33" y="116"/>
                    <a:pt x="34" y="115"/>
                  </a:cubicBezTo>
                  <a:cubicBezTo>
                    <a:pt x="35" y="114"/>
                    <a:pt x="36" y="114"/>
                    <a:pt x="37" y="113"/>
                  </a:cubicBezTo>
                  <a:cubicBezTo>
                    <a:pt x="38" y="112"/>
                    <a:pt x="39" y="112"/>
                    <a:pt x="40" y="111"/>
                  </a:cubicBezTo>
                  <a:cubicBezTo>
                    <a:pt x="40" y="110"/>
                    <a:pt x="40" y="109"/>
                    <a:pt x="40" y="108"/>
                  </a:cubicBezTo>
                  <a:cubicBezTo>
                    <a:pt x="40" y="107"/>
                    <a:pt x="40" y="106"/>
                    <a:pt x="40" y="106"/>
                  </a:cubicBezTo>
                  <a:cubicBezTo>
                    <a:pt x="40" y="105"/>
                    <a:pt x="41" y="104"/>
                    <a:pt x="41" y="103"/>
                  </a:cubicBezTo>
                  <a:cubicBezTo>
                    <a:pt x="43" y="101"/>
                    <a:pt x="44" y="99"/>
                    <a:pt x="45" y="98"/>
                  </a:cubicBezTo>
                  <a:cubicBezTo>
                    <a:pt x="47" y="96"/>
                    <a:pt x="49" y="96"/>
                    <a:pt x="51" y="95"/>
                  </a:cubicBezTo>
                  <a:cubicBezTo>
                    <a:pt x="54" y="94"/>
                    <a:pt x="58" y="91"/>
                    <a:pt x="61" y="93"/>
                  </a:cubicBezTo>
                  <a:cubicBezTo>
                    <a:pt x="63" y="94"/>
                    <a:pt x="62" y="94"/>
                    <a:pt x="63" y="95"/>
                  </a:cubicBezTo>
                  <a:cubicBezTo>
                    <a:pt x="63" y="96"/>
                    <a:pt x="64" y="97"/>
                    <a:pt x="64" y="98"/>
                  </a:cubicBezTo>
                  <a:cubicBezTo>
                    <a:pt x="65" y="98"/>
                    <a:pt x="67" y="101"/>
                    <a:pt x="68" y="100"/>
                  </a:cubicBezTo>
                  <a:cubicBezTo>
                    <a:pt x="68" y="99"/>
                    <a:pt x="69" y="97"/>
                    <a:pt x="69" y="96"/>
                  </a:cubicBezTo>
                  <a:cubicBezTo>
                    <a:pt x="70" y="94"/>
                    <a:pt x="70" y="93"/>
                    <a:pt x="72" y="92"/>
                  </a:cubicBezTo>
                  <a:cubicBezTo>
                    <a:pt x="71" y="90"/>
                    <a:pt x="75" y="89"/>
                    <a:pt x="75" y="87"/>
                  </a:cubicBezTo>
                  <a:cubicBezTo>
                    <a:pt x="77" y="86"/>
                    <a:pt x="86" y="86"/>
                    <a:pt x="85" y="89"/>
                  </a:cubicBezTo>
                  <a:cubicBezTo>
                    <a:pt x="85" y="89"/>
                    <a:pt x="85" y="89"/>
                    <a:pt x="85" y="89"/>
                  </a:cubicBezTo>
                  <a:cubicBezTo>
                    <a:pt x="85" y="89"/>
                    <a:pt x="85" y="88"/>
                    <a:pt x="85" y="88"/>
                  </a:cubicBezTo>
                  <a:cubicBezTo>
                    <a:pt x="85" y="87"/>
                    <a:pt x="85" y="87"/>
                    <a:pt x="84" y="87"/>
                  </a:cubicBezTo>
                  <a:cubicBezTo>
                    <a:pt x="84" y="86"/>
                    <a:pt x="83" y="85"/>
                    <a:pt x="82" y="84"/>
                  </a:cubicBezTo>
                  <a:cubicBezTo>
                    <a:pt x="82" y="81"/>
                    <a:pt x="86" y="79"/>
                    <a:pt x="87" y="77"/>
                  </a:cubicBezTo>
                  <a:cubicBezTo>
                    <a:pt x="88" y="77"/>
                    <a:pt x="89" y="76"/>
                    <a:pt x="89" y="76"/>
                  </a:cubicBezTo>
                  <a:cubicBezTo>
                    <a:pt x="89" y="75"/>
                    <a:pt x="89" y="74"/>
                    <a:pt x="90" y="73"/>
                  </a:cubicBezTo>
                  <a:cubicBezTo>
                    <a:pt x="90" y="72"/>
                    <a:pt x="91" y="72"/>
                    <a:pt x="92" y="72"/>
                  </a:cubicBezTo>
                  <a:cubicBezTo>
                    <a:pt x="92" y="72"/>
                    <a:pt x="93" y="70"/>
                    <a:pt x="93" y="70"/>
                  </a:cubicBezTo>
                  <a:cubicBezTo>
                    <a:pt x="93" y="70"/>
                    <a:pt x="93" y="70"/>
                    <a:pt x="93" y="70"/>
                  </a:cubicBezTo>
                  <a:cubicBezTo>
                    <a:pt x="94" y="68"/>
                    <a:pt x="93" y="65"/>
                    <a:pt x="93" y="64"/>
                  </a:cubicBezTo>
                  <a:cubicBezTo>
                    <a:pt x="93" y="62"/>
                    <a:pt x="95" y="61"/>
                    <a:pt x="96" y="60"/>
                  </a:cubicBezTo>
                  <a:cubicBezTo>
                    <a:pt x="97" y="59"/>
                    <a:pt x="97" y="58"/>
                    <a:pt x="98" y="57"/>
                  </a:cubicBezTo>
                  <a:cubicBezTo>
                    <a:pt x="99" y="56"/>
                    <a:pt x="100" y="56"/>
                    <a:pt x="99" y="55"/>
                  </a:cubicBezTo>
                  <a:cubicBezTo>
                    <a:pt x="99" y="55"/>
                    <a:pt x="98" y="54"/>
                    <a:pt x="97" y="54"/>
                  </a:cubicBezTo>
                  <a:cubicBezTo>
                    <a:pt x="96" y="53"/>
                    <a:pt x="95" y="55"/>
                    <a:pt x="94" y="55"/>
                  </a:cubicBezTo>
                  <a:cubicBezTo>
                    <a:pt x="90" y="56"/>
                    <a:pt x="87" y="42"/>
                    <a:pt x="83" y="50"/>
                  </a:cubicBezTo>
                  <a:moveTo>
                    <a:pt x="0" y="46"/>
                  </a:moveTo>
                  <a:cubicBezTo>
                    <a:pt x="0" y="47"/>
                    <a:pt x="0" y="47"/>
                    <a:pt x="0" y="47"/>
                  </a:cubicBezTo>
                  <a:cubicBezTo>
                    <a:pt x="0" y="47"/>
                    <a:pt x="0" y="47"/>
                    <a:pt x="0" y="46"/>
                  </a:cubicBezTo>
                  <a:moveTo>
                    <a:pt x="1" y="44"/>
                  </a:moveTo>
                  <a:cubicBezTo>
                    <a:pt x="1" y="44"/>
                    <a:pt x="1" y="44"/>
                    <a:pt x="0" y="44"/>
                  </a:cubicBezTo>
                  <a:cubicBezTo>
                    <a:pt x="1" y="44"/>
                    <a:pt x="1" y="44"/>
                    <a:pt x="1" y="44"/>
                  </a:cubicBezTo>
                  <a:moveTo>
                    <a:pt x="2" y="62"/>
                  </a:moveTo>
                  <a:cubicBezTo>
                    <a:pt x="2" y="62"/>
                    <a:pt x="2" y="62"/>
                    <a:pt x="2" y="62"/>
                  </a:cubicBezTo>
                  <a:cubicBezTo>
                    <a:pt x="2" y="62"/>
                    <a:pt x="2" y="62"/>
                    <a:pt x="2" y="62"/>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4" name="Freeform 31">
              <a:extLst>
                <a:ext uri="{FF2B5EF4-FFF2-40B4-BE49-F238E27FC236}">
                  <a16:creationId xmlns:a16="http://schemas.microsoft.com/office/drawing/2014/main" id="{A2EF219F-095C-4C65-B615-208336A996CA}"/>
                </a:ext>
              </a:extLst>
            </p:cNvPr>
            <p:cNvSpPr>
              <a:spLocks noEditPoints="1"/>
            </p:cNvSpPr>
            <p:nvPr/>
          </p:nvSpPr>
          <p:spPr bwMode="auto">
            <a:xfrm>
              <a:off x="9200370" y="5725772"/>
              <a:ext cx="161973" cy="404239"/>
            </a:xfrm>
            <a:custGeom>
              <a:avLst/>
              <a:gdLst/>
              <a:ahLst/>
              <a:cxnLst>
                <a:cxn ang="0">
                  <a:pos x="44" y="3"/>
                </a:cxn>
                <a:cxn ang="0">
                  <a:pos x="44" y="3"/>
                </a:cxn>
                <a:cxn ang="0">
                  <a:pos x="44" y="3"/>
                </a:cxn>
                <a:cxn ang="0">
                  <a:pos x="44" y="4"/>
                </a:cxn>
                <a:cxn ang="0">
                  <a:pos x="44" y="4"/>
                </a:cxn>
                <a:cxn ang="0">
                  <a:pos x="46" y="5"/>
                </a:cxn>
                <a:cxn ang="0">
                  <a:pos x="45" y="5"/>
                </a:cxn>
                <a:cxn ang="0">
                  <a:pos x="45" y="5"/>
                </a:cxn>
                <a:cxn ang="0">
                  <a:pos x="46" y="0"/>
                </a:cxn>
                <a:cxn ang="0">
                  <a:pos x="46" y="0"/>
                </a:cxn>
                <a:cxn ang="0">
                  <a:pos x="46" y="5"/>
                </a:cxn>
                <a:cxn ang="0">
                  <a:pos x="44" y="2"/>
                </a:cxn>
                <a:cxn ang="0">
                  <a:pos x="45" y="1"/>
                </a:cxn>
                <a:cxn ang="0">
                  <a:pos x="45" y="1"/>
                </a:cxn>
                <a:cxn ang="0">
                  <a:pos x="44" y="1"/>
                </a:cxn>
                <a:cxn ang="0">
                  <a:pos x="44" y="2"/>
                </a:cxn>
                <a:cxn ang="0">
                  <a:pos x="44" y="2"/>
                </a:cxn>
                <a:cxn ang="0">
                  <a:pos x="44" y="2"/>
                </a:cxn>
                <a:cxn ang="0">
                  <a:pos x="44" y="2"/>
                </a:cxn>
                <a:cxn ang="0">
                  <a:pos x="11" y="187"/>
                </a:cxn>
                <a:cxn ang="0">
                  <a:pos x="9" y="201"/>
                </a:cxn>
                <a:cxn ang="0">
                  <a:pos x="15" y="208"/>
                </a:cxn>
                <a:cxn ang="0">
                  <a:pos x="20" y="215"/>
                </a:cxn>
                <a:cxn ang="0">
                  <a:pos x="28" y="221"/>
                </a:cxn>
                <a:cxn ang="0">
                  <a:pos x="34" y="229"/>
                </a:cxn>
                <a:cxn ang="0">
                  <a:pos x="37" y="242"/>
                </a:cxn>
                <a:cxn ang="0">
                  <a:pos x="50" y="244"/>
                </a:cxn>
                <a:cxn ang="0">
                  <a:pos x="56" y="236"/>
                </a:cxn>
                <a:cxn ang="0">
                  <a:pos x="56" y="228"/>
                </a:cxn>
                <a:cxn ang="0">
                  <a:pos x="59" y="219"/>
                </a:cxn>
                <a:cxn ang="0">
                  <a:pos x="73" y="213"/>
                </a:cxn>
                <a:cxn ang="0">
                  <a:pos x="77" y="202"/>
                </a:cxn>
                <a:cxn ang="0">
                  <a:pos x="83" y="185"/>
                </a:cxn>
                <a:cxn ang="0">
                  <a:pos x="92" y="184"/>
                </a:cxn>
                <a:cxn ang="0">
                  <a:pos x="96" y="167"/>
                </a:cxn>
                <a:cxn ang="0">
                  <a:pos x="94" y="155"/>
                </a:cxn>
                <a:cxn ang="0">
                  <a:pos x="81" y="147"/>
                </a:cxn>
                <a:cxn ang="0">
                  <a:pos x="75" y="134"/>
                </a:cxn>
                <a:cxn ang="0">
                  <a:pos x="69" y="125"/>
                </a:cxn>
                <a:cxn ang="0">
                  <a:pos x="68" y="112"/>
                </a:cxn>
                <a:cxn ang="0">
                  <a:pos x="67" y="104"/>
                </a:cxn>
                <a:cxn ang="0">
                  <a:pos x="71" y="95"/>
                </a:cxn>
                <a:cxn ang="0">
                  <a:pos x="72" y="79"/>
                </a:cxn>
                <a:cxn ang="0">
                  <a:pos x="74" y="56"/>
                </a:cxn>
                <a:cxn ang="0">
                  <a:pos x="69" y="39"/>
                </a:cxn>
                <a:cxn ang="0">
                  <a:pos x="61" y="24"/>
                </a:cxn>
                <a:cxn ang="0">
                  <a:pos x="49" y="12"/>
                </a:cxn>
                <a:cxn ang="0">
                  <a:pos x="45" y="21"/>
                </a:cxn>
                <a:cxn ang="0">
                  <a:pos x="28" y="17"/>
                </a:cxn>
                <a:cxn ang="0">
                  <a:pos x="24" y="14"/>
                </a:cxn>
                <a:cxn ang="0">
                  <a:pos x="12" y="30"/>
                </a:cxn>
                <a:cxn ang="0">
                  <a:pos x="5" y="47"/>
                </a:cxn>
                <a:cxn ang="0">
                  <a:pos x="10" y="69"/>
                </a:cxn>
                <a:cxn ang="0">
                  <a:pos x="18" y="82"/>
                </a:cxn>
                <a:cxn ang="0">
                  <a:pos x="19" y="103"/>
                </a:cxn>
                <a:cxn ang="0">
                  <a:pos x="7" y="112"/>
                </a:cxn>
                <a:cxn ang="0">
                  <a:pos x="12" y="121"/>
                </a:cxn>
                <a:cxn ang="0">
                  <a:pos x="11" y="135"/>
                </a:cxn>
                <a:cxn ang="0">
                  <a:pos x="13" y="146"/>
                </a:cxn>
                <a:cxn ang="0">
                  <a:pos x="8" y="143"/>
                </a:cxn>
                <a:cxn ang="0">
                  <a:pos x="2" y="167"/>
                </a:cxn>
              </a:cxnLst>
              <a:rect l="0" t="0" r="r" b="b"/>
              <a:pathLst>
                <a:path w="99" h="248">
                  <a:moveTo>
                    <a:pt x="46" y="5"/>
                  </a:moveTo>
                  <a:cubicBezTo>
                    <a:pt x="46" y="5"/>
                    <a:pt x="46" y="5"/>
                    <a:pt x="46" y="5"/>
                  </a:cubicBezTo>
                  <a:cubicBezTo>
                    <a:pt x="46" y="5"/>
                    <a:pt x="46" y="5"/>
                    <a:pt x="46" y="5"/>
                  </a:cubicBezTo>
                  <a:close/>
                  <a:moveTo>
                    <a:pt x="44" y="3"/>
                  </a:moveTo>
                  <a:cubicBezTo>
                    <a:pt x="44" y="3"/>
                    <a:pt x="44" y="3"/>
                    <a:pt x="44" y="3"/>
                  </a:cubicBezTo>
                  <a:cubicBezTo>
                    <a:pt x="44" y="3"/>
                    <a:pt x="44" y="2"/>
                    <a:pt x="44" y="2"/>
                  </a:cubicBezTo>
                  <a:cubicBezTo>
                    <a:pt x="44" y="2"/>
                    <a:pt x="44" y="2"/>
                    <a:pt x="44" y="2"/>
                  </a:cubicBezTo>
                  <a:cubicBezTo>
                    <a:pt x="44" y="2"/>
                    <a:pt x="44" y="3"/>
                    <a:pt x="44" y="3"/>
                  </a:cubicBezTo>
                  <a:cubicBezTo>
                    <a:pt x="44" y="3"/>
                    <a:pt x="44" y="3"/>
                    <a:pt x="44" y="3"/>
                  </a:cubicBezTo>
                  <a:cubicBezTo>
                    <a:pt x="44" y="3"/>
                    <a:pt x="44" y="2"/>
                    <a:pt x="44" y="2"/>
                  </a:cubicBezTo>
                  <a:cubicBezTo>
                    <a:pt x="44" y="2"/>
                    <a:pt x="44" y="3"/>
                    <a:pt x="44" y="3"/>
                  </a:cubicBezTo>
                  <a:cubicBezTo>
                    <a:pt x="44" y="3"/>
                    <a:pt x="44" y="3"/>
                    <a:pt x="44" y="3"/>
                  </a:cubicBezTo>
                  <a:cubicBezTo>
                    <a:pt x="44" y="3"/>
                    <a:pt x="44" y="3"/>
                    <a:pt x="44" y="3"/>
                  </a:cubicBezTo>
                  <a:moveTo>
                    <a:pt x="45" y="5"/>
                  </a:moveTo>
                  <a:cubicBezTo>
                    <a:pt x="45" y="5"/>
                    <a:pt x="45" y="5"/>
                    <a:pt x="45" y="5"/>
                  </a:cubicBezTo>
                  <a:cubicBezTo>
                    <a:pt x="45" y="4"/>
                    <a:pt x="44" y="4"/>
                    <a:pt x="44" y="4"/>
                  </a:cubicBezTo>
                  <a:cubicBezTo>
                    <a:pt x="44" y="3"/>
                    <a:pt x="44" y="3"/>
                    <a:pt x="44" y="3"/>
                  </a:cubicBezTo>
                  <a:cubicBezTo>
                    <a:pt x="44" y="3"/>
                    <a:pt x="44" y="3"/>
                    <a:pt x="44" y="3"/>
                  </a:cubicBezTo>
                  <a:cubicBezTo>
                    <a:pt x="44" y="3"/>
                    <a:pt x="44" y="3"/>
                    <a:pt x="44" y="3"/>
                  </a:cubicBezTo>
                  <a:cubicBezTo>
                    <a:pt x="44" y="4"/>
                    <a:pt x="44" y="4"/>
                    <a:pt x="44" y="4"/>
                  </a:cubicBezTo>
                  <a:cubicBezTo>
                    <a:pt x="44" y="4"/>
                    <a:pt x="44" y="5"/>
                    <a:pt x="45" y="5"/>
                  </a:cubicBezTo>
                  <a:moveTo>
                    <a:pt x="45" y="5"/>
                  </a:moveTo>
                  <a:cubicBezTo>
                    <a:pt x="45" y="5"/>
                    <a:pt x="45" y="5"/>
                    <a:pt x="45" y="5"/>
                  </a:cubicBezTo>
                  <a:cubicBezTo>
                    <a:pt x="45" y="5"/>
                    <a:pt x="46" y="5"/>
                    <a:pt x="46" y="5"/>
                  </a:cubicBezTo>
                  <a:cubicBezTo>
                    <a:pt x="46" y="5"/>
                    <a:pt x="45" y="5"/>
                    <a:pt x="45" y="5"/>
                  </a:cubicBezTo>
                  <a:cubicBezTo>
                    <a:pt x="45" y="5"/>
                    <a:pt x="45" y="5"/>
                    <a:pt x="45" y="5"/>
                  </a:cubicBezTo>
                  <a:moveTo>
                    <a:pt x="45" y="5"/>
                  </a:moveTo>
                  <a:cubicBezTo>
                    <a:pt x="45" y="5"/>
                    <a:pt x="45" y="5"/>
                    <a:pt x="45" y="5"/>
                  </a:cubicBezTo>
                  <a:cubicBezTo>
                    <a:pt x="45" y="5"/>
                    <a:pt x="45" y="5"/>
                    <a:pt x="45" y="5"/>
                  </a:cubicBezTo>
                  <a:cubicBezTo>
                    <a:pt x="45" y="5"/>
                    <a:pt x="45" y="5"/>
                    <a:pt x="45" y="5"/>
                  </a:cubicBezTo>
                  <a:moveTo>
                    <a:pt x="45" y="5"/>
                  </a:moveTo>
                  <a:cubicBezTo>
                    <a:pt x="45" y="5"/>
                    <a:pt x="45" y="5"/>
                    <a:pt x="45" y="5"/>
                  </a:cubicBezTo>
                  <a:cubicBezTo>
                    <a:pt x="45" y="5"/>
                    <a:pt x="45" y="5"/>
                    <a:pt x="45" y="5"/>
                  </a:cubicBezTo>
                  <a:cubicBezTo>
                    <a:pt x="45" y="5"/>
                    <a:pt x="45" y="5"/>
                    <a:pt x="45" y="5"/>
                  </a:cubicBezTo>
                  <a:moveTo>
                    <a:pt x="46" y="0"/>
                  </a:moveTo>
                  <a:cubicBezTo>
                    <a:pt x="46" y="0"/>
                    <a:pt x="46" y="0"/>
                    <a:pt x="46" y="0"/>
                  </a:cubicBezTo>
                  <a:cubicBezTo>
                    <a:pt x="46" y="0"/>
                    <a:pt x="46" y="0"/>
                    <a:pt x="46" y="0"/>
                  </a:cubicBezTo>
                  <a:cubicBezTo>
                    <a:pt x="46" y="0"/>
                    <a:pt x="46" y="0"/>
                    <a:pt x="46" y="0"/>
                  </a:cubicBezTo>
                  <a:cubicBezTo>
                    <a:pt x="46" y="0"/>
                    <a:pt x="46" y="0"/>
                    <a:pt x="46" y="0"/>
                  </a:cubicBezTo>
                  <a:cubicBezTo>
                    <a:pt x="46" y="0"/>
                    <a:pt x="46" y="0"/>
                    <a:pt x="46" y="0"/>
                  </a:cubicBezTo>
                  <a:cubicBezTo>
                    <a:pt x="46" y="0"/>
                    <a:pt x="46" y="0"/>
                    <a:pt x="46" y="0"/>
                  </a:cubicBezTo>
                  <a:cubicBezTo>
                    <a:pt x="46" y="0"/>
                    <a:pt x="46" y="0"/>
                    <a:pt x="46" y="0"/>
                  </a:cubicBezTo>
                  <a:moveTo>
                    <a:pt x="46" y="5"/>
                  </a:moveTo>
                  <a:cubicBezTo>
                    <a:pt x="46" y="5"/>
                    <a:pt x="46" y="5"/>
                    <a:pt x="46" y="5"/>
                  </a:cubicBezTo>
                  <a:cubicBezTo>
                    <a:pt x="46" y="5"/>
                    <a:pt x="46" y="5"/>
                    <a:pt x="46" y="5"/>
                  </a:cubicBezTo>
                  <a:cubicBezTo>
                    <a:pt x="46" y="5"/>
                    <a:pt x="46" y="5"/>
                    <a:pt x="46" y="5"/>
                  </a:cubicBezTo>
                  <a:moveTo>
                    <a:pt x="44" y="2"/>
                  </a:moveTo>
                  <a:cubicBezTo>
                    <a:pt x="44" y="2"/>
                    <a:pt x="44" y="2"/>
                    <a:pt x="44" y="2"/>
                  </a:cubicBezTo>
                  <a:cubicBezTo>
                    <a:pt x="44" y="2"/>
                    <a:pt x="44" y="2"/>
                    <a:pt x="44" y="2"/>
                  </a:cubicBezTo>
                  <a:cubicBezTo>
                    <a:pt x="44" y="2"/>
                    <a:pt x="44" y="2"/>
                    <a:pt x="44" y="2"/>
                  </a:cubicBezTo>
                  <a:moveTo>
                    <a:pt x="45" y="1"/>
                  </a:moveTo>
                  <a:cubicBezTo>
                    <a:pt x="45" y="1"/>
                    <a:pt x="45" y="1"/>
                    <a:pt x="45" y="1"/>
                  </a:cubicBezTo>
                  <a:cubicBezTo>
                    <a:pt x="45" y="1"/>
                    <a:pt x="46" y="1"/>
                    <a:pt x="46" y="0"/>
                  </a:cubicBezTo>
                  <a:cubicBezTo>
                    <a:pt x="46" y="1"/>
                    <a:pt x="46" y="1"/>
                    <a:pt x="46" y="1"/>
                  </a:cubicBezTo>
                  <a:cubicBezTo>
                    <a:pt x="45" y="1"/>
                    <a:pt x="45" y="1"/>
                    <a:pt x="45" y="1"/>
                  </a:cubicBezTo>
                  <a:cubicBezTo>
                    <a:pt x="45" y="1"/>
                    <a:pt x="45" y="1"/>
                    <a:pt x="45" y="1"/>
                  </a:cubicBezTo>
                  <a:moveTo>
                    <a:pt x="44" y="2"/>
                  </a:moveTo>
                  <a:cubicBezTo>
                    <a:pt x="44" y="2"/>
                    <a:pt x="44" y="2"/>
                    <a:pt x="44" y="2"/>
                  </a:cubicBezTo>
                  <a:cubicBezTo>
                    <a:pt x="45" y="1"/>
                    <a:pt x="45" y="1"/>
                    <a:pt x="45" y="1"/>
                  </a:cubicBezTo>
                  <a:cubicBezTo>
                    <a:pt x="45" y="1"/>
                    <a:pt x="45" y="1"/>
                    <a:pt x="44" y="1"/>
                  </a:cubicBezTo>
                  <a:cubicBezTo>
                    <a:pt x="44" y="1"/>
                    <a:pt x="44" y="1"/>
                    <a:pt x="44" y="1"/>
                  </a:cubicBezTo>
                  <a:cubicBezTo>
                    <a:pt x="44" y="1"/>
                    <a:pt x="44" y="1"/>
                    <a:pt x="44" y="1"/>
                  </a:cubicBezTo>
                  <a:cubicBezTo>
                    <a:pt x="44" y="1"/>
                    <a:pt x="44" y="1"/>
                    <a:pt x="44" y="2"/>
                  </a:cubicBezTo>
                  <a:cubicBezTo>
                    <a:pt x="44" y="2"/>
                    <a:pt x="44" y="2"/>
                    <a:pt x="44" y="2"/>
                  </a:cubicBezTo>
                  <a:moveTo>
                    <a:pt x="44" y="2"/>
                  </a:moveTo>
                  <a:cubicBezTo>
                    <a:pt x="44" y="2"/>
                    <a:pt x="44" y="2"/>
                    <a:pt x="44" y="2"/>
                  </a:cubicBezTo>
                  <a:cubicBezTo>
                    <a:pt x="44" y="2"/>
                    <a:pt x="44" y="2"/>
                    <a:pt x="44" y="2"/>
                  </a:cubicBezTo>
                  <a:cubicBezTo>
                    <a:pt x="44" y="2"/>
                    <a:pt x="44" y="2"/>
                    <a:pt x="44" y="2"/>
                  </a:cubicBezTo>
                  <a:moveTo>
                    <a:pt x="44" y="2"/>
                  </a:moveTo>
                  <a:cubicBezTo>
                    <a:pt x="44" y="2"/>
                    <a:pt x="44" y="2"/>
                    <a:pt x="44" y="2"/>
                  </a:cubicBezTo>
                  <a:cubicBezTo>
                    <a:pt x="44" y="2"/>
                    <a:pt x="44" y="2"/>
                    <a:pt x="44" y="2"/>
                  </a:cubicBezTo>
                  <a:cubicBezTo>
                    <a:pt x="44" y="2"/>
                    <a:pt x="44" y="2"/>
                    <a:pt x="44" y="2"/>
                  </a:cubicBezTo>
                  <a:cubicBezTo>
                    <a:pt x="44" y="2"/>
                    <a:pt x="44" y="2"/>
                    <a:pt x="44" y="2"/>
                  </a:cubicBezTo>
                  <a:cubicBezTo>
                    <a:pt x="44" y="1"/>
                    <a:pt x="44" y="1"/>
                    <a:pt x="44" y="1"/>
                  </a:cubicBezTo>
                  <a:cubicBezTo>
                    <a:pt x="44" y="1"/>
                    <a:pt x="44" y="1"/>
                    <a:pt x="44" y="1"/>
                  </a:cubicBezTo>
                  <a:cubicBezTo>
                    <a:pt x="44" y="2"/>
                    <a:pt x="44" y="2"/>
                    <a:pt x="44" y="2"/>
                  </a:cubicBezTo>
                  <a:moveTo>
                    <a:pt x="2" y="174"/>
                  </a:moveTo>
                  <a:cubicBezTo>
                    <a:pt x="3" y="176"/>
                    <a:pt x="8" y="176"/>
                    <a:pt x="9" y="178"/>
                  </a:cubicBezTo>
                  <a:cubicBezTo>
                    <a:pt x="9" y="179"/>
                    <a:pt x="8" y="181"/>
                    <a:pt x="9" y="182"/>
                  </a:cubicBezTo>
                  <a:cubicBezTo>
                    <a:pt x="9" y="184"/>
                    <a:pt x="11" y="185"/>
                    <a:pt x="11" y="187"/>
                  </a:cubicBezTo>
                  <a:cubicBezTo>
                    <a:pt x="12" y="188"/>
                    <a:pt x="11" y="189"/>
                    <a:pt x="10" y="190"/>
                  </a:cubicBezTo>
                  <a:cubicBezTo>
                    <a:pt x="9" y="191"/>
                    <a:pt x="8" y="191"/>
                    <a:pt x="7" y="193"/>
                  </a:cubicBezTo>
                  <a:cubicBezTo>
                    <a:pt x="7" y="194"/>
                    <a:pt x="7" y="196"/>
                    <a:pt x="8" y="197"/>
                  </a:cubicBezTo>
                  <a:cubicBezTo>
                    <a:pt x="8" y="199"/>
                    <a:pt x="8" y="200"/>
                    <a:pt x="9" y="201"/>
                  </a:cubicBezTo>
                  <a:cubicBezTo>
                    <a:pt x="10" y="202"/>
                    <a:pt x="10" y="202"/>
                    <a:pt x="11" y="203"/>
                  </a:cubicBezTo>
                  <a:cubicBezTo>
                    <a:pt x="11" y="204"/>
                    <a:pt x="11" y="204"/>
                    <a:pt x="11" y="205"/>
                  </a:cubicBezTo>
                  <a:cubicBezTo>
                    <a:pt x="11" y="205"/>
                    <a:pt x="12" y="206"/>
                    <a:pt x="13" y="206"/>
                  </a:cubicBezTo>
                  <a:cubicBezTo>
                    <a:pt x="13" y="207"/>
                    <a:pt x="14" y="207"/>
                    <a:pt x="15" y="208"/>
                  </a:cubicBezTo>
                  <a:cubicBezTo>
                    <a:pt x="15" y="209"/>
                    <a:pt x="15" y="209"/>
                    <a:pt x="16" y="209"/>
                  </a:cubicBezTo>
                  <a:cubicBezTo>
                    <a:pt x="16" y="210"/>
                    <a:pt x="18" y="210"/>
                    <a:pt x="19" y="211"/>
                  </a:cubicBezTo>
                  <a:cubicBezTo>
                    <a:pt x="20" y="211"/>
                    <a:pt x="20" y="212"/>
                    <a:pt x="20" y="213"/>
                  </a:cubicBezTo>
                  <a:cubicBezTo>
                    <a:pt x="20" y="213"/>
                    <a:pt x="20" y="214"/>
                    <a:pt x="20" y="215"/>
                  </a:cubicBezTo>
                  <a:cubicBezTo>
                    <a:pt x="21" y="215"/>
                    <a:pt x="21" y="215"/>
                    <a:pt x="21" y="216"/>
                  </a:cubicBezTo>
                  <a:cubicBezTo>
                    <a:pt x="22" y="217"/>
                    <a:pt x="22" y="218"/>
                    <a:pt x="24" y="218"/>
                  </a:cubicBezTo>
                  <a:cubicBezTo>
                    <a:pt x="24" y="219"/>
                    <a:pt x="25" y="219"/>
                    <a:pt x="26" y="220"/>
                  </a:cubicBezTo>
                  <a:cubicBezTo>
                    <a:pt x="27" y="220"/>
                    <a:pt x="27" y="221"/>
                    <a:pt x="28" y="221"/>
                  </a:cubicBezTo>
                  <a:cubicBezTo>
                    <a:pt x="29" y="222"/>
                    <a:pt x="30" y="222"/>
                    <a:pt x="31" y="222"/>
                  </a:cubicBezTo>
                  <a:cubicBezTo>
                    <a:pt x="33" y="222"/>
                    <a:pt x="32" y="225"/>
                    <a:pt x="32" y="226"/>
                  </a:cubicBezTo>
                  <a:cubicBezTo>
                    <a:pt x="32" y="228"/>
                    <a:pt x="32" y="228"/>
                    <a:pt x="33" y="229"/>
                  </a:cubicBezTo>
                  <a:cubicBezTo>
                    <a:pt x="34" y="229"/>
                    <a:pt x="34" y="229"/>
                    <a:pt x="34" y="229"/>
                  </a:cubicBezTo>
                  <a:cubicBezTo>
                    <a:pt x="35" y="229"/>
                    <a:pt x="36" y="230"/>
                    <a:pt x="37" y="231"/>
                  </a:cubicBezTo>
                  <a:cubicBezTo>
                    <a:pt x="38" y="232"/>
                    <a:pt x="39" y="233"/>
                    <a:pt x="37" y="234"/>
                  </a:cubicBezTo>
                  <a:cubicBezTo>
                    <a:pt x="36" y="235"/>
                    <a:pt x="36" y="235"/>
                    <a:pt x="36" y="236"/>
                  </a:cubicBezTo>
                  <a:cubicBezTo>
                    <a:pt x="35" y="238"/>
                    <a:pt x="36" y="240"/>
                    <a:pt x="37" y="242"/>
                  </a:cubicBezTo>
                  <a:cubicBezTo>
                    <a:pt x="38" y="245"/>
                    <a:pt x="40" y="244"/>
                    <a:pt x="42" y="245"/>
                  </a:cubicBezTo>
                  <a:cubicBezTo>
                    <a:pt x="43" y="245"/>
                    <a:pt x="46" y="248"/>
                    <a:pt x="48" y="247"/>
                  </a:cubicBezTo>
                  <a:cubicBezTo>
                    <a:pt x="48" y="246"/>
                    <a:pt x="48" y="246"/>
                    <a:pt x="49" y="245"/>
                  </a:cubicBezTo>
                  <a:cubicBezTo>
                    <a:pt x="49" y="245"/>
                    <a:pt x="50" y="245"/>
                    <a:pt x="50" y="244"/>
                  </a:cubicBezTo>
                  <a:cubicBezTo>
                    <a:pt x="51" y="244"/>
                    <a:pt x="52" y="242"/>
                    <a:pt x="53" y="241"/>
                  </a:cubicBezTo>
                  <a:cubicBezTo>
                    <a:pt x="53" y="239"/>
                    <a:pt x="53" y="238"/>
                    <a:pt x="54" y="237"/>
                  </a:cubicBezTo>
                  <a:cubicBezTo>
                    <a:pt x="54" y="237"/>
                    <a:pt x="54" y="237"/>
                    <a:pt x="55" y="237"/>
                  </a:cubicBezTo>
                  <a:cubicBezTo>
                    <a:pt x="55" y="237"/>
                    <a:pt x="55" y="237"/>
                    <a:pt x="56" y="236"/>
                  </a:cubicBezTo>
                  <a:cubicBezTo>
                    <a:pt x="56" y="236"/>
                    <a:pt x="56" y="236"/>
                    <a:pt x="57" y="236"/>
                  </a:cubicBezTo>
                  <a:cubicBezTo>
                    <a:pt x="57" y="235"/>
                    <a:pt x="58" y="235"/>
                    <a:pt x="58" y="234"/>
                  </a:cubicBezTo>
                  <a:cubicBezTo>
                    <a:pt x="59" y="233"/>
                    <a:pt x="58" y="232"/>
                    <a:pt x="57" y="231"/>
                  </a:cubicBezTo>
                  <a:cubicBezTo>
                    <a:pt x="57" y="230"/>
                    <a:pt x="57" y="229"/>
                    <a:pt x="56" y="228"/>
                  </a:cubicBezTo>
                  <a:cubicBezTo>
                    <a:pt x="56" y="227"/>
                    <a:pt x="55" y="227"/>
                    <a:pt x="55" y="226"/>
                  </a:cubicBezTo>
                  <a:cubicBezTo>
                    <a:pt x="55" y="225"/>
                    <a:pt x="56" y="223"/>
                    <a:pt x="56" y="223"/>
                  </a:cubicBezTo>
                  <a:cubicBezTo>
                    <a:pt x="57" y="222"/>
                    <a:pt x="57" y="222"/>
                    <a:pt x="57" y="221"/>
                  </a:cubicBezTo>
                  <a:cubicBezTo>
                    <a:pt x="58" y="220"/>
                    <a:pt x="58" y="220"/>
                    <a:pt x="59" y="219"/>
                  </a:cubicBezTo>
                  <a:cubicBezTo>
                    <a:pt x="60" y="217"/>
                    <a:pt x="62" y="216"/>
                    <a:pt x="64" y="215"/>
                  </a:cubicBezTo>
                  <a:cubicBezTo>
                    <a:pt x="65" y="214"/>
                    <a:pt x="66" y="214"/>
                    <a:pt x="68" y="214"/>
                  </a:cubicBezTo>
                  <a:cubicBezTo>
                    <a:pt x="69" y="214"/>
                    <a:pt x="71" y="215"/>
                    <a:pt x="72" y="215"/>
                  </a:cubicBezTo>
                  <a:cubicBezTo>
                    <a:pt x="72" y="215"/>
                    <a:pt x="73" y="213"/>
                    <a:pt x="73" y="213"/>
                  </a:cubicBezTo>
                  <a:cubicBezTo>
                    <a:pt x="73" y="212"/>
                    <a:pt x="73" y="211"/>
                    <a:pt x="74" y="210"/>
                  </a:cubicBezTo>
                  <a:cubicBezTo>
                    <a:pt x="74" y="209"/>
                    <a:pt x="75" y="209"/>
                    <a:pt x="75" y="207"/>
                  </a:cubicBezTo>
                  <a:cubicBezTo>
                    <a:pt x="75" y="207"/>
                    <a:pt x="74" y="206"/>
                    <a:pt x="75" y="206"/>
                  </a:cubicBezTo>
                  <a:cubicBezTo>
                    <a:pt x="75" y="204"/>
                    <a:pt x="76" y="203"/>
                    <a:pt x="77" y="202"/>
                  </a:cubicBezTo>
                  <a:cubicBezTo>
                    <a:pt x="77" y="201"/>
                    <a:pt x="77" y="200"/>
                    <a:pt x="78" y="199"/>
                  </a:cubicBezTo>
                  <a:cubicBezTo>
                    <a:pt x="79" y="197"/>
                    <a:pt x="79" y="196"/>
                    <a:pt x="79" y="194"/>
                  </a:cubicBezTo>
                  <a:cubicBezTo>
                    <a:pt x="79" y="192"/>
                    <a:pt x="80" y="190"/>
                    <a:pt x="81" y="188"/>
                  </a:cubicBezTo>
                  <a:cubicBezTo>
                    <a:pt x="82" y="187"/>
                    <a:pt x="82" y="186"/>
                    <a:pt x="83" y="185"/>
                  </a:cubicBezTo>
                  <a:cubicBezTo>
                    <a:pt x="84" y="185"/>
                    <a:pt x="85" y="186"/>
                    <a:pt x="86" y="185"/>
                  </a:cubicBezTo>
                  <a:cubicBezTo>
                    <a:pt x="86" y="185"/>
                    <a:pt x="87" y="185"/>
                    <a:pt x="87" y="184"/>
                  </a:cubicBezTo>
                  <a:cubicBezTo>
                    <a:pt x="87" y="184"/>
                    <a:pt x="88" y="184"/>
                    <a:pt x="88" y="184"/>
                  </a:cubicBezTo>
                  <a:cubicBezTo>
                    <a:pt x="89" y="184"/>
                    <a:pt x="91" y="184"/>
                    <a:pt x="92" y="184"/>
                  </a:cubicBezTo>
                  <a:cubicBezTo>
                    <a:pt x="94" y="183"/>
                    <a:pt x="93" y="181"/>
                    <a:pt x="94" y="179"/>
                  </a:cubicBezTo>
                  <a:cubicBezTo>
                    <a:pt x="94" y="177"/>
                    <a:pt x="94" y="177"/>
                    <a:pt x="96" y="176"/>
                  </a:cubicBezTo>
                  <a:cubicBezTo>
                    <a:pt x="96" y="176"/>
                    <a:pt x="97" y="175"/>
                    <a:pt x="98" y="175"/>
                  </a:cubicBezTo>
                  <a:cubicBezTo>
                    <a:pt x="99" y="173"/>
                    <a:pt x="97" y="168"/>
                    <a:pt x="96" y="167"/>
                  </a:cubicBezTo>
                  <a:cubicBezTo>
                    <a:pt x="95" y="165"/>
                    <a:pt x="90" y="162"/>
                    <a:pt x="92" y="160"/>
                  </a:cubicBezTo>
                  <a:cubicBezTo>
                    <a:pt x="92" y="159"/>
                    <a:pt x="93" y="159"/>
                    <a:pt x="93" y="158"/>
                  </a:cubicBezTo>
                  <a:cubicBezTo>
                    <a:pt x="93" y="158"/>
                    <a:pt x="93" y="157"/>
                    <a:pt x="93" y="157"/>
                  </a:cubicBezTo>
                  <a:cubicBezTo>
                    <a:pt x="93" y="156"/>
                    <a:pt x="93" y="156"/>
                    <a:pt x="94" y="155"/>
                  </a:cubicBezTo>
                  <a:cubicBezTo>
                    <a:pt x="94" y="153"/>
                    <a:pt x="93" y="151"/>
                    <a:pt x="92" y="150"/>
                  </a:cubicBezTo>
                  <a:cubicBezTo>
                    <a:pt x="91" y="149"/>
                    <a:pt x="89" y="147"/>
                    <a:pt x="87" y="148"/>
                  </a:cubicBezTo>
                  <a:cubicBezTo>
                    <a:pt x="86" y="148"/>
                    <a:pt x="85" y="150"/>
                    <a:pt x="84" y="149"/>
                  </a:cubicBezTo>
                  <a:cubicBezTo>
                    <a:pt x="82" y="149"/>
                    <a:pt x="82" y="147"/>
                    <a:pt x="81" y="147"/>
                  </a:cubicBezTo>
                  <a:cubicBezTo>
                    <a:pt x="80" y="147"/>
                    <a:pt x="79" y="147"/>
                    <a:pt x="79" y="147"/>
                  </a:cubicBezTo>
                  <a:cubicBezTo>
                    <a:pt x="78" y="147"/>
                    <a:pt x="78" y="146"/>
                    <a:pt x="78" y="146"/>
                  </a:cubicBezTo>
                  <a:cubicBezTo>
                    <a:pt x="77" y="143"/>
                    <a:pt x="78" y="140"/>
                    <a:pt x="78" y="137"/>
                  </a:cubicBezTo>
                  <a:cubicBezTo>
                    <a:pt x="77" y="136"/>
                    <a:pt x="76" y="135"/>
                    <a:pt x="75" y="134"/>
                  </a:cubicBezTo>
                  <a:cubicBezTo>
                    <a:pt x="74" y="133"/>
                    <a:pt x="74" y="131"/>
                    <a:pt x="72" y="131"/>
                  </a:cubicBezTo>
                  <a:cubicBezTo>
                    <a:pt x="71" y="131"/>
                    <a:pt x="70" y="132"/>
                    <a:pt x="69" y="131"/>
                  </a:cubicBezTo>
                  <a:cubicBezTo>
                    <a:pt x="69" y="130"/>
                    <a:pt x="69" y="129"/>
                    <a:pt x="69" y="129"/>
                  </a:cubicBezTo>
                  <a:cubicBezTo>
                    <a:pt x="69" y="127"/>
                    <a:pt x="69" y="126"/>
                    <a:pt x="69" y="125"/>
                  </a:cubicBezTo>
                  <a:cubicBezTo>
                    <a:pt x="68" y="123"/>
                    <a:pt x="68" y="122"/>
                    <a:pt x="67" y="120"/>
                  </a:cubicBezTo>
                  <a:cubicBezTo>
                    <a:pt x="67" y="119"/>
                    <a:pt x="66" y="118"/>
                    <a:pt x="67" y="116"/>
                  </a:cubicBezTo>
                  <a:cubicBezTo>
                    <a:pt x="67" y="116"/>
                    <a:pt x="67" y="115"/>
                    <a:pt x="68" y="114"/>
                  </a:cubicBezTo>
                  <a:cubicBezTo>
                    <a:pt x="68" y="113"/>
                    <a:pt x="68" y="113"/>
                    <a:pt x="68" y="112"/>
                  </a:cubicBezTo>
                  <a:cubicBezTo>
                    <a:pt x="69" y="111"/>
                    <a:pt x="70" y="111"/>
                    <a:pt x="70" y="110"/>
                  </a:cubicBezTo>
                  <a:cubicBezTo>
                    <a:pt x="70" y="109"/>
                    <a:pt x="69" y="108"/>
                    <a:pt x="69" y="108"/>
                  </a:cubicBezTo>
                  <a:cubicBezTo>
                    <a:pt x="69" y="107"/>
                    <a:pt x="69" y="107"/>
                    <a:pt x="68" y="106"/>
                  </a:cubicBezTo>
                  <a:cubicBezTo>
                    <a:pt x="68" y="105"/>
                    <a:pt x="67" y="105"/>
                    <a:pt x="67" y="104"/>
                  </a:cubicBezTo>
                  <a:cubicBezTo>
                    <a:pt x="67" y="103"/>
                    <a:pt x="66" y="102"/>
                    <a:pt x="66" y="101"/>
                  </a:cubicBezTo>
                  <a:cubicBezTo>
                    <a:pt x="66" y="101"/>
                    <a:pt x="66" y="100"/>
                    <a:pt x="66" y="100"/>
                  </a:cubicBezTo>
                  <a:cubicBezTo>
                    <a:pt x="67" y="99"/>
                    <a:pt x="66" y="97"/>
                    <a:pt x="68" y="97"/>
                  </a:cubicBezTo>
                  <a:cubicBezTo>
                    <a:pt x="69" y="96"/>
                    <a:pt x="70" y="96"/>
                    <a:pt x="71" y="95"/>
                  </a:cubicBezTo>
                  <a:cubicBezTo>
                    <a:pt x="71" y="95"/>
                    <a:pt x="71" y="94"/>
                    <a:pt x="71" y="94"/>
                  </a:cubicBezTo>
                  <a:cubicBezTo>
                    <a:pt x="71" y="92"/>
                    <a:pt x="71" y="91"/>
                    <a:pt x="71" y="89"/>
                  </a:cubicBezTo>
                  <a:cubicBezTo>
                    <a:pt x="71" y="88"/>
                    <a:pt x="71" y="86"/>
                    <a:pt x="71" y="85"/>
                  </a:cubicBezTo>
                  <a:cubicBezTo>
                    <a:pt x="71" y="83"/>
                    <a:pt x="72" y="81"/>
                    <a:pt x="72" y="79"/>
                  </a:cubicBezTo>
                  <a:cubicBezTo>
                    <a:pt x="74" y="73"/>
                    <a:pt x="74" y="73"/>
                    <a:pt x="74" y="73"/>
                  </a:cubicBezTo>
                  <a:cubicBezTo>
                    <a:pt x="74" y="72"/>
                    <a:pt x="74" y="72"/>
                    <a:pt x="74" y="71"/>
                  </a:cubicBezTo>
                  <a:cubicBezTo>
                    <a:pt x="75" y="69"/>
                    <a:pt x="75" y="66"/>
                    <a:pt x="75" y="63"/>
                  </a:cubicBezTo>
                  <a:cubicBezTo>
                    <a:pt x="75" y="61"/>
                    <a:pt x="75" y="58"/>
                    <a:pt x="74" y="56"/>
                  </a:cubicBezTo>
                  <a:cubicBezTo>
                    <a:pt x="73" y="54"/>
                    <a:pt x="72" y="53"/>
                    <a:pt x="72" y="51"/>
                  </a:cubicBezTo>
                  <a:cubicBezTo>
                    <a:pt x="72" y="49"/>
                    <a:pt x="71" y="47"/>
                    <a:pt x="71" y="45"/>
                  </a:cubicBezTo>
                  <a:cubicBezTo>
                    <a:pt x="71" y="44"/>
                    <a:pt x="71" y="43"/>
                    <a:pt x="70" y="41"/>
                  </a:cubicBezTo>
                  <a:cubicBezTo>
                    <a:pt x="70" y="40"/>
                    <a:pt x="69" y="40"/>
                    <a:pt x="69" y="39"/>
                  </a:cubicBezTo>
                  <a:cubicBezTo>
                    <a:pt x="69" y="38"/>
                    <a:pt x="70" y="37"/>
                    <a:pt x="69" y="36"/>
                  </a:cubicBezTo>
                  <a:cubicBezTo>
                    <a:pt x="68" y="34"/>
                    <a:pt x="66" y="32"/>
                    <a:pt x="66" y="31"/>
                  </a:cubicBezTo>
                  <a:cubicBezTo>
                    <a:pt x="65" y="29"/>
                    <a:pt x="65" y="28"/>
                    <a:pt x="64" y="27"/>
                  </a:cubicBezTo>
                  <a:cubicBezTo>
                    <a:pt x="63" y="26"/>
                    <a:pt x="62" y="25"/>
                    <a:pt x="61" y="24"/>
                  </a:cubicBezTo>
                  <a:cubicBezTo>
                    <a:pt x="60" y="23"/>
                    <a:pt x="60" y="22"/>
                    <a:pt x="59" y="21"/>
                  </a:cubicBezTo>
                  <a:cubicBezTo>
                    <a:pt x="57" y="19"/>
                    <a:pt x="54" y="21"/>
                    <a:pt x="52" y="19"/>
                  </a:cubicBezTo>
                  <a:cubicBezTo>
                    <a:pt x="51" y="18"/>
                    <a:pt x="51" y="16"/>
                    <a:pt x="50" y="15"/>
                  </a:cubicBezTo>
                  <a:cubicBezTo>
                    <a:pt x="50" y="14"/>
                    <a:pt x="50" y="13"/>
                    <a:pt x="49" y="12"/>
                  </a:cubicBezTo>
                  <a:cubicBezTo>
                    <a:pt x="49" y="13"/>
                    <a:pt x="49" y="13"/>
                    <a:pt x="48" y="14"/>
                  </a:cubicBezTo>
                  <a:cubicBezTo>
                    <a:pt x="48" y="15"/>
                    <a:pt x="48" y="16"/>
                    <a:pt x="47" y="17"/>
                  </a:cubicBezTo>
                  <a:cubicBezTo>
                    <a:pt x="47" y="18"/>
                    <a:pt x="46" y="18"/>
                    <a:pt x="46" y="19"/>
                  </a:cubicBezTo>
                  <a:cubicBezTo>
                    <a:pt x="46" y="20"/>
                    <a:pt x="46" y="21"/>
                    <a:pt x="45" y="21"/>
                  </a:cubicBezTo>
                  <a:cubicBezTo>
                    <a:pt x="44" y="23"/>
                    <a:pt x="42" y="23"/>
                    <a:pt x="41" y="24"/>
                  </a:cubicBezTo>
                  <a:cubicBezTo>
                    <a:pt x="38" y="25"/>
                    <a:pt x="36" y="25"/>
                    <a:pt x="33" y="25"/>
                  </a:cubicBezTo>
                  <a:cubicBezTo>
                    <a:pt x="31" y="25"/>
                    <a:pt x="29" y="26"/>
                    <a:pt x="28" y="23"/>
                  </a:cubicBezTo>
                  <a:cubicBezTo>
                    <a:pt x="28" y="22"/>
                    <a:pt x="28" y="19"/>
                    <a:pt x="28" y="17"/>
                  </a:cubicBezTo>
                  <a:cubicBezTo>
                    <a:pt x="28" y="15"/>
                    <a:pt x="28" y="13"/>
                    <a:pt x="27" y="11"/>
                  </a:cubicBezTo>
                  <a:cubicBezTo>
                    <a:pt x="27" y="10"/>
                    <a:pt x="27" y="10"/>
                    <a:pt x="26" y="10"/>
                  </a:cubicBezTo>
                  <a:cubicBezTo>
                    <a:pt x="26" y="10"/>
                    <a:pt x="24" y="12"/>
                    <a:pt x="24" y="12"/>
                  </a:cubicBezTo>
                  <a:cubicBezTo>
                    <a:pt x="24" y="13"/>
                    <a:pt x="24" y="13"/>
                    <a:pt x="24" y="14"/>
                  </a:cubicBezTo>
                  <a:cubicBezTo>
                    <a:pt x="23" y="16"/>
                    <a:pt x="22" y="17"/>
                    <a:pt x="20" y="19"/>
                  </a:cubicBezTo>
                  <a:cubicBezTo>
                    <a:pt x="19" y="21"/>
                    <a:pt x="18" y="23"/>
                    <a:pt x="16" y="24"/>
                  </a:cubicBezTo>
                  <a:cubicBezTo>
                    <a:pt x="15" y="25"/>
                    <a:pt x="15" y="26"/>
                    <a:pt x="14" y="27"/>
                  </a:cubicBezTo>
                  <a:cubicBezTo>
                    <a:pt x="13" y="28"/>
                    <a:pt x="13" y="29"/>
                    <a:pt x="12" y="30"/>
                  </a:cubicBezTo>
                  <a:cubicBezTo>
                    <a:pt x="12" y="31"/>
                    <a:pt x="11" y="33"/>
                    <a:pt x="10" y="34"/>
                  </a:cubicBezTo>
                  <a:cubicBezTo>
                    <a:pt x="10" y="36"/>
                    <a:pt x="9" y="37"/>
                    <a:pt x="8" y="38"/>
                  </a:cubicBezTo>
                  <a:cubicBezTo>
                    <a:pt x="6" y="39"/>
                    <a:pt x="2" y="39"/>
                    <a:pt x="1" y="41"/>
                  </a:cubicBezTo>
                  <a:cubicBezTo>
                    <a:pt x="1" y="44"/>
                    <a:pt x="3" y="46"/>
                    <a:pt x="5" y="47"/>
                  </a:cubicBezTo>
                  <a:cubicBezTo>
                    <a:pt x="7" y="51"/>
                    <a:pt x="10" y="56"/>
                    <a:pt x="10" y="60"/>
                  </a:cubicBezTo>
                  <a:cubicBezTo>
                    <a:pt x="11" y="63"/>
                    <a:pt x="8" y="65"/>
                    <a:pt x="7" y="67"/>
                  </a:cubicBezTo>
                  <a:cubicBezTo>
                    <a:pt x="7" y="67"/>
                    <a:pt x="7" y="67"/>
                    <a:pt x="7" y="67"/>
                  </a:cubicBezTo>
                  <a:cubicBezTo>
                    <a:pt x="8" y="68"/>
                    <a:pt x="9" y="68"/>
                    <a:pt x="10" y="69"/>
                  </a:cubicBezTo>
                  <a:cubicBezTo>
                    <a:pt x="13" y="70"/>
                    <a:pt x="16" y="68"/>
                    <a:pt x="19" y="70"/>
                  </a:cubicBezTo>
                  <a:cubicBezTo>
                    <a:pt x="20" y="72"/>
                    <a:pt x="20" y="76"/>
                    <a:pt x="19" y="77"/>
                  </a:cubicBezTo>
                  <a:cubicBezTo>
                    <a:pt x="18" y="78"/>
                    <a:pt x="18" y="78"/>
                    <a:pt x="18" y="79"/>
                  </a:cubicBezTo>
                  <a:cubicBezTo>
                    <a:pt x="18" y="80"/>
                    <a:pt x="18" y="81"/>
                    <a:pt x="18" y="82"/>
                  </a:cubicBezTo>
                  <a:cubicBezTo>
                    <a:pt x="18" y="86"/>
                    <a:pt x="19" y="90"/>
                    <a:pt x="18" y="93"/>
                  </a:cubicBezTo>
                  <a:cubicBezTo>
                    <a:pt x="18" y="95"/>
                    <a:pt x="18" y="97"/>
                    <a:pt x="18" y="99"/>
                  </a:cubicBezTo>
                  <a:cubicBezTo>
                    <a:pt x="18" y="100"/>
                    <a:pt x="18" y="100"/>
                    <a:pt x="18" y="101"/>
                  </a:cubicBezTo>
                  <a:cubicBezTo>
                    <a:pt x="18" y="101"/>
                    <a:pt x="19" y="102"/>
                    <a:pt x="19" y="103"/>
                  </a:cubicBezTo>
                  <a:cubicBezTo>
                    <a:pt x="19" y="104"/>
                    <a:pt x="19" y="105"/>
                    <a:pt x="18" y="103"/>
                  </a:cubicBezTo>
                  <a:cubicBezTo>
                    <a:pt x="16" y="104"/>
                    <a:pt x="13" y="103"/>
                    <a:pt x="10" y="104"/>
                  </a:cubicBezTo>
                  <a:cubicBezTo>
                    <a:pt x="8" y="104"/>
                    <a:pt x="8" y="107"/>
                    <a:pt x="8" y="108"/>
                  </a:cubicBezTo>
                  <a:cubicBezTo>
                    <a:pt x="8" y="110"/>
                    <a:pt x="7" y="111"/>
                    <a:pt x="7" y="112"/>
                  </a:cubicBezTo>
                  <a:cubicBezTo>
                    <a:pt x="8" y="113"/>
                    <a:pt x="9" y="114"/>
                    <a:pt x="10" y="115"/>
                  </a:cubicBezTo>
                  <a:cubicBezTo>
                    <a:pt x="11" y="116"/>
                    <a:pt x="11" y="117"/>
                    <a:pt x="12" y="119"/>
                  </a:cubicBezTo>
                  <a:cubicBezTo>
                    <a:pt x="12" y="119"/>
                    <a:pt x="12" y="119"/>
                    <a:pt x="12" y="119"/>
                  </a:cubicBezTo>
                  <a:cubicBezTo>
                    <a:pt x="12" y="120"/>
                    <a:pt x="12" y="120"/>
                    <a:pt x="12" y="121"/>
                  </a:cubicBezTo>
                  <a:cubicBezTo>
                    <a:pt x="12" y="121"/>
                    <a:pt x="12" y="123"/>
                    <a:pt x="13" y="123"/>
                  </a:cubicBezTo>
                  <a:cubicBezTo>
                    <a:pt x="13" y="124"/>
                    <a:pt x="15" y="124"/>
                    <a:pt x="15" y="125"/>
                  </a:cubicBezTo>
                  <a:cubicBezTo>
                    <a:pt x="15" y="126"/>
                    <a:pt x="15" y="127"/>
                    <a:pt x="14" y="128"/>
                  </a:cubicBezTo>
                  <a:cubicBezTo>
                    <a:pt x="13" y="131"/>
                    <a:pt x="11" y="133"/>
                    <a:pt x="11" y="135"/>
                  </a:cubicBezTo>
                  <a:cubicBezTo>
                    <a:pt x="11" y="136"/>
                    <a:pt x="11" y="138"/>
                    <a:pt x="12" y="139"/>
                  </a:cubicBezTo>
                  <a:cubicBezTo>
                    <a:pt x="12" y="139"/>
                    <a:pt x="13" y="140"/>
                    <a:pt x="13" y="140"/>
                  </a:cubicBezTo>
                  <a:cubicBezTo>
                    <a:pt x="14" y="141"/>
                    <a:pt x="13" y="142"/>
                    <a:pt x="13" y="143"/>
                  </a:cubicBezTo>
                  <a:cubicBezTo>
                    <a:pt x="13" y="144"/>
                    <a:pt x="13" y="145"/>
                    <a:pt x="13" y="146"/>
                  </a:cubicBezTo>
                  <a:cubicBezTo>
                    <a:pt x="13" y="146"/>
                    <a:pt x="12" y="148"/>
                    <a:pt x="12" y="148"/>
                  </a:cubicBezTo>
                  <a:cubicBezTo>
                    <a:pt x="11" y="147"/>
                    <a:pt x="11" y="146"/>
                    <a:pt x="11" y="145"/>
                  </a:cubicBezTo>
                  <a:cubicBezTo>
                    <a:pt x="11" y="144"/>
                    <a:pt x="11" y="143"/>
                    <a:pt x="11" y="142"/>
                  </a:cubicBezTo>
                  <a:cubicBezTo>
                    <a:pt x="10" y="142"/>
                    <a:pt x="8" y="142"/>
                    <a:pt x="8" y="143"/>
                  </a:cubicBezTo>
                  <a:cubicBezTo>
                    <a:pt x="7" y="143"/>
                    <a:pt x="6" y="144"/>
                    <a:pt x="5" y="144"/>
                  </a:cubicBezTo>
                  <a:cubicBezTo>
                    <a:pt x="2" y="148"/>
                    <a:pt x="3" y="152"/>
                    <a:pt x="3" y="156"/>
                  </a:cubicBezTo>
                  <a:cubicBezTo>
                    <a:pt x="3" y="159"/>
                    <a:pt x="2" y="162"/>
                    <a:pt x="1" y="165"/>
                  </a:cubicBezTo>
                  <a:cubicBezTo>
                    <a:pt x="1" y="166"/>
                    <a:pt x="2" y="167"/>
                    <a:pt x="2" y="167"/>
                  </a:cubicBezTo>
                  <a:cubicBezTo>
                    <a:pt x="2" y="169"/>
                    <a:pt x="0" y="173"/>
                    <a:pt x="2" y="174"/>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5" name="Freeform 32">
              <a:extLst>
                <a:ext uri="{FF2B5EF4-FFF2-40B4-BE49-F238E27FC236}">
                  <a16:creationId xmlns:a16="http://schemas.microsoft.com/office/drawing/2014/main" id="{6B2D4624-D4DB-4CF4-8BAF-E51C01A7DF65}"/>
                </a:ext>
              </a:extLst>
            </p:cNvPr>
            <p:cNvSpPr>
              <a:spLocks/>
            </p:cNvSpPr>
            <p:nvPr/>
          </p:nvSpPr>
          <p:spPr bwMode="auto">
            <a:xfrm>
              <a:off x="9308352" y="5782531"/>
              <a:ext cx="232576" cy="206273"/>
            </a:xfrm>
            <a:custGeom>
              <a:avLst/>
              <a:gdLst/>
              <a:ahLst/>
              <a:cxnLst>
                <a:cxn ang="0">
                  <a:pos x="137" y="46"/>
                </a:cxn>
                <a:cxn ang="0">
                  <a:pos x="136" y="39"/>
                </a:cxn>
                <a:cxn ang="0">
                  <a:pos x="135" y="32"/>
                </a:cxn>
                <a:cxn ang="0">
                  <a:pos x="132" y="28"/>
                </a:cxn>
                <a:cxn ang="0">
                  <a:pos x="122" y="25"/>
                </a:cxn>
                <a:cxn ang="0">
                  <a:pos x="117" y="20"/>
                </a:cxn>
                <a:cxn ang="0">
                  <a:pos x="115" y="18"/>
                </a:cxn>
                <a:cxn ang="0">
                  <a:pos x="113" y="12"/>
                </a:cxn>
                <a:cxn ang="0">
                  <a:pos x="99" y="2"/>
                </a:cxn>
                <a:cxn ang="0">
                  <a:pos x="90" y="9"/>
                </a:cxn>
                <a:cxn ang="0">
                  <a:pos x="84" y="6"/>
                </a:cxn>
                <a:cxn ang="0">
                  <a:pos x="74" y="8"/>
                </a:cxn>
                <a:cxn ang="0">
                  <a:pos x="53" y="9"/>
                </a:cxn>
                <a:cxn ang="0">
                  <a:pos x="46" y="22"/>
                </a:cxn>
                <a:cxn ang="0">
                  <a:pos x="39" y="15"/>
                </a:cxn>
                <a:cxn ang="0">
                  <a:pos x="19" y="25"/>
                </a:cxn>
                <a:cxn ang="0">
                  <a:pos x="18" y="33"/>
                </a:cxn>
                <a:cxn ang="0">
                  <a:pos x="9" y="39"/>
                </a:cxn>
                <a:cxn ang="0">
                  <a:pos x="5" y="50"/>
                </a:cxn>
                <a:cxn ang="0">
                  <a:pos x="5" y="60"/>
                </a:cxn>
                <a:cxn ang="0">
                  <a:pos x="0" y="66"/>
                </a:cxn>
                <a:cxn ang="0">
                  <a:pos x="3" y="73"/>
                </a:cxn>
                <a:cxn ang="0">
                  <a:pos x="2" y="79"/>
                </a:cxn>
                <a:cxn ang="0">
                  <a:pos x="3" y="90"/>
                </a:cxn>
                <a:cxn ang="0">
                  <a:pos x="6" y="96"/>
                </a:cxn>
                <a:cxn ang="0">
                  <a:pos x="12" y="111"/>
                </a:cxn>
                <a:cxn ang="0">
                  <a:pos x="18" y="114"/>
                </a:cxn>
                <a:cxn ang="0">
                  <a:pos x="28" y="120"/>
                </a:cxn>
                <a:cxn ang="0">
                  <a:pos x="26" y="125"/>
                </a:cxn>
                <a:cxn ang="0">
                  <a:pos x="36" y="119"/>
                </a:cxn>
                <a:cxn ang="0">
                  <a:pos x="50" y="116"/>
                </a:cxn>
                <a:cxn ang="0">
                  <a:pos x="58" y="115"/>
                </a:cxn>
                <a:cxn ang="0">
                  <a:pos x="66" y="115"/>
                </a:cxn>
                <a:cxn ang="0">
                  <a:pos x="74" y="108"/>
                </a:cxn>
                <a:cxn ang="0">
                  <a:pos x="87" y="96"/>
                </a:cxn>
                <a:cxn ang="0">
                  <a:pos x="95" y="97"/>
                </a:cxn>
                <a:cxn ang="0">
                  <a:pos x="104" y="98"/>
                </a:cxn>
                <a:cxn ang="0">
                  <a:pos x="115" y="99"/>
                </a:cxn>
                <a:cxn ang="0">
                  <a:pos x="124" y="99"/>
                </a:cxn>
                <a:cxn ang="0">
                  <a:pos x="126" y="89"/>
                </a:cxn>
                <a:cxn ang="0">
                  <a:pos x="130" y="85"/>
                </a:cxn>
                <a:cxn ang="0">
                  <a:pos x="137" y="80"/>
                </a:cxn>
                <a:cxn ang="0">
                  <a:pos x="139" y="65"/>
                </a:cxn>
                <a:cxn ang="0">
                  <a:pos x="142" y="54"/>
                </a:cxn>
              </a:cxnLst>
              <a:rect l="0" t="0" r="r" b="b"/>
              <a:pathLst>
                <a:path w="143" h="126">
                  <a:moveTo>
                    <a:pt x="143" y="52"/>
                  </a:moveTo>
                  <a:cubicBezTo>
                    <a:pt x="143" y="50"/>
                    <a:pt x="140" y="50"/>
                    <a:pt x="139" y="49"/>
                  </a:cubicBezTo>
                  <a:cubicBezTo>
                    <a:pt x="138" y="48"/>
                    <a:pt x="138" y="47"/>
                    <a:pt x="137" y="46"/>
                  </a:cubicBezTo>
                  <a:cubicBezTo>
                    <a:pt x="137" y="45"/>
                    <a:pt x="137" y="44"/>
                    <a:pt x="137" y="44"/>
                  </a:cubicBezTo>
                  <a:cubicBezTo>
                    <a:pt x="137" y="43"/>
                    <a:pt x="137" y="42"/>
                    <a:pt x="137" y="41"/>
                  </a:cubicBezTo>
                  <a:cubicBezTo>
                    <a:pt x="137" y="40"/>
                    <a:pt x="136" y="40"/>
                    <a:pt x="136" y="39"/>
                  </a:cubicBezTo>
                  <a:cubicBezTo>
                    <a:pt x="136" y="38"/>
                    <a:pt x="136" y="37"/>
                    <a:pt x="136" y="37"/>
                  </a:cubicBezTo>
                  <a:cubicBezTo>
                    <a:pt x="136" y="36"/>
                    <a:pt x="135" y="36"/>
                    <a:pt x="135" y="35"/>
                  </a:cubicBezTo>
                  <a:cubicBezTo>
                    <a:pt x="135" y="34"/>
                    <a:pt x="135" y="33"/>
                    <a:pt x="135" y="32"/>
                  </a:cubicBezTo>
                  <a:cubicBezTo>
                    <a:pt x="135" y="31"/>
                    <a:pt x="134" y="30"/>
                    <a:pt x="134" y="30"/>
                  </a:cubicBezTo>
                  <a:cubicBezTo>
                    <a:pt x="134" y="29"/>
                    <a:pt x="134" y="29"/>
                    <a:pt x="134" y="29"/>
                  </a:cubicBezTo>
                  <a:cubicBezTo>
                    <a:pt x="133" y="28"/>
                    <a:pt x="133" y="28"/>
                    <a:pt x="132" y="28"/>
                  </a:cubicBezTo>
                  <a:cubicBezTo>
                    <a:pt x="131" y="28"/>
                    <a:pt x="130" y="27"/>
                    <a:pt x="129" y="27"/>
                  </a:cubicBezTo>
                  <a:cubicBezTo>
                    <a:pt x="128" y="26"/>
                    <a:pt x="127" y="25"/>
                    <a:pt x="126" y="25"/>
                  </a:cubicBezTo>
                  <a:cubicBezTo>
                    <a:pt x="124" y="24"/>
                    <a:pt x="123" y="25"/>
                    <a:pt x="122" y="25"/>
                  </a:cubicBezTo>
                  <a:cubicBezTo>
                    <a:pt x="121" y="24"/>
                    <a:pt x="120" y="24"/>
                    <a:pt x="119" y="24"/>
                  </a:cubicBezTo>
                  <a:cubicBezTo>
                    <a:pt x="118" y="23"/>
                    <a:pt x="118" y="22"/>
                    <a:pt x="118" y="21"/>
                  </a:cubicBezTo>
                  <a:cubicBezTo>
                    <a:pt x="117" y="21"/>
                    <a:pt x="117" y="20"/>
                    <a:pt x="117" y="20"/>
                  </a:cubicBezTo>
                  <a:cubicBezTo>
                    <a:pt x="116" y="20"/>
                    <a:pt x="115" y="20"/>
                    <a:pt x="115" y="20"/>
                  </a:cubicBezTo>
                  <a:cubicBezTo>
                    <a:pt x="115" y="19"/>
                    <a:pt x="115" y="19"/>
                    <a:pt x="115" y="19"/>
                  </a:cubicBezTo>
                  <a:cubicBezTo>
                    <a:pt x="115" y="18"/>
                    <a:pt x="115" y="18"/>
                    <a:pt x="115" y="18"/>
                  </a:cubicBezTo>
                  <a:cubicBezTo>
                    <a:pt x="115" y="18"/>
                    <a:pt x="115" y="17"/>
                    <a:pt x="115" y="17"/>
                  </a:cubicBezTo>
                  <a:cubicBezTo>
                    <a:pt x="114" y="16"/>
                    <a:pt x="114" y="16"/>
                    <a:pt x="114" y="15"/>
                  </a:cubicBezTo>
                  <a:cubicBezTo>
                    <a:pt x="113" y="14"/>
                    <a:pt x="113" y="13"/>
                    <a:pt x="113" y="12"/>
                  </a:cubicBezTo>
                  <a:cubicBezTo>
                    <a:pt x="112" y="7"/>
                    <a:pt x="112" y="7"/>
                    <a:pt x="112" y="7"/>
                  </a:cubicBezTo>
                  <a:cubicBezTo>
                    <a:pt x="111" y="7"/>
                    <a:pt x="110" y="6"/>
                    <a:pt x="109" y="6"/>
                  </a:cubicBezTo>
                  <a:cubicBezTo>
                    <a:pt x="106" y="4"/>
                    <a:pt x="103" y="0"/>
                    <a:pt x="99" y="2"/>
                  </a:cubicBezTo>
                  <a:cubicBezTo>
                    <a:pt x="97" y="3"/>
                    <a:pt x="96" y="3"/>
                    <a:pt x="95" y="4"/>
                  </a:cubicBezTo>
                  <a:cubicBezTo>
                    <a:pt x="93" y="5"/>
                    <a:pt x="93" y="7"/>
                    <a:pt x="92" y="8"/>
                  </a:cubicBezTo>
                  <a:cubicBezTo>
                    <a:pt x="91" y="9"/>
                    <a:pt x="90" y="9"/>
                    <a:pt x="90" y="9"/>
                  </a:cubicBezTo>
                  <a:cubicBezTo>
                    <a:pt x="88" y="10"/>
                    <a:pt x="89" y="9"/>
                    <a:pt x="88" y="9"/>
                  </a:cubicBezTo>
                  <a:cubicBezTo>
                    <a:pt x="87" y="8"/>
                    <a:pt x="86" y="8"/>
                    <a:pt x="85" y="7"/>
                  </a:cubicBezTo>
                  <a:cubicBezTo>
                    <a:pt x="84" y="7"/>
                    <a:pt x="85" y="7"/>
                    <a:pt x="84" y="6"/>
                  </a:cubicBezTo>
                  <a:cubicBezTo>
                    <a:pt x="83" y="4"/>
                    <a:pt x="82" y="3"/>
                    <a:pt x="80" y="4"/>
                  </a:cubicBezTo>
                  <a:cubicBezTo>
                    <a:pt x="78" y="5"/>
                    <a:pt x="76" y="5"/>
                    <a:pt x="75" y="6"/>
                  </a:cubicBezTo>
                  <a:cubicBezTo>
                    <a:pt x="74" y="7"/>
                    <a:pt x="74" y="8"/>
                    <a:pt x="74" y="8"/>
                  </a:cubicBezTo>
                  <a:cubicBezTo>
                    <a:pt x="73" y="10"/>
                    <a:pt x="73" y="10"/>
                    <a:pt x="71" y="11"/>
                  </a:cubicBezTo>
                  <a:cubicBezTo>
                    <a:pt x="69" y="12"/>
                    <a:pt x="65" y="12"/>
                    <a:pt x="63" y="11"/>
                  </a:cubicBezTo>
                  <a:cubicBezTo>
                    <a:pt x="64" y="8"/>
                    <a:pt x="55" y="8"/>
                    <a:pt x="53" y="9"/>
                  </a:cubicBezTo>
                  <a:cubicBezTo>
                    <a:pt x="53" y="11"/>
                    <a:pt x="49" y="12"/>
                    <a:pt x="50" y="14"/>
                  </a:cubicBezTo>
                  <a:cubicBezTo>
                    <a:pt x="48" y="15"/>
                    <a:pt x="48" y="16"/>
                    <a:pt x="47" y="18"/>
                  </a:cubicBezTo>
                  <a:cubicBezTo>
                    <a:pt x="47" y="19"/>
                    <a:pt x="46" y="21"/>
                    <a:pt x="46" y="22"/>
                  </a:cubicBezTo>
                  <a:cubicBezTo>
                    <a:pt x="45" y="23"/>
                    <a:pt x="43" y="20"/>
                    <a:pt x="42" y="20"/>
                  </a:cubicBezTo>
                  <a:cubicBezTo>
                    <a:pt x="42" y="19"/>
                    <a:pt x="41" y="18"/>
                    <a:pt x="41" y="17"/>
                  </a:cubicBezTo>
                  <a:cubicBezTo>
                    <a:pt x="40" y="16"/>
                    <a:pt x="41" y="16"/>
                    <a:pt x="39" y="15"/>
                  </a:cubicBezTo>
                  <a:cubicBezTo>
                    <a:pt x="36" y="13"/>
                    <a:pt x="32" y="16"/>
                    <a:pt x="29" y="17"/>
                  </a:cubicBezTo>
                  <a:cubicBezTo>
                    <a:pt x="27" y="18"/>
                    <a:pt x="25" y="18"/>
                    <a:pt x="23" y="20"/>
                  </a:cubicBezTo>
                  <a:cubicBezTo>
                    <a:pt x="22" y="21"/>
                    <a:pt x="21" y="23"/>
                    <a:pt x="19" y="25"/>
                  </a:cubicBezTo>
                  <a:cubicBezTo>
                    <a:pt x="19" y="26"/>
                    <a:pt x="18" y="27"/>
                    <a:pt x="18" y="28"/>
                  </a:cubicBezTo>
                  <a:cubicBezTo>
                    <a:pt x="18" y="28"/>
                    <a:pt x="18" y="29"/>
                    <a:pt x="18" y="30"/>
                  </a:cubicBezTo>
                  <a:cubicBezTo>
                    <a:pt x="18" y="31"/>
                    <a:pt x="18" y="32"/>
                    <a:pt x="18" y="33"/>
                  </a:cubicBezTo>
                  <a:cubicBezTo>
                    <a:pt x="17" y="34"/>
                    <a:pt x="16" y="34"/>
                    <a:pt x="15" y="35"/>
                  </a:cubicBezTo>
                  <a:cubicBezTo>
                    <a:pt x="14" y="36"/>
                    <a:pt x="13" y="36"/>
                    <a:pt x="12" y="37"/>
                  </a:cubicBezTo>
                  <a:cubicBezTo>
                    <a:pt x="11" y="38"/>
                    <a:pt x="10" y="39"/>
                    <a:pt x="9" y="39"/>
                  </a:cubicBezTo>
                  <a:cubicBezTo>
                    <a:pt x="9" y="39"/>
                    <a:pt x="8" y="38"/>
                    <a:pt x="8" y="38"/>
                  </a:cubicBezTo>
                  <a:cubicBezTo>
                    <a:pt x="6" y="44"/>
                    <a:pt x="6" y="44"/>
                    <a:pt x="6" y="44"/>
                  </a:cubicBezTo>
                  <a:cubicBezTo>
                    <a:pt x="6" y="46"/>
                    <a:pt x="5" y="48"/>
                    <a:pt x="5" y="50"/>
                  </a:cubicBezTo>
                  <a:cubicBezTo>
                    <a:pt x="5" y="51"/>
                    <a:pt x="5" y="53"/>
                    <a:pt x="5" y="54"/>
                  </a:cubicBezTo>
                  <a:cubicBezTo>
                    <a:pt x="5" y="56"/>
                    <a:pt x="5" y="57"/>
                    <a:pt x="5" y="59"/>
                  </a:cubicBezTo>
                  <a:cubicBezTo>
                    <a:pt x="5" y="59"/>
                    <a:pt x="5" y="60"/>
                    <a:pt x="5" y="60"/>
                  </a:cubicBezTo>
                  <a:cubicBezTo>
                    <a:pt x="4" y="61"/>
                    <a:pt x="3" y="61"/>
                    <a:pt x="2" y="62"/>
                  </a:cubicBezTo>
                  <a:cubicBezTo>
                    <a:pt x="0" y="62"/>
                    <a:pt x="1" y="64"/>
                    <a:pt x="0" y="65"/>
                  </a:cubicBezTo>
                  <a:cubicBezTo>
                    <a:pt x="0" y="65"/>
                    <a:pt x="0" y="66"/>
                    <a:pt x="0" y="66"/>
                  </a:cubicBezTo>
                  <a:cubicBezTo>
                    <a:pt x="0" y="67"/>
                    <a:pt x="1" y="68"/>
                    <a:pt x="1" y="69"/>
                  </a:cubicBezTo>
                  <a:cubicBezTo>
                    <a:pt x="1" y="70"/>
                    <a:pt x="2" y="70"/>
                    <a:pt x="2" y="71"/>
                  </a:cubicBezTo>
                  <a:cubicBezTo>
                    <a:pt x="3" y="72"/>
                    <a:pt x="3" y="72"/>
                    <a:pt x="3" y="73"/>
                  </a:cubicBezTo>
                  <a:cubicBezTo>
                    <a:pt x="3" y="73"/>
                    <a:pt x="4" y="74"/>
                    <a:pt x="4" y="75"/>
                  </a:cubicBezTo>
                  <a:cubicBezTo>
                    <a:pt x="4" y="76"/>
                    <a:pt x="3" y="76"/>
                    <a:pt x="2" y="77"/>
                  </a:cubicBezTo>
                  <a:cubicBezTo>
                    <a:pt x="2" y="78"/>
                    <a:pt x="2" y="78"/>
                    <a:pt x="2" y="79"/>
                  </a:cubicBezTo>
                  <a:cubicBezTo>
                    <a:pt x="1" y="80"/>
                    <a:pt x="1" y="81"/>
                    <a:pt x="1" y="81"/>
                  </a:cubicBezTo>
                  <a:cubicBezTo>
                    <a:pt x="0" y="83"/>
                    <a:pt x="1" y="84"/>
                    <a:pt x="1" y="85"/>
                  </a:cubicBezTo>
                  <a:cubicBezTo>
                    <a:pt x="2" y="87"/>
                    <a:pt x="2" y="88"/>
                    <a:pt x="3" y="90"/>
                  </a:cubicBezTo>
                  <a:cubicBezTo>
                    <a:pt x="3" y="91"/>
                    <a:pt x="3" y="92"/>
                    <a:pt x="3" y="94"/>
                  </a:cubicBezTo>
                  <a:cubicBezTo>
                    <a:pt x="3" y="94"/>
                    <a:pt x="3" y="95"/>
                    <a:pt x="3" y="96"/>
                  </a:cubicBezTo>
                  <a:cubicBezTo>
                    <a:pt x="4" y="97"/>
                    <a:pt x="5" y="96"/>
                    <a:pt x="6" y="96"/>
                  </a:cubicBezTo>
                  <a:cubicBezTo>
                    <a:pt x="8" y="96"/>
                    <a:pt x="8" y="98"/>
                    <a:pt x="9" y="99"/>
                  </a:cubicBezTo>
                  <a:cubicBezTo>
                    <a:pt x="10" y="100"/>
                    <a:pt x="11" y="101"/>
                    <a:pt x="12" y="102"/>
                  </a:cubicBezTo>
                  <a:cubicBezTo>
                    <a:pt x="12" y="105"/>
                    <a:pt x="11" y="108"/>
                    <a:pt x="12" y="111"/>
                  </a:cubicBezTo>
                  <a:cubicBezTo>
                    <a:pt x="12" y="111"/>
                    <a:pt x="12" y="112"/>
                    <a:pt x="13" y="112"/>
                  </a:cubicBezTo>
                  <a:cubicBezTo>
                    <a:pt x="13" y="112"/>
                    <a:pt x="14" y="112"/>
                    <a:pt x="15" y="112"/>
                  </a:cubicBezTo>
                  <a:cubicBezTo>
                    <a:pt x="16" y="112"/>
                    <a:pt x="16" y="114"/>
                    <a:pt x="18" y="114"/>
                  </a:cubicBezTo>
                  <a:cubicBezTo>
                    <a:pt x="19" y="115"/>
                    <a:pt x="20" y="113"/>
                    <a:pt x="21" y="113"/>
                  </a:cubicBezTo>
                  <a:cubicBezTo>
                    <a:pt x="23" y="112"/>
                    <a:pt x="25" y="114"/>
                    <a:pt x="26" y="115"/>
                  </a:cubicBezTo>
                  <a:cubicBezTo>
                    <a:pt x="27" y="116"/>
                    <a:pt x="28" y="118"/>
                    <a:pt x="28" y="120"/>
                  </a:cubicBezTo>
                  <a:cubicBezTo>
                    <a:pt x="27" y="121"/>
                    <a:pt x="27" y="121"/>
                    <a:pt x="27" y="122"/>
                  </a:cubicBezTo>
                  <a:cubicBezTo>
                    <a:pt x="27" y="122"/>
                    <a:pt x="27" y="123"/>
                    <a:pt x="27" y="123"/>
                  </a:cubicBezTo>
                  <a:cubicBezTo>
                    <a:pt x="27" y="124"/>
                    <a:pt x="26" y="124"/>
                    <a:pt x="26" y="125"/>
                  </a:cubicBezTo>
                  <a:cubicBezTo>
                    <a:pt x="25" y="125"/>
                    <a:pt x="25" y="126"/>
                    <a:pt x="25" y="126"/>
                  </a:cubicBezTo>
                  <a:cubicBezTo>
                    <a:pt x="27" y="125"/>
                    <a:pt x="29" y="123"/>
                    <a:pt x="31" y="121"/>
                  </a:cubicBezTo>
                  <a:cubicBezTo>
                    <a:pt x="32" y="120"/>
                    <a:pt x="34" y="119"/>
                    <a:pt x="36" y="119"/>
                  </a:cubicBezTo>
                  <a:cubicBezTo>
                    <a:pt x="37" y="118"/>
                    <a:pt x="39" y="117"/>
                    <a:pt x="40" y="116"/>
                  </a:cubicBezTo>
                  <a:cubicBezTo>
                    <a:pt x="42" y="116"/>
                    <a:pt x="44" y="116"/>
                    <a:pt x="45" y="116"/>
                  </a:cubicBezTo>
                  <a:cubicBezTo>
                    <a:pt x="47" y="116"/>
                    <a:pt x="48" y="116"/>
                    <a:pt x="50" y="116"/>
                  </a:cubicBezTo>
                  <a:cubicBezTo>
                    <a:pt x="52" y="116"/>
                    <a:pt x="53" y="117"/>
                    <a:pt x="55" y="117"/>
                  </a:cubicBezTo>
                  <a:cubicBezTo>
                    <a:pt x="56" y="117"/>
                    <a:pt x="57" y="117"/>
                    <a:pt x="57" y="117"/>
                  </a:cubicBezTo>
                  <a:cubicBezTo>
                    <a:pt x="58" y="116"/>
                    <a:pt x="57" y="116"/>
                    <a:pt x="58" y="115"/>
                  </a:cubicBezTo>
                  <a:cubicBezTo>
                    <a:pt x="58" y="115"/>
                    <a:pt x="59" y="115"/>
                    <a:pt x="59" y="115"/>
                  </a:cubicBezTo>
                  <a:cubicBezTo>
                    <a:pt x="60" y="115"/>
                    <a:pt x="61" y="116"/>
                    <a:pt x="62" y="115"/>
                  </a:cubicBezTo>
                  <a:cubicBezTo>
                    <a:pt x="63" y="115"/>
                    <a:pt x="65" y="115"/>
                    <a:pt x="66" y="115"/>
                  </a:cubicBezTo>
                  <a:cubicBezTo>
                    <a:pt x="67" y="115"/>
                    <a:pt x="69" y="114"/>
                    <a:pt x="70" y="113"/>
                  </a:cubicBezTo>
                  <a:cubicBezTo>
                    <a:pt x="71" y="113"/>
                    <a:pt x="72" y="111"/>
                    <a:pt x="73" y="111"/>
                  </a:cubicBezTo>
                  <a:cubicBezTo>
                    <a:pt x="73" y="110"/>
                    <a:pt x="73" y="109"/>
                    <a:pt x="74" y="108"/>
                  </a:cubicBezTo>
                  <a:cubicBezTo>
                    <a:pt x="75" y="106"/>
                    <a:pt x="78" y="105"/>
                    <a:pt x="79" y="103"/>
                  </a:cubicBezTo>
                  <a:cubicBezTo>
                    <a:pt x="80" y="102"/>
                    <a:pt x="81" y="101"/>
                    <a:pt x="82" y="100"/>
                  </a:cubicBezTo>
                  <a:cubicBezTo>
                    <a:pt x="83" y="98"/>
                    <a:pt x="85" y="96"/>
                    <a:pt x="87" y="96"/>
                  </a:cubicBezTo>
                  <a:cubicBezTo>
                    <a:pt x="87" y="96"/>
                    <a:pt x="88" y="96"/>
                    <a:pt x="89" y="97"/>
                  </a:cubicBezTo>
                  <a:cubicBezTo>
                    <a:pt x="90" y="97"/>
                    <a:pt x="92" y="98"/>
                    <a:pt x="93" y="98"/>
                  </a:cubicBezTo>
                  <a:cubicBezTo>
                    <a:pt x="94" y="98"/>
                    <a:pt x="95" y="97"/>
                    <a:pt x="95" y="97"/>
                  </a:cubicBezTo>
                  <a:cubicBezTo>
                    <a:pt x="96" y="96"/>
                    <a:pt x="97" y="96"/>
                    <a:pt x="98" y="96"/>
                  </a:cubicBezTo>
                  <a:cubicBezTo>
                    <a:pt x="99" y="97"/>
                    <a:pt x="101" y="97"/>
                    <a:pt x="102" y="98"/>
                  </a:cubicBezTo>
                  <a:cubicBezTo>
                    <a:pt x="103" y="98"/>
                    <a:pt x="103" y="98"/>
                    <a:pt x="104" y="98"/>
                  </a:cubicBezTo>
                  <a:cubicBezTo>
                    <a:pt x="104" y="98"/>
                    <a:pt x="105" y="98"/>
                    <a:pt x="105" y="98"/>
                  </a:cubicBezTo>
                  <a:cubicBezTo>
                    <a:pt x="107" y="98"/>
                    <a:pt x="109" y="98"/>
                    <a:pt x="111" y="98"/>
                  </a:cubicBezTo>
                  <a:cubicBezTo>
                    <a:pt x="112" y="98"/>
                    <a:pt x="113" y="99"/>
                    <a:pt x="115" y="99"/>
                  </a:cubicBezTo>
                  <a:cubicBezTo>
                    <a:pt x="116" y="99"/>
                    <a:pt x="117" y="99"/>
                    <a:pt x="118" y="99"/>
                  </a:cubicBezTo>
                  <a:cubicBezTo>
                    <a:pt x="118" y="98"/>
                    <a:pt x="121" y="96"/>
                    <a:pt x="122" y="96"/>
                  </a:cubicBezTo>
                  <a:cubicBezTo>
                    <a:pt x="123" y="97"/>
                    <a:pt x="123" y="99"/>
                    <a:pt x="124" y="99"/>
                  </a:cubicBezTo>
                  <a:cubicBezTo>
                    <a:pt x="125" y="98"/>
                    <a:pt x="125" y="97"/>
                    <a:pt x="125" y="96"/>
                  </a:cubicBezTo>
                  <a:cubicBezTo>
                    <a:pt x="125" y="94"/>
                    <a:pt x="125" y="93"/>
                    <a:pt x="126" y="91"/>
                  </a:cubicBezTo>
                  <a:cubicBezTo>
                    <a:pt x="126" y="90"/>
                    <a:pt x="126" y="90"/>
                    <a:pt x="126" y="89"/>
                  </a:cubicBezTo>
                  <a:cubicBezTo>
                    <a:pt x="126" y="89"/>
                    <a:pt x="126" y="89"/>
                    <a:pt x="127" y="88"/>
                  </a:cubicBezTo>
                  <a:cubicBezTo>
                    <a:pt x="127" y="88"/>
                    <a:pt x="126" y="86"/>
                    <a:pt x="127" y="86"/>
                  </a:cubicBezTo>
                  <a:cubicBezTo>
                    <a:pt x="127" y="84"/>
                    <a:pt x="129" y="85"/>
                    <a:pt x="130" y="85"/>
                  </a:cubicBezTo>
                  <a:cubicBezTo>
                    <a:pt x="131" y="85"/>
                    <a:pt x="132" y="83"/>
                    <a:pt x="133" y="83"/>
                  </a:cubicBezTo>
                  <a:cubicBezTo>
                    <a:pt x="134" y="82"/>
                    <a:pt x="134" y="82"/>
                    <a:pt x="135" y="81"/>
                  </a:cubicBezTo>
                  <a:cubicBezTo>
                    <a:pt x="136" y="81"/>
                    <a:pt x="137" y="81"/>
                    <a:pt x="137" y="80"/>
                  </a:cubicBezTo>
                  <a:cubicBezTo>
                    <a:pt x="138" y="80"/>
                    <a:pt x="138" y="79"/>
                    <a:pt x="138" y="78"/>
                  </a:cubicBezTo>
                  <a:cubicBezTo>
                    <a:pt x="138" y="74"/>
                    <a:pt x="139" y="71"/>
                    <a:pt x="139" y="67"/>
                  </a:cubicBezTo>
                  <a:cubicBezTo>
                    <a:pt x="139" y="66"/>
                    <a:pt x="139" y="65"/>
                    <a:pt x="139" y="65"/>
                  </a:cubicBezTo>
                  <a:cubicBezTo>
                    <a:pt x="138" y="63"/>
                    <a:pt x="137" y="61"/>
                    <a:pt x="137" y="60"/>
                  </a:cubicBezTo>
                  <a:cubicBezTo>
                    <a:pt x="137" y="58"/>
                    <a:pt x="139" y="57"/>
                    <a:pt x="140" y="56"/>
                  </a:cubicBezTo>
                  <a:cubicBezTo>
                    <a:pt x="141" y="55"/>
                    <a:pt x="142" y="55"/>
                    <a:pt x="142" y="54"/>
                  </a:cubicBezTo>
                  <a:cubicBezTo>
                    <a:pt x="142" y="54"/>
                    <a:pt x="142" y="54"/>
                    <a:pt x="142" y="54"/>
                  </a:cubicBezTo>
                  <a:cubicBezTo>
                    <a:pt x="142" y="53"/>
                    <a:pt x="143" y="53"/>
                    <a:pt x="143" y="52"/>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6" name="Freeform 33">
              <a:extLst>
                <a:ext uri="{FF2B5EF4-FFF2-40B4-BE49-F238E27FC236}">
                  <a16:creationId xmlns:a16="http://schemas.microsoft.com/office/drawing/2014/main" id="{B5E66677-FF62-43EE-AB47-CCED698C5812}"/>
                </a:ext>
              </a:extLst>
            </p:cNvPr>
            <p:cNvSpPr>
              <a:spLocks noEditPoints="1"/>
            </p:cNvSpPr>
            <p:nvPr/>
          </p:nvSpPr>
          <p:spPr bwMode="auto">
            <a:xfrm>
              <a:off x="9489706" y="5544418"/>
              <a:ext cx="581439" cy="394548"/>
            </a:xfrm>
            <a:custGeom>
              <a:avLst/>
              <a:gdLst/>
              <a:ahLst/>
              <a:cxnLst>
                <a:cxn ang="0">
                  <a:pos x="357" y="62"/>
                </a:cxn>
                <a:cxn ang="0">
                  <a:pos x="346" y="45"/>
                </a:cxn>
                <a:cxn ang="0">
                  <a:pos x="318" y="38"/>
                </a:cxn>
                <a:cxn ang="0">
                  <a:pos x="312" y="26"/>
                </a:cxn>
                <a:cxn ang="0">
                  <a:pos x="298" y="24"/>
                </a:cxn>
                <a:cxn ang="0">
                  <a:pos x="287" y="21"/>
                </a:cxn>
                <a:cxn ang="0">
                  <a:pos x="272" y="13"/>
                </a:cxn>
                <a:cxn ang="0">
                  <a:pos x="241" y="16"/>
                </a:cxn>
                <a:cxn ang="0">
                  <a:pos x="206" y="25"/>
                </a:cxn>
                <a:cxn ang="0">
                  <a:pos x="190" y="41"/>
                </a:cxn>
                <a:cxn ang="0">
                  <a:pos x="173" y="50"/>
                </a:cxn>
                <a:cxn ang="0">
                  <a:pos x="147" y="44"/>
                </a:cxn>
                <a:cxn ang="0">
                  <a:pos x="111" y="44"/>
                </a:cxn>
                <a:cxn ang="0">
                  <a:pos x="79" y="36"/>
                </a:cxn>
                <a:cxn ang="0">
                  <a:pos x="38" y="33"/>
                </a:cxn>
                <a:cxn ang="0">
                  <a:pos x="31" y="15"/>
                </a:cxn>
                <a:cxn ang="0">
                  <a:pos x="16" y="9"/>
                </a:cxn>
                <a:cxn ang="0">
                  <a:pos x="5" y="21"/>
                </a:cxn>
                <a:cxn ang="0">
                  <a:pos x="4" y="44"/>
                </a:cxn>
                <a:cxn ang="0">
                  <a:pos x="7" y="52"/>
                </a:cxn>
                <a:cxn ang="0">
                  <a:pos x="8" y="62"/>
                </a:cxn>
                <a:cxn ang="0">
                  <a:pos x="22" y="72"/>
                </a:cxn>
                <a:cxn ang="0">
                  <a:pos x="31" y="84"/>
                </a:cxn>
                <a:cxn ang="0">
                  <a:pos x="16" y="105"/>
                </a:cxn>
                <a:cxn ang="0">
                  <a:pos x="1" y="108"/>
                </a:cxn>
                <a:cxn ang="0">
                  <a:pos x="1" y="131"/>
                </a:cxn>
                <a:cxn ang="0">
                  <a:pos x="9" y="147"/>
                </a:cxn>
                <a:cxn ang="0">
                  <a:pos x="4" y="163"/>
                </a:cxn>
                <a:cxn ang="0">
                  <a:pos x="7" y="167"/>
                </a:cxn>
                <a:cxn ang="0">
                  <a:pos x="21" y="174"/>
                </a:cxn>
                <a:cxn ang="0">
                  <a:pos x="25" y="183"/>
                </a:cxn>
                <a:cxn ang="0">
                  <a:pos x="28" y="195"/>
                </a:cxn>
                <a:cxn ang="0">
                  <a:pos x="26" y="206"/>
                </a:cxn>
                <a:cxn ang="0">
                  <a:pos x="27" y="226"/>
                </a:cxn>
                <a:cxn ang="0">
                  <a:pos x="49" y="230"/>
                </a:cxn>
                <a:cxn ang="0">
                  <a:pos x="76" y="226"/>
                </a:cxn>
                <a:cxn ang="0">
                  <a:pos x="91" y="216"/>
                </a:cxn>
                <a:cxn ang="0">
                  <a:pos x="105" y="216"/>
                </a:cxn>
                <a:cxn ang="0">
                  <a:pos x="116" y="223"/>
                </a:cxn>
                <a:cxn ang="0">
                  <a:pos x="129" y="235"/>
                </a:cxn>
                <a:cxn ang="0">
                  <a:pos x="146" y="237"/>
                </a:cxn>
                <a:cxn ang="0">
                  <a:pos x="162" y="242"/>
                </a:cxn>
                <a:cxn ang="0">
                  <a:pos x="189" y="238"/>
                </a:cxn>
                <a:cxn ang="0">
                  <a:pos x="206" y="227"/>
                </a:cxn>
                <a:cxn ang="0">
                  <a:pos x="209" y="205"/>
                </a:cxn>
                <a:cxn ang="0">
                  <a:pos x="230" y="198"/>
                </a:cxn>
                <a:cxn ang="0">
                  <a:pos x="238" y="189"/>
                </a:cxn>
                <a:cxn ang="0">
                  <a:pos x="266" y="179"/>
                </a:cxn>
                <a:cxn ang="0">
                  <a:pos x="286" y="191"/>
                </a:cxn>
                <a:cxn ang="0">
                  <a:pos x="310" y="189"/>
                </a:cxn>
                <a:cxn ang="0">
                  <a:pos x="302" y="169"/>
                </a:cxn>
                <a:cxn ang="0">
                  <a:pos x="301" y="156"/>
                </a:cxn>
                <a:cxn ang="0">
                  <a:pos x="284" y="148"/>
                </a:cxn>
                <a:cxn ang="0">
                  <a:pos x="292" y="140"/>
                </a:cxn>
                <a:cxn ang="0">
                  <a:pos x="299" y="132"/>
                </a:cxn>
                <a:cxn ang="0">
                  <a:pos x="313" y="121"/>
                </a:cxn>
                <a:cxn ang="0">
                  <a:pos x="310" y="108"/>
                </a:cxn>
                <a:cxn ang="0">
                  <a:pos x="314" y="90"/>
                </a:cxn>
                <a:cxn ang="0">
                  <a:pos x="320" y="76"/>
                </a:cxn>
                <a:cxn ang="0">
                  <a:pos x="339" y="74"/>
                </a:cxn>
                <a:cxn ang="0">
                  <a:pos x="356" y="69"/>
                </a:cxn>
              </a:cxnLst>
              <a:rect l="0" t="0" r="r" b="b"/>
              <a:pathLst>
                <a:path w="357" h="242">
                  <a:moveTo>
                    <a:pt x="345" y="45"/>
                  </a:moveTo>
                  <a:cubicBezTo>
                    <a:pt x="345" y="45"/>
                    <a:pt x="346" y="45"/>
                    <a:pt x="346" y="45"/>
                  </a:cubicBezTo>
                  <a:cubicBezTo>
                    <a:pt x="346" y="45"/>
                    <a:pt x="347" y="45"/>
                    <a:pt x="347" y="45"/>
                  </a:cubicBezTo>
                  <a:lnTo>
                    <a:pt x="345" y="45"/>
                  </a:lnTo>
                  <a:close/>
                  <a:moveTo>
                    <a:pt x="357" y="62"/>
                  </a:moveTo>
                  <a:cubicBezTo>
                    <a:pt x="357" y="62"/>
                    <a:pt x="357" y="61"/>
                    <a:pt x="356" y="60"/>
                  </a:cubicBezTo>
                  <a:cubicBezTo>
                    <a:pt x="356" y="59"/>
                    <a:pt x="354" y="59"/>
                    <a:pt x="354" y="58"/>
                  </a:cubicBezTo>
                  <a:cubicBezTo>
                    <a:pt x="353" y="57"/>
                    <a:pt x="353" y="54"/>
                    <a:pt x="352" y="53"/>
                  </a:cubicBezTo>
                  <a:cubicBezTo>
                    <a:pt x="351" y="51"/>
                    <a:pt x="350" y="50"/>
                    <a:pt x="350" y="48"/>
                  </a:cubicBezTo>
                  <a:cubicBezTo>
                    <a:pt x="349" y="48"/>
                    <a:pt x="347" y="46"/>
                    <a:pt x="346" y="45"/>
                  </a:cubicBezTo>
                  <a:cubicBezTo>
                    <a:pt x="343" y="45"/>
                    <a:pt x="339" y="45"/>
                    <a:pt x="336" y="45"/>
                  </a:cubicBezTo>
                  <a:cubicBezTo>
                    <a:pt x="333" y="44"/>
                    <a:pt x="331" y="43"/>
                    <a:pt x="329" y="43"/>
                  </a:cubicBezTo>
                  <a:cubicBezTo>
                    <a:pt x="326" y="42"/>
                    <a:pt x="323" y="42"/>
                    <a:pt x="321" y="41"/>
                  </a:cubicBezTo>
                  <a:cubicBezTo>
                    <a:pt x="320" y="41"/>
                    <a:pt x="319" y="40"/>
                    <a:pt x="319" y="39"/>
                  </a:cubicBezTo>
                  <a:cubicBezTo>
                    <a:pt x="318" y="39"/>
                    <a:pt x="319" y="38"/>
                    <a:pt x="318" y="38"/>
                  </a:cubicBezTo>
                  <a:cubicBezTo>
                    <a:pt x="318" y="36"/>
                    <a:pt x="317" y="36"/>
                    <a:pt x="316" y="35"/>
                  </a:cubicBezTo>
                  <a:cubicBezTo>
                    <a:pt x="316" y="35"/>
                    <a:pt x="316" y="34"/>
                    <a:pt x="316" y="34"/>
                  </a:cubicBezTo>
                  <a:cubicBezTo>
                    <a:pt x="315" y="34"/>
                    <a:pt x="315" y="34"/>
                    <a:pt x="314" y="33"/>
                  </a:cubicBezTo>
                  <a:cubicBezTo>
                    <a:pt x="313" y="32"/>
                    <a:pt x="314" y="31"/>
                    <a:pt x="313" y="30"/>
                  </a:cubicBezTo>
                  <a:cubicBezTo>
                    <a:pt x="313" y="28"/>
                    <a:pt x="313" y="28"/>
                    <a:pt x="312" y="26"/>
                  </a:cubicBezTo>
                  <a:cubicBezTo>
                    <a:pt x="311" y="26"/>
                    <a:pt x="311" y="25"/>
                    <a:pt x="311" y="25"/>
                  </a:cubicBezTo>
                  <a:cubicBezTo>
                    <a:pt x="311" y="24"/>
                    <a:pt x="311" y="24"/>
                    <a:pt x="311" y="23"/>
                  </a:cubicBezTo>
                  <a:cubicBezTo>
                    <a:pt x="310" y="21"/>
                    <a:pt x="305" y="25"/>
                    <a:pt x="304" y="26"/>
                  </a:cubicBezTo>
                  <a:cubicBezTo>
                    <a:pt x="303" y="26"/>
                    <a:pt x="301" y="26"/>
                    <a:pt x="300" y="26"/>
                  </a:cubicBezTo>
                  <a:cubicBezTo>
                    <a:pt x="300" y="26"/>
                    <a:pt x="299" y="24"/>
                    <a:pt x="298" y="24"/>
                  </a:cubicBezTo>
                  <a:cubicBezTo>
                    <a:pt x="298" y="23"/>
                    <a:pt x="297" y="23"/>
                    <a:pt x="297" y="22"/>
                  </a:cubicBezTo>
                  <a:cubicBezTo>
                    <a:pt x="296" y="20"/>
                    <a:pt x="297" y="20"/>
                    <a:pt x="294" y="20"/>
                  </a:cubicBezTo>
                  <a:cubicBezTo>
                    <a:pt x="293" y="20"/>
                    <a:pt x="292" y="20"/>
                    <a:pt x="291" y="20"/>
                  </a:cubicBezTo>
                  <a:cubicBezTo>
                    <a:pt x="291" y="20"/>
                    <a:pt x="289" y="21"/>
                    <a:pt x="289" y="21"/>
                  </a:cubicBezTo>
                  <a:cubicBezTo>
                    <a:pt x="288" y="21"/>
                    <a:pt x="288" y="21"/>
                    <a:pt x="287" y="21"/>
                  </a:cubicBezTo>
                  <a:cubicBezTo>
                    <a:pt x="286" y="20"/>
                    <a:pt x="284" y="19"/>
                    <a:pt x="283" y="19"/>
                  </a:cubicBezTo>
                  <a:cubicBezTo>
                    <a:pt x="282" y="19"/>
                    <a:pt x="280" y="19"/>
                    <a:pt x="280" y="19"/>
                  </a:cubicBezTo>
                  <a:cubicBezTo>
                    <a:pt x="279" y="19"/>
                    <a:pt x="278" y="18"/>
                    <a:pt x="277" y="18"/>
                  </a:cubicBezTo>
                  <a:cubicBezTo>
                    <a:pt x="276" y="17"/>
                    <a:pt x="275" y="17"/>
                    <a:pt x="274" y="16"/>
                  </a:cubicBezTo>
                  <a:cubicBezTo>
                    <a:pt x="273" y="15"/>
                    <a:pt x="273" y="14"/>
                    <a:pt x="272" y="13"/>
                  </a:cubicBezTo>
                  <a:cubicBezTo>
                    <a:pt x="270" y="12"/>
                    <a:pt x="268" y="11"/>
                    <a:pt x="267" y="11"/>
                  </a:cubicBezTo>
                  <a:cubicBezTo>
                    <a:pt x="266" y="10"/>
                    <a:pt x="264" y="9"/>
                    <a:pt x="263" y="9"/>
                  </a:cubicBezTo>
                  <a:cubicBezTo>
                    <a:pt x="260" y="8"/>
                    <a:pt x="258" y="10"/>
                    <a:pt x="256" y="11"/>
                  </a:cubicBezTo>
                  <a:cubicBezTo>
                    <a:pt x="253" y="13"/>
                    <a:pt x="251" y="14"/>
                    <a:pt x="248" y="15"/>
                  </a:cubicBezTo>
                  <a:cubicBezTo>
                    <a:pt x="246" y="16"/>
                    <a:pt x="244" y="16"/>
                    <a:pt x="241" y="16"/>
                  </a:cubicBezTo>
                  <a:cubicBezTo>
                    <a:pt x="239" y="16"/>
                    <a:pt x="236" y="16"/>
                    <a:pt x="234" y="16"/>
                  </a:cubicBezTo>
                  <a:cubicBezTo>
                    <a:pt x="231" y="16"/>
                    <a:pt x="228" y="18"/>
                    <a:pt x="225" y="19"/>
                  </a:cubicBezTo>
                  <a:cubicBezTo>
                    <a:pt x="224" y="20"/>
                    <a:pt x="223" y="20"/>
                    <a:pt x="221" y="21"/>
                  </a:cubicBezTo>
                  <a:cubicBezTo>
                    <a:pt x="218" y="21"/>
                    <a:pt x="216" y="21"/>
                    <a:pt x="214" y="22"/>
                  </a:cubicBezTo>
                  <a:cubicBezTo>
                    <a:pt x="211" y="23"/>
                    <a:pt x="208" y="23"/>
                    <a:pt x="206" y="25"/>
                  </a:cubicBezTo>
                  <a:cubicBezTo>
                    <a:pt x="205" y="25"/>
                    <a:pt x="204" y="26"/>
                    <a:pt x="203" y="27"/>
                  </a:cubicBezTo>
                  <a:cubicBezTo>
                    <a:pt x="201" y="28"/>
                    <a:pt x="199" y="29"/>
                    <a:pt x="198" y="30"/>
                  </a:cubicBezTo>
                  <a:cubicBezTo>
                    <a:pt x="198" y="31"/>
                    <a:pt x="198" y="32"/>
                    <a:pt x="198" y="33"/>
                  </a:cubicBezTo>
                  <a:cubicBezTo>
                    <a:pt x="198" y="35"/>
                    <a:pt x="197" y="36"/>
                    <a:pt x="195" y="37"/>
                  </a:cubicBezTo>
                  <a:cubicBezTo>
                    <a:pt x="194" y="38"/>
                    <a:pt x="191" y="39"/>
                    <a:pt x="190" y="41"/>
                  </a:cubicBezTo>
                  <a:cubicBezTo>
                    <a:pt x="190" y="42"/>
                    <a:pt x="191" y="43"/>
                    <a:pt x="190" y="44"/>
                  </a:cubicBezTo>
                  <a:cubicBezTo>
                    <a:pt x="189" y="46"/>
                    <a:pt x="187" y="45"/>
                    <a:pt x="185" y="45"/>
                  </a:cubicBezTo>
                  <a:cubicBezTo>
                    <a:pt x="183" y="45"/>
                    <a:pt x="182" y="45"/>
                    <a:pt x="180" y="47"/>
                  </a:cubicBezTo>
                  <a:cubicBezTo>
                    <a:pt x="179" y="48"/>
                    <a:pt x="178" y="48"/>
                    <a:pt x="176" y="49"/>
                  </a:cubicBezTo>
                  <a:cubicBezTo>
                    <a:pt x="175" y="50"/>
                    <a:pt x="175" y="50"/>
                    <a:pt x="173" y="50"/>
                  </a:cubicBezTo>
                  <a:cubicBezTo>
                    <a:pt x="171" y="50"/>
                    <a:pt x="168" y="48"/>
                    <a:pt x="165" y="48"/>
                  </a:cubicBezTo>
                  <a:cubicBezTo>
                    <a:pt x="165" y="48"/>
                    <a:pt x="165" y="48"/>
                    <a:pt x="164" y="48"/>
                  </a:cubicBezTo>
                  <a:cubicBezTo>
                    <a:pt x="163" y="48"/>
                    <a:pt x="162" y="47"/>
                    <a:pt x="161" y="47"/>
                  </a:cubicBezTo>
                  <a:cubicBezTo>
                    <a:pt x="159" y="46"/>
                    <a:pt x="156" y="45"/>
                    <a:pt x="153" y="44"/>
                  </a:cubicBezTo>
                  <a:cubicBezTo>
                    <a:pt x="151" y="44"/>
                    <a:pt x="149" y="44"/>
                    <a:pt x="147" y="44"/>
                  </a:cubicBezTo>
                  <a:cubicBezTo>
                    <a:pt x="145" y="44"/>
                    <a:pt x="143" y="41"/>
                    <a:pt x="141" y="40"/>
                  </a:cubicBezTo>
                  <a:cubicBezTo>
                    <a:pt x="138" y="39"/>
                    <a:pt x="138" y="40"/>
                    <a:pt x="136" y="41"/>
                  </a:cubicBezTo>
                  <a:cubicBezTo>
                    <a:pt x="134" y="42"/>
                    <a:pt x="132" y="42"/>
                    <a:pt x="130" y="42"/>
                  </a:cubicBezTo>
                  <a:cubicBezTo>
                    <a:pt x="126" y="41"/>
                    <a:pt x="122" y="40"/>
                    <a:pt x="118" y="41"/>
                  </a:cubicBezTo>
                  <a:cubicBezTo>
                    <a:pt x="115" y="41"/>
                    <a:pt x="113" y="43"/>
                    <a:pt x="111" y="44"/>
                  </a:cubicBezTo>
                  <a:cubicBezTo>
                    <a:pt x="109" y="45"/>
                    <a:pt x="105" y="45"/>
                    <a:pt x="103" y="45"/>
                  </a:cubicBezTo>
                  <a:cubicBezTo>
                    <a:pt x="99" y="44"/>
                    <a:pt x="97" y="40"/>
                    <a:pt x="93" y="40"/>
                  </a:cubicBezTo>
                  <a:cubicBezTo>
                    <a:pt x="92" y="40"/>
                    <a:pt x="92" y="41"/>
                    <a:pt x="91" y="41"/>
                  </a:cubicBezTo>
                  <a:cubicBezTo>
                    <a:pt x="90" y="41"/>
                    <a:pt x="88" y="40"/>
                    <a:pt x="87" y="39"/>
                  </a:cubicBezTo>
                  <a:cubicBezTo>
                    <a:pt x="84" y="38"/>
                    <a:pt x="82" y="37"/>
                    <a:pt x="79" y="36"/>
                  </a:cubicBezTo>
                  <a:cubicBezTo>
                    <a:pt x="78" y="35"/>
                    <a:pt x="76" y="35"/>
                    <a:pt x="75" y="35"/>
                  </a:cubicBezTo>
                  <a:cubicBezTo>
                    <a:pt x="73" y="34"/>
                    <a:pt x="72" y="33"/>
                    <a:pt x="70" y="33"/>
                  </a:cubicBezTo>
                  <a:cubicBezTo>
                    <a:pt x="67" y="31"/>
                    <a:pt x="64" y="31"/>
                    <a:pt x="61" y="31"/>
                  </a:cubicBezTo>
                  <a:cubicBezTo>
                    <a:pt x="56" y="31"/>
                    <a:pt x="52" y="30"/>
                    <a:pt x="47" y="30"/>
                  </a:cubicBezTo>
                  <a:cubicBezTo>
                    <a:pt x="43" y="30"/>
                    <a:pt x="41" y="34"/>
                    <a:pt x="38" y="33"/>
                  </a:cubicBezTo>
                  <a:cubicBezTo>
                    <a:pt x="36" y="33"/>
                    <a:pt x="35" y="32"/>
                    <a:pt x="33" y="32"/>
                  </a:cubicBezTo>
                  <a:cubicBezTo>
                    <a:pt x="31" y="32"/>
                    <a:pt x="30" y="32"/>
                    <a:pt x="28" y="31"/>
                  </a:cubicBezTo>
                  <a:cubicBezTo>
                    <a:pt x="26" y="29"/>
                    <a:pt x="26" y="24"/>
                    <a:pt x="26" y="22"/>
                  </a:cubicBezTo>
                  <a:cubicBezTo>
                    <a:pt x="26" y="21"/>
                    <a:pt x="26" y="18"/>
                    <a:pt x="27" y="18"/>
                  </a:cubicBezTo>
                  <a:cubicBezTo>
                    <a:pt x="28" y="17"/>
                    <a:pt x="30" y="16"/>
                    <a:pt x="31" y="15"/>
                  </a:cubicBezTo>
                  <a:cubicBezTo>
                    <a:pt x="33" y="14"/>
                    <a:pt x="36" y="13"/>
                    <a:pt x="35" y="10"/>
                  </a:cubicBezTo>
                  <a:cubicBezTo>
                    <a:pt x="34" y="7"/>
                    <a:pt x="29" y="6"/>
                    <a:pt x="26" y="4"/>
                  </a:cubicBezTo>
                  <a:cubicBezTo>
                    <a:pt x="25" y="3"/>
                    <a:pt x="24" y="2"/>
                    <a:pt x="22" y="1"/>
                  </a:cubicBezTo>
                  <a:cubicBezTo>
                    <a:pt x="20" y="1"/>
                    <a:pt x="18" y="0"/>
                    <a:pt x="16" y="0"/>
                  </a:cubicBezTo>
                  <a:cubicBezTo>
                    <a:pt x="16" y="3"/>
                    <a:pt x="16" y="6"/>
                    <a:pt x="16" y="9"/>
                  </a:cubicBezTo>
                  <a:cubicBezTo>
                    <a:pt x="16" y="10"/>
                    <a:pt x="16" y="11"/>
                    <a:pt x="15" y="12"/>
                  </a:cubicBezTo>
                  <a:cubicBezTo>
                    <a:pt x="15" y="12"/>
                    <a:pt x="13" y="12"/>
                    <a:pt x="12" y="12"/>
                  </a:cubicBezTo>
                  <a:cubicBezTo>
                    <a:pt x="12" y="12"/>
                    <a:pt x="10" y="12"/>
                    <a:pt x="10" y="13"/>
                  </a:cubicBezTo>
                  <a:cubicBezTo>
                    <a:pt x="8" y="14"/>
                    <a:pt x="8" y="17"/>
                    <a:pt x="6" y="19"/>
                  </a:cubicBezTo>
                  <a:cubicBezTo>
                    <a:pt x="6" y="20"/>
                    <a:pt x="5" y="20"/>
                    <a:pt x="5" y="21"/>
                  </a:cubicBezTo>
                  <a:cubicBezTo>
                    <a:pt x="5" y="22"/>
                    <a:pt x="5" y="22"/>
                    <a:pt x="5" y="23"/>
                  </a:cubicBezTo>
                  <a:cubicBezTo>
                    <a:pt x="4" y="25"/>
                    <a:pt x="3" y="25"/>
                    <a:pt x="2" y="26"/>
                  </a:cubicBezTo>
                  <a:cubicBezTo>
                    <a:pt x="2" y="27"/>
                    <a:pt x="1" y="28"/>
                    <a:pt x="1" y="30"/>
                  </a:cubicBezTo>
                  <a:cubicBezTo>
                    <a:pt x="1" y="32"/>
                    <a:pt x="1" y="37"/>
                    <a:pt x="1" y="39"/>
                  </a:cubicBezTo>
                  <a:cubicBezTo>
                    <a:pt x="2" y="41"/>
                    <a:pt x="3" y="43"/>
                    <a:pt x="4" y="44"/>
                  </a:cubicBezTo>
                  <a:cubicBezTo>
                    <a:pt x="4" y="44"/>
                    <a:pt x="4" y="45"/>
                    <a:pt x="4" y="45"/>
                  </a:cubicBezTo>
                  <a:cubicBezTo>
                    <a:pt x="5" y="45"/>
                    <a:pt x="5" y="45"/>
                    <a:pt x="5" y="46"/>
                  </a:cubicBezTo>
                  <a:cubicBezTo>
                    <a:pt x="6" y="46"/>
                    <a:pt x="5" y="48"/>
                    <a:pt x="6" y="49"/>
                  </a:cubicBezTo>
                  <a:cubicBezTo>
                    <a:pt x="6" y="50"/>
                    <a:pt x="6" y="49"/>
                    <a:pt x="7" y="50"/>
                  </a:cubicBezTo>
                  <a:cubicBezTo>
                    <a:pt x="7" y="50"/>
                    <a:pt x="7" y="51"/>
                    <a:pt x="7" y="52"/>
                  </a:cubicBezTo>
                  <a:cubicBezTo>
                    <a:pt x="7" y="53"/>
                    <a:pt x="8" y="54"/>
                    <a:pt x="8" y="54"/>
                  </a:cubicBezTo>
                  <a:cubicBezTo>
                    <a:pt x="8" y="55"/>
                    <a:pt x="9" y="56"/>
                    <a:pt x="9" y="56"/>
                  </a:cubicBezTo>
                  <a:cubicBezTo>
                    <a:pt x="10" y="57"/>
                    <a:pt x="10" y="57"/>
                    <a:pt x="11" y="58"/>
                  </a:cubicBezTo>
                  <a:cubicBezTo>
                    <a:pt x="12" y="60"/>
                    <a:pt x="13" y="61"/>
                    <a:pt x="14" y="63"/>
                  </a:cubicBezTo>
                  <a:cubicBezTo>
                    <a:pt x="12" y="64"/>
                    <a:pt x="10" y="62"/>
                    <a:pt x="8" y="62"/>
                  </a:cubicBezTo>
                  <a:cubicBezTo>
                    <a:pt x="7" y="62"/>
                    <a:pt x="7" y="65"/>
                    <a:pt x="8" y="66"/>
                  </a:cubicBezTo>
                  <a:cubicBezTo>
                    <a:pt x="9" y="66"/>
                    <a:pt x="11" y="66"/>
                    <a:pt x="12" y="66"/>
                  </a:cubicBezTo>
                  <a:cubicBezTo>
                    <a:pt x="14" y="67"/>
                    <a:pt x="16" y="66"/>
                    <a:pt x="17" y="67"/>
                  </a:cubicBezTo>
                  <a:cubicBezTo>
                    <a:pt x="19" y="67"/>
                    <a:pt x="19" y="68"/>
                    <a:pt x="20" y="69"/>
                  </a:cubicBezTo>
                  <a:cubicBezTo>
                    <a:pt x="21" y="70"/>
                    <a:pt x="21" y="71"/>
                    <a:pt x="22" y="72"/>
                  </a:cubicBezTo>
                  <a:cubicBezTo>
                    <a:pt x="23" y="73"/>
                    <a:pt x="24" y="73"/>
                    <a:pt x="24" y="74"/>
                  </a:cubicBezTo>
                  <a:cubicBezTo>
                    <a:pt x="24" y="76"/>
                    <a:pt x="26" y="78"/>
                    <a:pt x="27" y="79"/>
                  </a:cubicBezTo>
                  <a:cubicBezTo>
                    <a:pt x="28" y="80"/>
                    <a:pt x="29" y="81"/>
                    <a:pt x="29" y="82"/>
                  </a:cubicBezTo>
                  <a:cubicBezTo>
                    <a:pt x="29" y="82"/>
                    <a:pt x="30" y="83"/>
                    <a:pt x="30" y="83"/>
                  </a:cubicBezTo>
                  <a:cubicBezTo>
                    <a:pt x="30" y="84"/>
                    <a:pt x="31" y="84"/>
                    <a:pt x="31" y="84"/>
                  </a:cubicBezTo>
                  <a:cubicBezTo>
                    <a:pt x="32" y="87"/>
                    <a:pt x="29" y="89"/>
                    <a:pt x="28" y="90"/>
                  </a:cubicBezTo>
                  <a:cubicBezTo>
                    <a:pt x="27" y="92"/>
                    <a:pt x="24" y="92"/>
                    <a:pt x="22" y="94"/>
                  </a:cubicBezTo>
                  <a:cubicBezTo>
                    <a:pt x="20" y="96"/>
                    <a:pt x="20" y="98"/>
                    <a:pt x="19" y="100"/>
                  </a:cubicBezTo>
                  <a:cubicBezTo>
                    <a:pt x="19" y="101"/>
                    <a:pt x="19" y="103"/>
                    <a:pt x="19" y="103"/>
                  </a:cubicBezTo>
                  <a:cubicBezTo>
                    <a:pt x="18" y="104"/>
                    <a:pt x="16" y="105"/>
                    <a:pt x="16" y="105"/>
                  </a:cubicBezTo>
                  <a:cubicBezTo>
                    <a:pt x="15" y="106"/>
                    <a:pt x="15" y="105"/>
                    <a:pt x="14" y="106"/>
                  </a:cubicBezTo>
                  <a:cubicBezTo>
                    <a:pt x="13" y="106"/>
                    <a:pt x="13" y="106"/>
                    <a:pt x="12" y="107"/>
                  </a:cubicBezTo>
                  <a:cubicBezTo>
                    <a:pt x="11" y="107"/>
                    <a:pt x="11" y="106"/>
                    <a:pt x="10" y="106"/>
                  </a:cubicBezTo>
                  <a:cubicBezTo>
                    <a:pt x="9" y="106"/>
                    <a:pt x="8" y="106"/>
                    <a:pt x="7" y="106"/>
                  </a:cubicBezTo>
                  <a:cubicBezTo>
                    <a:pt x="6" y="106"/>
                    <a:pt x="2" y="107"/>
                    <a:pt x="1" y="108"/>
                  </a:cubicBezTo>
                  <a:cubicBezTo>
                    <a:pt x="1" y="109"/>
                    <a:pt x="1" y="111"/>
                    <a:pt x="1" y="112"/>
                  </a:cubicBezTo>
                  <a:cubicBezTo>
                    <a:pt x="1" y="113"/>
                    <a:pt x="2" y="114"/>
                    <a:pt x="2" y="115"/>
                  </a:cubicBezTo>
                  <a:cubicBezTo>
                    <a:pt x="3" y="117"/>
                    <a:pt x="2" y="119"/>
                    <a:pt x="1" y="121"/>
                  </a:cubicBezTo>
                  <a:cubicBezTo>
                    <a:pt x="1" y="123"/>
                    <a:pt x="0" y="124"/>
                    <a:pt x="0" y="126"/>
                  </a:cubicBezTo>
                  <a:cubicBezTo>
                    <a:pt x="0" y="129"/>
                    <a:pt x="0" y="129"/>
                    <a:pt x="1" y="131"/>
                  </a:cubicBezTo>
                  <a:cubicBezTo>
                    <a:pt x="2" y="132"/>
                    <a:pt x="2" y="132"/>
                    <a:pt x="3" y="133"/>
                  </a:cubicBezTo>
                  <a:cubicBezTo>
                    <a:pt x="4" y="134"/>
                    <a:pt x="4" y="133"/>
                    <a:pt x="4" y="135"/>
                  </a:cubicBezTo>
                  <a:cubicBezTo>
                    <a:pt x="5" y="137"/>
                    <a:pt x="6" y="137"/>
                    <a:pt x="7" y="139"/>
                  </a:cubicBezTo>
                  <a:cubicBezTo>
                    <a:pt x="7" y="140"/>
                    <a:pt x="7" y="142"/>
                    <a:pt x="8" y="143"/>
                  </a:cubicBezTo>
                  <a:cubicBezTo>
                    <a:pt x="9" y="145"/>
                    <a:pt x="9" y="145"/>
                    <a:pt x="9" y="147"/>
                  </a:cubicBezTo>
                  <a:cubicBezTo>
                    <a:pt x="9" y="148"/>
                    <a:pt x="8" y="150"/>
                    <a:pt x="7" y="151"/>
                  </a:cubicBezTo>
                  <a:cubicBezTo>
                    <a:pt x="5" y="152"/>
                    <a:pt x="3" y="153"/>
                    <a:pt x="1" y="153"/>
                  </a:cubicBezTo>
                  <a:cubicBezTo>
                    <a:pt x="2" y="158"/>
                    <a:pt x="2" y="158"/>
                    <a:pt x="2" y="158"/>
                  </a:cubicBezTo>
                  <a:cubicBezTo>
                    <a:pt x="2" y="159"/>
                    <a:pt x="2" y="160"/>
                    <a:pt x="3" y="161"/>
                  </a:cubicBezTo>
                  <a:cubicBezTo>
                    <a:pt x="3" y="162"/>
                    <a:pt x="3" y="162"/>
                    <a:pt x="4" y="163"/>
                  </a:cubicBezTo>
                  <a:cubicBezTo>
                    <a:pt x="4" y="163"/>
                    <a:pt x="4" y="164"/>
                    <a:pt x="4" y="164"/>
                  </a:cubicBezTo>
                  <a:cubicBezTo>
                    <a:pt x="4" y="164"/>
                    <a:pt x="4" y="164"/>
                    <a:pt x="4" y="165"/>
                  </a:cubicBezTo>
                  <a:cubicBezTo>
                    <a:pt x="4" y="165"/>
                    <a:pt x="4" y="165"/>
                    <a:pt x="4" y="166"/>
                  </a:cubicBezTo>
                  <a:cubicBezTo>
                    <a:pt x="4" y="166"/>
                    <a:pt x="5" y="166"/>
                    <a:pt x="6" y="166"/>
                  </a:cubicBezTo>
                  <a:cubicBezTo>
                    <a:pt x="6" y="166"/>
                    <a:pt x="6" y="167"/>
                    <a:pt x="7" y="167"/>
                  </a:cubicBezTo>
                  <a:cubicBezTo>
                    <a:pt x="7" y="168"/>
                    <a:pt x="7" y="169"/>
                    <a:pt x="8" y="170"/>
                  </a:cubicBezTo>
                  <a:cubicBezTo>
                    <a:pt x="9" y="170"/>
                    <a:pt x="10" y="170"/>
                    <a:pt x="11" y="171"/>
                  </a:cubicBezTo>
                  <a:cubicBezTo>
                    <a:pt x="12" y="171"/>
                    <a:pt x="13" y="170"/>
                    <a:pt x="15" y="171"/>
                  </a:cubicBezTo>
                  <a:cubicBezTo>
                    <a:pt x="16" y="171"/>
                    <a:pt x="17" y="172"/>
                    <a:pt x="18" y="173"/>
                  </a:cubicBezTo>
                  <a:cubicBezTo>
                    <a:pt x="19" y="173"/>
                    <a:pt x="20" y="174"/>
                    <a:pt x="21" y="174"/>
                  </a:cubicBezTo>
                  <a:cubicBezTo>
                    <a:pt x="22" y="174"/>
                    <a:pt x="22" y="174"/>
                    <a:pt x="23" y="175"/>
                  </a:cubicBezTo>
                  <a:cubicBezTo>
                    <a:pt x="23" y="175"/>
                    <a:pt x="23" y="175"/>
                    <a:pt x="23" y="176"/>
                  </a:cubicBezTo>
                  <a:cubicBezTo>
                    <a:pt x="23" y="176"/>
                    <a:pt x="24" y="177"/>
                    <a:pt x="24" y="178"/>
                  </a:cubicBezTo>
                  <a:cubicBezTo>
                    <a:pt x="24" y="179"/>
                    <a:pt x="24" y="180"/>
                    <a:pt x="24" y="181"/>
                  </a:cubicBezTo>
                  <a:cubicBezTo>
                    <a:pt x="24" y="182"/>
                    <a:pt x="25" y="182"/>
                    <a:pt x="25" y="183"/>
                  </a:cubicBezTo>
                  <a:cubicBezTo>
                    <a:pt x="25" y="183"/>
                    <a:pt x="25" y="184"/>
                    <a:pt x="25" y="185"/>
                  </a:cubicBezTo>
                  <a:cubicBezTo>
                    <a:pt x="25" y="186"/>
                    <a:pt x="26" y="186"/>
                    <a:pt x="26" y="187"/>
                  </a:cubicBezTo>
                  <a:cubicBezTo>
                    <a:pt x="26" y="188"/>
                    <a:pt x="26" y="189"/>
                    <a:pt x="26" y="190"/>
                  </a:cubicBezTo>
                  <a:cubicBezTo>
                    <a:pt x="26" y="190"/>
                    <a:pt x="26" y="191"/>
                    <a:pt x="26" y="192"/>
                  </a:cubicBezTo>
                  <a:cubicBezTo>
                    <a:pt x="27" y="193"/>
                    <a:pt x="27" y="194"/>
                    <a:pt x="28" y="195"/>
                  </a:cubicBezTo>
                  <a:cubicBezTo>
                    <a:pt x="29" y="196"/>
                    <a:pt x="32" y="196"/>
                    <a:pt x="32" y="198"/>
                  </a:cubicBezTo>
                  <a:cubicBezTo>
                    <a:pt x="32" y="199"/>
                    <a:pt x="31" y="199"/>
                    <a:pt x="31" y="200"/>
                  </a:cubicBezTo>
                  <a:cubicBezTo>
                    <a:pt x="31" y="200"/>
                    <a:pt x="31" y="200"/>
                    <a:pt x="31" y="200"/>
                  </a:cubicBezTo>
                  <a:cubicBezTo>
                    <a:pt x="31" y="201"/>
                    <a:pt x="30" y="201"/>
                    <a:pt x="29" y="202"/>
                  </a:cubicBezTo>
                  <a:cubicBezTo>
                    <a:pt x="28" y="203"/>
                    <a:pt x="26" y="204"/>
                    <a:pt x="26" y="206"/>
                  </a:cubicBezTo>
                  <a:cubicBezTo>
                    <a:pt x="26" y="207"/>
                    <a:pt x="27" y="209"/>
                    <a:pt x="28" y="211"/>
                  </a:cubicBezTo>
                  <a:cubicBezTo>
                    <a:pt x="28" y="211"/>
                    <a:pt x="28" y="212"/>
                    <a:pt x="28" y="213"/>
                  </a:cubicBezTo>
                  <a:cubicBezTo>
                    <a:pt x="28" y="217"/>
                    <a:pt x="27" y="220"/>
                    <a:pt x="27" y="224"/>
                  </a:cubicBezTo>
                  <a:cubicBezTo>
                    <a:pt x="27" y="225"/>
                    <a:pt x="27" y="225"/>
                    <a:pt x="27" y="226"/>
                  </a:cubicBezTo>
                  <a:cubicBezTo>
                    <a:pt x="27" y="226"/>
                    <a:pt x="27" y="226"/>
                    <a:pt x="27" y="226"/>
                  </a:cubicBezTo>
                  <a:cubicBezTo>
                    <a:pt x="28" y="227"/>
                    <a:pt x="29" y="228"/>
                    <a:pt x="30" y="229"/>
                  </a:cubicBezTo>
                  <a:cubicBezTo>
                    <a:pt x="31" y="229"/>
                    <a:pt x="31" y="230"/>
                    <a:pt x="32" y="231"/>
                  </a:cubicBezTo>
                  <a:cubicBezTo>
                    <a:pt x="33" y="232"/>
                    <a:pt x="34" y="231"/>
                    <a:pt x="36" y="231"/>
                  </a:cubicBezTo>
                  <a:cubicBezTo>
                    <a:pt x="37" y="231"/>
                    <a:pt x="39" y="231"/>
                    <a:pt x="41" y="231"/>
                  </a:cubicBezTo>
                  <a:cubicBezTo>
                    <a:pt x="44" y="231"/>
                    <a:pt x="46" y="231"/>
                    <a:pt x="49" y="230"/>
                  </a:cubicBezTo>
                  <a:cubicBezTo>
                    <a:pt x="51" y="229"/>
                    <a:pt x="55" y="227"/>
                    <a:pt x="57" y="228"/>
                  </a:cubicBezTo>
                  <a:cubicBezTo>
                    <a:pt x="58" y="228"/>
                    <a:pt x="59" y="229"/>
                    <a:pt x="60" y="229"/>
                  </a:cubicBezTo>
                  <a:cubicBezTo>
                    <a:pt x="62" y="229"/>
                    <a:pt x="63" y="229"/>
                    <a:pt x="64" y="229"/>
                  </a:cubicBezTo>
                  <a:cubicBezTo>
                    <a:pt x="66" y="228"/>
                    <a:pt x="68" y="229"/>
                    <a:pt x="70" y="228"/>
                  </a:cubicBezTo>
                  <a:cubicBezTo>
                    <a:pt x="72" y="228"/>
                    <a:pt x="75" y="227"/>
                    <a:pt x="76" y="226"/>
                  </a:cubicBezTo>
                  <a:cubicBezTo>
                    <a:pt x="77" y="225"/>
                    <a:pt x="77" y="224"/>
                    <a:pt x="78" y="224"/>
                  </a:cubicBezTo>
                  <a:cubicBezTo>
                    <a:pt x="79" y="224"/>
                    <a:pt x="80" y="224"/>
                    <a:pt x="80" y="224"/>
                  </a:cubicBezTo>
                  <a:cubicBezTo>
                    <a:pt x="81" y="224"/>
                    <a:pt x="82" y="223"/>
                    <a:pt x="83" y="222"/>
                  </a:cubicBezTo>
                  <a:cubicBezTo>
                    <a:pt x="85" y="224"/>
                    <a:pt x="88" y="223"/>
                    <a:pt x="89" y="220"/>
                  </a:cubicBezTo>
                  <a:cubicBezTo>
                    <a:pt x="89" y="219"/>
                    <a:pt x="88" y="215"/>
                    <a:pt x="91" y="216"/>
                  </a:cubicBezTo>
                  <a:cubicBezTo>
                    <a:pt x="92" y="217"/>
                    <a:pt x="93" y="218"/>
                    <a:pt x="94" y="218"/>
                  </a:cubicBezTo>
                  <a:cubicBezTo>
                    <a:pt x="95" y="218"/>
                    <a:pt x="97" y="218"/>
                    <a:pt x="98" y="218"/>
                  </a:cubicBezTo>
                  <a:cubicBezTo>
                    <a:pt x="100" y="218"/>
                    <a:pt x="101" y="219"/>
                    <a:pt x="103" y="218"/>
                  </a:cubicBezTo>
                  <a:cubicBezTo>
                    <a:pt x="103" y="218"/>
                    <a:pt x="103" y="217"/>
                    <a:pt x="104" y="217"/>
                  </a:cubicBezTo>
                  <a:cubicBezTo>
                    <a:pt x="104" y="216"/>
                    <a:pt x="105" y="217"/>
                    <a:pt x="105" y="216"/>
                  </a:cubicBezTo>
                  <a:cubicBezTo>
                    <a:pt x="107" y="216"/>
                    <a:pt x="106" y="218"/>
                    <a:pt x="108" y="218"/>
                  </a:cubicBezTo>
                  <a:cubicBezTo>
                    <a:pt x="109" y="218"/>
                    <a:pt x="110" y="216"/>
                    <a:pt x="110" y="218"/>
                  </a:cubicBezTo>
                  <a:cubicBezTo>
                    <a:pt x="111" y="217"/>
                    <a:pt x="113" y="216"/>
                    <a:pt x="114" y="217"/>
                  </a:cubicBezTo>
                  <a:cubicBezTo>
                    <a:pt x="115" y="218"/>
                    <a:pt x="114" y="221"/>
                    <a:pt x="115" y="222"/>
                  </a:cubicBezTo>
                  <a:cubicBezTo>
                    <a:pt x="115" y="222"/>
                    <a:pt x="116" y="223"/>
                    <a:pt x="116" y="223"/>
                  </a:cubicBezTo>
                  <a:cubicBezTo>
                    <a:pt x="116" y="224"/>
                    <a:pt x="117" y="225"/>
                    <a:pt x="118" y="225"/>
                  </a:cubicBezTo>
                  <a:cubicBezTo>
                    <a:pt x="120" y="226"/>
                    <a:pt x="122" y="226"/>
                    <a:pt x="124" y="228"/>
                  </a:cubicBezTo>
                  <a:cubicBezTo>
                    <a:pt x="124" y="229"/>
                    <a:pt x="125" y="230"/>
                    <a:pt x="126" y="231"/>
                  </a:cubicBezTo>
                  <a:cubicBezTo>
                    <a:pt x="126" y="231"/>
                    <a:pt x="126" y="231"/>
                    <a:pt x="127" y="232"/>
                  </a:cubicBezTo>
                  <a:cubicBezTo>
                    <a:pt x="128" y="232"/>
                    <a:pt x="128" y="234"/>
                    <a:pt x="129" y="235"/>
                  </a:cubicBezTo>
                  <a:cubicBezTo>
                    <a:pt x="130" y="236"/>
                    <a:pt x="130" y="235"/>
                    <a:pt x="131" y="234"/>
                  </a:cubicBezTo>
                  <a:cubicBezTo>
                    <a:pt x="133" y="234"/>
                    <a:pt x="135" y="233"/>
                    <a:pt x="137" y="233"/>
                  </a:cubicBezTo>
                  <a:cubicBezTo>
                    <a:pt x="138" y="234"/>
                    <a:pt x="138" y="235"/>
                    <a:pt x="139" y="235"/>
                  </a:cubicBezTo>
                  <a:cubicBezTo>
                    <a:pt x="140" y="236"/>
                    <a:pt x="141" y="236"/>
                    <a:pt x="142" y="236"/>
                  </a:cubicBezTo>
                  <a:cubicBezTo>
                    <a:pt x="143" y="238"/>
                    <a:pt x="144" y="237"/>
                    <a:pt x="146" y="237"/>
                  </a:cubicBezTo>
                  <a:cubicBezTo>
                    <a:pt x="147" y="237"/>
                    <a:pt x="148" y="238"/>
                    <a:pt x="148" y="238"/>
                  </a:cubicBezTo>
                  <a:cubicBezTo>
                    <a:pt x="150" y="239"/>
                    <a:pt x="151" y="241"/>
                    <a:pt x="152" y="241"/>
                  </a:cubicBezTo>
                  <a:cubicBezTo>
                    <a:pt x="153" y="242"/>
                    <a:pt x="154" y="241"/>
                    <a:pt x="155" y="241"/>
                  </a:cubicBezTo>
                  <a:cubicBezTo>
                    <a:pt x="155" y="242"/>
                    <a:pt x="156" y="242"/>
                    <a:pt x="156" y="242"/>
                  </a:cubicBezTo>
                  <a:cubicBezTo>
                    <a:pt x="158" y="242"/>
                    <a:pt x="160" y="242"/>
                    <a:pt x="162" y="242"/>
                  </a:cubicBezTo>
                  <a:cubicBezTo>
                    <a:pt x="167" y="242"/>
                    <a:pt x="173" y="241"/>
                    <a:pt x="178" y="241"/>
                  </a:cubicBezTo>
                  <a:cubicBezTo>
                    <a:pt x="178" y="239"/>
                    <a:pt x="178" y="237"/>
                    <a:pt x="176" y="236"/>
                  </a:cubicBezTo>
                  <a:cubicBezTo>
                    <a:pt x="179" y="235"/>
                    <a:pt x="181" y="239"/>
                    <a:pt x="184" y="238"/>
                  </a:cubicBezTo>
                  <a:cubicBezTo>
                    <a:pt x="185" y="237"/>
                    <a:pt x="185" y="237"/>
                    <a:pt x="186" y="237"/>
                  </a:cubicBezTo>
                  <a:cubicBezTo>
                    <a:pt x="187" y="237"/>
                    <a:pt x="188" y="238"/>
                    <a:pt x="189" y="238"/>
                  </a:cubicBezTo>
                  <a:cubicBezTo>
                    <a:pt x="191" y="239"/>
                    <a:pt x="192" y="240"/>
                    <a:pt x="195" y="239"/>
                  </a:cubicBezTo>
                  <a:cubicBezTo>
                    <a:pt x="196" y="239"/>
                    <a:pt x="198" y="238"/>
                    <a:pt x="199" y="238"/>
                  </a:cubicBezTo>
                  <a:cubicBezTo>
                    <a:pt x="200" y="237"/>
                    <a:pt x="201" y="236"/>
                    <a:pt x="202" y="236"/>
                  </a:cubicBezTo>
                  <a:cubicBezTo>
                    <a:pt x="203" y="235"/>
                    <a:pt x="204" y="235"/>
                    <a:pt x="205" y="235"/>
                  </a:cubicBezTo>
                  <a:cubicBezTo>
                    <a:pt x="207" y="233"/>
                    <a:pt x="206" y="230"/>
                    <a:pt x="206" y="227"/>
                  </a:cubicBezTo>
                  <a:cubicBezTo>
                    <a:pt x="206" y="227"/>
                    <a:pt x="206" y="226"/>
                    <a:pt x="206" y="226"/>
                  </a:cubicBezTo>
                  <a:cubicBezTo>
                    <a:pt x="206" y="224"/>
                    <a:pt x="207" y="224"/>
                    <a:pt x="207" y="223"/>
                  </a:cubicBezTo>
                  <a:cubicBezTo>
                    <a:pt x="208" y="221"/>
                    <a:pt x="207" y="220"/>
                    <a:pt x="207" y="218"/>
                  </a:cubicBezTo>
                  <a:cubicBezTo>
                    <a:pt x="207" y="215"/>
                    <a:pt x="204" y="214"/>
                    <a:pt x="203" y="211"/>
                  </a:cubicBezTo>
                  <a:cubicBezTo>
                    <a:pt x="202" y="207"/>
                    <a:pt x="205" y="205"/>
                    <a:pt x="209" y="205"/>
                  </a:cubicBezTo>
                  <a:cubicBezTo>
                    <a:pt x="211" y="205"/>
                    <a:pt x="213" y="207"/>
                    <a:pt x="215" y="208"/>
                  </a:cubicBezTo>
                  <a:cubicBezTo>
                    <a:pt x="217" y="208"/>
                    <a:pt x="220" y="210"/>
                    <a:pt x="223" y="210"/>
                  </a:cubicBezTo>
                  <a:cubicBezTo>
                    <a:pt x="223" y="208"/>
                    <a:pt x="223" y="206"/>
                    <a:pt x="223" y="204"/>
                  </a:cubicBezTo>
                  <a:cubicBezTo>
                    <a:pt x="224" y="202"/>
                    <a:pt x="224" y="201"/>
                    <a:pt x="225" y="200"/>
                  </a:cubicBezTo>
                  <a:cubicBezTo>
                    <a:pt x="227" y="198"/>
                    <a:pt x="227" y="198"/>
                    <a:pt x="230" y="198"/>
                  </a:cubicBezTo>
                  <a:cubicBezTo>
                    <a:pt x="229" y="197"/>
                    <a:pt x="230" y="197"/>
                    <a:pt x="230" y="197"/>
                  </a:cubicBezTo>
                  <a:cubicBezTo>
                    <a:pt x="230" y="196"/>
                    <a:pt x="231" y="196"/>
                    <a:pt x="231" y="196"/>
                  </a:cubicBezTo>
                  <a:cubicBezTo>
                    <a:pt x="232" y="195"/>
                    <a:pt x="232" y="195"/>
                    <a:pt x="233" y="194"/>
                  </a:cubicBezTo>
                  <a:cubicBezTo>
                    <a:pt x="233" y="194"/>
                    <a:pt x="233" y="193"/>
                    <a:pt x="233" y="193"/>
                  </a:cubicBezTo>
                  <a:cubicBezTo>
                    <a:pt x="235" y="191"/>
                    <a:pt x="237" y="190"/>
                    <a:pt x="238" y="189"/>
                  </a:cubicBezTo>
                  <a:cubicBezTo>
                    <a:pt x="240" y="189"/>
                    <a:pt x="242" y="189"/>
                    <a:pt x="244" y="188"/>
                  </a:cubicBezTo>
                  <a:cubicBezTo>
                    <a:pt x="245" y="188"/>
                    <a:pt x="246" y="187"/>
                    <a:pt x="247" y="187"/>
                  </a:cubicBezTo>
                  <a:cubicBezTo>
                    <a:pt x="249" y="188"/>
                    <a:pt x="249" y="188"/>
                    <a:pt x="251" y="187"/>
                  </a:cubicBezTo>
                  <a:cubicBezTo>
                    <a:pt x="254" y="185"/>
                    <a:pt x="256" y="183"/>
                    <a:pt x="260" y="181"/>
                  </a:cubicBezTo>
                  <a:cubicBezTo>
                    <a:pt x="262" y="180"/>
                    <a:pt x="263" y="177"/>
                    <a:pt x="266" y="179"/>
                  </a:cubicBezTo>
                  <a:cubicBezTo>
                    <a:pt x="268" y="180"/>
                    <a:pt x="270" y="183"/>
                    <a:pt x="273" y="183"/>
                  </a:cubicBezTo>
                  <a:cubicBezTo>
                    <a:pt x="275" y="183"/>
                    <a:pt x="276" y="182"/>
                    <a:pt x="277" y="183"/>
                  </a:cubicBezTo>
                  <a:cubicBezTo>
                    <a:pt x="278" y="183"/>
                    <a:pt x="278" y="184"/>
                    <a:pt x="279" y="185"/>
                  </a:cubicBezTo>
                  <a:cubicBezTo>
                    <a:pt x="281" y="185"/>
                    <a:pt x="281" y="185"/>
                    <a:pt x="282" y="187"/>
                  </a:cubicBezTo>
                  <a:cubicBezTo>
                    <a:pt x="283" y="188"/>
                    <a:pt x="285" y="190"/>
                    <a:pt x="286" y="191"/>
                  </a:cubicBezTo>
                  <a:cubicBezTo>
                    <a:pt x="287" y="193"/>
                    <a:pt x="286" y="193"/>
                    <a:pt x="288" y="193"/>
                  </a:cubicBezTo>
                  <a:cubicBezTo>
                    <a:pt x="290" y="193"/>
                    <a:pt x="291" y="192"/>
                    <a:pt x="292" y="192"/>
                  </a:cubicBezTo>
                  <a:cubicBezTo>
                    <a:pt x="294" y="191"/>
                    <a:pt x="296" y="190"/>
                    <a:pt x="298" y="190"/>
                  </a:cubicBezTo>
                  <a:cubicBezTo>
                    <a:pt x="301" y="190"/>
                    <a:pt x="303" y="189"/>
                    <a:pt x="306" y="188"/>
                  </a:cubicBezTo>
                  <a:cubicBezTo>
                    <a:pt x="308" y="188"/>
                    <a:pt x="309" y="189"/>
                    <a:pt x="310" y="189"/>
                  </a:cubicBezTo>
                  <a:cubicBezTo>
                    <a:pt x="311" y="189"/>
                    <a:pt x="314" y="189"/>
                    <a:pt x="315" y="188"/>
                  </a:cubicBezTo>
                  <a:cubicBezTo>
                    <a:pt x="316" y="187"/>
                    <a:pt x="315" y="182"/>
                    <a:pt x="314" y="181"/>
                  </a:cubicBezTo>
                  <a:cubicBezTo>
                    <a:pt x="313" y="181"/>
                    <a:pt x="312" y="181"/>
                    <a:pt x="311" y="180"/>
                  </a:cubicBezTo>
                  <a:cubicBezTo>
                    <a:pt x="309" y="179"/>
                    <a:pt x="308" y="177"/>
                    <a:pt x="307" y="175"/>
                  </a:cubicBezTo>
                  <a:cubicBezTo>
                    <a:pt x="305" y="173"/>
                    <a:pt x="303" y="171"/>
                    <a:pt x="302" y="169"/>
                  </a:cubicBezTo>
                  <a:cubicBezTo>
                    <a:pt x="301" y="168"/>
                    <a:pt x="300" y="167"/>
                    <a:pt x="301" y="166"/>
                  </a:cubicBezTo>
                  <a:cubicBezTo>
                    <a:pt x="301" y="167"/>
                    <a:pt x="302" y="165"/>
                    <a:pt x="302" y="165"/>
                  </a:cubicBezTo>
                  <a:cubicBezTo>
                    <a:pt x="303" y="165"/>
                    <a:pt x="304" y="164"/>
                    <a:pt x="304" y="164"/>
                  </a:cubicBezTo>
                  <a:cubicBezTo>
                    <a:pt x="305" y="163"/>
                    <a:pt x="305" y="162"/>
                    <a:pt x="304" y="161"/>
                  </a:cubicBezTo>
                  <a:cubicBezTo>
                    <a:pt x="304" y="159"/>
                    <a:pt x="302" y="158"/>
                    <a:pt x="301" y="156"/>
                  </a:cubicBezTo>
                  <a:cubicBezTo>
                    <a:pt x="301" y="155"/>
                    <a:pt x="302" y="154"/>
                    <a:pt x="300" y="154"/>
                  </a:cubicBezTo>
                  <a:cubicBezTo>
                    <a:pt x="298" y="153"/>
                    <a:pt x="297" y="154"/>
                    <a:pt x="295" y="153"/>
                  </a:cubicBezTo>
                  <a:cubicBezTo>
                    <a:pt x="294" y="152"/>
                    <a:pt x="293" y="151"/>
                    <a:pt x="292" y="150"/>
                  </a:cubicBezTo>
                  <a:cubicBezTo>
                    <a:pt x="291" y="149"/>
                    <a:pt x="286" y="146"/>
                    <a:pt x="285" y="147"/>
                  </a:cubicBezTo>
                  <a:cubicBezTo>
                    <a:pt x="284" y="147"/>
                    <a:pt x="284" y="148"/>
                    <a:pt x="284" y="148"/>
                  </a:cubicBezTo>
                  <a:cubicBezTo>
                    <a:pt x="283" y="148"/>
                    <a:pt x="282" y="148"/>
                    <a:pt x="282" y="148"/>
                  </a:cubicBezTo>
                  <a:cubicBezTo>
                    <a:pt x="281" y="146"/>
                    <a:pt x="281" y="145"/>
                    <a:pt x="283" y="144"/>
                  </a:cubicBezTo>
                  <a:cubicBezTo>
                    <a:pt x="284" y="144"/>
                    <a:pt x="285" y="143"/>
                    <a:pt x="286" y="143"/>
                  </a:cubicBezTo>
                  <a:cubicBezTo>
                    <a:pt x="287" y="142"/>
                    <a:pt x="289" y="143"/>
                    <a:pt x="290" y="143"/>
                  </a:cubicBezTo>
                  <a:cubicBezTo>
                    <a:pt x="292" y="142"/>
                    <a:pt x="291" y="142"/>
                    <a:pt x="292" y="140"/>
                  </a:cubicBezTo>
                  <a:cubicBezTo>
                    <a:pt x="292" y="139"/>
                    <a:pt x="292" y="138"/>
                    <a:pt x="293" y="137"/>
                  </a:cubicBezTo>
                  <a:cubicBezTo>
                    <a:pt x="293" y="136"/>
                    <a:pt x="293" y="134"/>
                    <a:pt x="294" y="135"/>
                  </a:cubicBezTo>
                  <a:cubicBezTo>
                    <a:pt x="295" y="136"/>
                    <a:pt x="297" y="138"/>
                    <a:pt x="298" y="138"/>
                  </a:cubicBezTo>
                  <a:cubicBezTo>
                    <a:pt x="300" y="138"/>
                    <a:pt x="299" y="136"/>
                    <a:pt x="299" y="135"/>
                  </a:cubicBezTo>
                  <a:cubicBezTo>
                    <a:pt x="299" y="134"/>
                    <a:pt x="299" y="133"/>
                    <a:pt x="299" y="132"/>
                  </a:cubicBezTo>
                  <a:cubicBezTo>
                    <a:pt x="299" y="130"/>
                    <a:pt x="300" y="131"/>
                    <a:pt x="301" y="131"/>
                  </a:cubicBezTo>
                  <a:cubicBezTo>
                    <a:pt x="303" y="131"/>
                    <a:pt x="305" y="130"/>
                    <a:pt x="306" y="128"/>
                  </a:cubicBezTo>
                  <a:cubicBezTo>
                    <a:pt x="306" y="126"/>
                    <a:pt x="304" y="125"/>
                    <a:pt x="304" y="123"/>
                  </a:cubicBezTo>
                  <a:cubicBezTo>
                    <a:pt x="307" y="123"/>
                    <a:pt x="310" y="123"/>
                    <a:pt x="312" y="122"/>
                  </a:cubicBezTo>
                  <a:cubicBezTo>
                    <a:pt x="313" y="121"/>
                    <a:pt x="313" y="121"/>
                    <a:pt x="313" y="121"/>
                  </a:cubicBezTo>
                  <a:cubicBezTo>
                    <a:pt x="313" y="120"/>
                    <a:pt x="313" y="120"/>
                    <a:pt x="312" y="120"/>
                  </a:cubicBezTo>
                  <a:cubicBezTo>
                    <a:pt x="312" y="119"/>
                    <a:pt x="312" y="119"/>
                    <a:pt x="312" y="118"/>
                  </a:cubicBezTo>
                  <a:cubicBezTo>
                    <a:pt x="311" y="117"/>
                    <a:pt x="311" y="117"/>
                    <a:pt x="310" y="116"/>
                  </a:cubicBezTo>
                  <a:cubicBezTo>
                    <a:pt x="310" y="116"/>
                    <a:pt x="310" y="114"/>
                    <a:pt x="310" y="114"/>
                  </a:cubicBezTo>
                  <a:cubicBezTo>
                    <a:pt x="310" y="112"/>
                    <a:pt x="310" y="110"/>
                    <a:pt x="310" y="108"/>
                  </a:cubicBezTo>
                  <a:cubicBezTo>
                    <a:pt x="310" y="107"/>
                    <a:pt x="311" y="107"/>
                    <a:pt x="310" y="106"/>
                  </a:cubicBezTo>
                  <a:cubicBezTo>
                    <a:pt x="310" y="105"/>
                    <a:pt x="310" y="105"/>
                    <a:pt x="310" y="104"/>
                  </a:cubicBezTo>
                  <a:cubicBezTo>
                    <a:pt x="310" y="103"/>
                    <a:pt x="310" y="102"/>
                    <a:pt x="311" y="101"/>
                  </a:cubicBezTo>
                  <a:cubicBezTo>
                    <a:pt x="312" y="100"/>
                    <a:pt x="313" y="98"/>
                    <a:pt x="314" y="96"/>
                  </a:cubicBezTo>
                  <a:cubicBezTo>
                    <a:pt x="315" y="94"/>
                    <a:pt x="315" y="92"/>
                    <a:pt x="314" y="90"/>
                  </a:cubicBezTo>
                  <a:cubicBezTo>
                    <a:pt x="313" y="88"/>
                    <a:pt x="314" y="87"/>
                    <a:pt x="315" y="85"/>
                  </a:cubicBezTo>
                  <a:cubicBezTo>
                    <a:pt x="316" y="84"/>
                    <a:pt x="316" y="82"/>
                    <a:pt x="318" y="80"/>
                  </a:cubicBezTo>
                  <a:cubicBezTo>
                    <a:pt x="318" y="80"/>
                    <a:pt x="318" y="79"/>
                    <a:pt x="318" y="79"/>
                  </a:cubicBezTo>
                  <a:cubicBezTo>
                    <a:pt x="319" y="79"/>
                    <a:pt x="319" y="79"/>
                    <a:pt x="319" y="78"/>
                  </a:cubicBezTo>
                  <a:cubicBezTo>
                    <a:pt x="319" y="78"/>
                    <a:pt x="320" y="76"/>
                    <a:pt x="320" y="76"/>
                  </a:cubicBezTo>
                  <a:cubicBezTo>
                    <a:pt x="322" y="75"/>
                    <a:pt x="325" y="76"/>
                    <a:pt x="327" y="76"/>
                  </a:cubicBezTo>
                  <a:cubicBezTo>
                    <a:pt x="329" y="76"/>
                    <a:pt x="330" y="77"/>
                    <a:pt x="332" y="77"/>
                  </a:cubicBezTo>
                  <a:cubicBezTo>
                    <a:pt x="333" y="77"/>
                    <a:pt x="334" y="77"/>
                    <a:pt x="335" y="77"/>
                  </a:cubicBezTo>
                  <a:cubicBezTo>
                    <a:pt x="336" y="77"/>
                    <a:pt x="336" y="77"/>
                    <a:pt x="337" y="75"/>
                  </a:cubicBezTo>
                  <a:cubicBezTo>
                    <a:pt x="338" y="75"/>
                    <a:pt x="338" y="74"/>
                    <a:pt x="339" y="74"/>
                  </a:cubicBezTo>
                  <a:cubicBezTo>
                    <a:pt x="341" y="74"/>
                    <a:pt x="343" y="76"/>
                    <a:pt x="345" y="76"/>
                  </a:cubicBezTo>
                  <a:cubicBezTo>
                    <a:pt x="347" y="76"/>
                    <a:pt x="348" y="74"/>
                    <a:pt x="348" y="72"/>
                  </a:cubicBezTo>
                  <a:cubicBezTo>
                    <a:pt x="349" y="72"/>
                    <a:pt x="351" y="73"/>
                    <a:pt x="352" y="73"/>
                  </a:cubicBezTo>
                  <a:cubicBezTo>
                    <a:pt x="352" y="74"/>
                    <a:pt x="353" y="75"/>
                    <a:pt x="354" y="74"/>
                  </a:cubicBezTo>
                  <a:cubicBezTo>
                    <a:pt x="355" y="74"/>
                    <a:pt x="356" y="69"/>
                    <a:pt x="356" y="69"/>
                  </a:cubicBezTo>
                  <a:cubicBezTo>
                    <a:pt x="357" y="67"/>
                    <a:pt x="357" y="64"/>
                    <a:pt x="357" y="62"/>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7" name="Freeform 34">
              <a:extLst>
                <a:ext uri="{FF2B5EF4-FFF2-40B4-BE49-F238E27FC236}">
                  <a16:creationId xmlns:a16="http://schemas.microsoft.com/office/drawing/2014/main" id="{EDDFBA65-5834-4938-8B8A-C5D51F7D7FDC}"/>
                </a:ext>
              </a:extLst>
            </p:cNvPr>
            <p:cNvSpPr>
              <a:spLocks/>
            </p:cNvSpPr>
            <p:nvPr/>
          </p:nvSpPr>
          <p:spPr bwMode="auto">
            <a:xfrm>
              <a:off x="9309736" y="5000358"/>
              <a:ext cx="855546" cy="625739"/>
            </a:xfrm>
            <a:custGeom>
              <a:avLst/>
              <a:gdLst/>
              <a:ahLst/>
              <a:cxnLst>
                <a:cxn ang="0">
                  <a:pos x="474" y="252"/>
                </a:cxn>
                <a:cxn ang="0">
                  <a:pos x="437" y="239"/>
                </a:cxn>
                <a:cxn ang="0">
                  <a:pos x="438" y="138"/>
                </a:cxn>
                <a:cxn ang="0">
                  <a:pos x="412" y="87"/>
                </a:cxn>
                <a:cxn ang="0">
                  <a:pos x="392" y="65"/>
                </a:cxn>
                <a:cxn ang="0">
                  <a:pos x="379" y="32"/>
                </a:cxn>
                <a:cxn ang="0">
                  <a:pos x="336" y="10"/>
                </a:cxn>
                <a:cxn ang="0">
                  <a:pos x="295" y="30"/>
                </a:cxn>
                <a:cxn ang="0">
                  <a:pos x="245" y="34"/>
                </a:cxn>
                <a:cxn ang="0">
                  <a:pos x="212" y="27"/>
                </a:cxn>
                <a:cxn ang="0">
                  <a:pos x="175" y="24"/>
                </a:cxn>
                <a:cxn ang="0">
                  <a:pos x="145" y="27"/>
                </a:cxn>
                <a:cxn ang="0">
                  <a:pos x="125" y="42"/>
                </a:cxn>
                <a:cxn ang="0">
                  <a:pos x="107" y="53"/>
                </a:cxn>
                <a:cxn ang="0">
                  <a:pos x="102" y="62"/>
                </a:cxn>
                <a:cxn ang="0">
                  <a:pos x="94" y="76"/>
                </a:cxn>
                <a:cxn ang="0">
                  <a:pos x="80" y="102"/>
                </a:cxn>
                <a:cxn ang="0">
                  <a:pos x="73" y="123"/>
                </a:cxn>
                <a:cxn ang="0">
                  <a:pos x="64" y="133"/>
                </a:cxn>
                <a:cxn ang="0">
                  <a:pos x="54" y="149"/>
                </a:cxn>
                <a:cxn ang="0">
                  <a:pos x="48" y="159"/>
                </a:cxn>
                <a:cxn ang="0">
                  <a:pos x="34" y="165"/>
                </a:cxn>
                <a:cxn ang="0">
                  <a:pos x="5" y="182"/>
                </a:cxn>
                <a:cxn ang="0">
                  <a:pos x="19" y="199"/>
                </a:cxn>
                <a:cxn ang="0">
                  <a:pos x="29" y="210"/>
                </a:cxn>
                <a:cxn ang="0">
                  <a:pos x="31" y="231"/>
                </a:cxn>
                <a:cxn ang="0">
                  <a:pos x="61" y="246"/>
                </a:cxn>
                <a:cxn ang="0">
                  <a:pos x="61" y="260"/>
                </a:cxn>
                <a:cxn ang="0">
                  <a:pos x="65" y="273"/>
                </a:cxn>
                <a:cxn ang="0">
                  <a:pos x="61" y="285"/>
                </a:cxn>
                <a:cxn ang="0">
                  <a:pos x="71" y="292"/>
                </a:cxn>
                <a:cxn ang="0">
                  <a:pos x="94" y="305"/>
                </a:cxn>
                <a:cxn ang="0">
                  <a:pos x="107" y="299"/>
                </a:cxn>
                <a:cxn ang="0">
                  <a:pos x="122" y="309"/>
                </a:cxn>
                <a:cxn ang="0">
                  <a:pos x="119" y="318"/>
                </a:cxn>
                <a:cxn ang="0">
                  <a:pos x="132" y="335"/>
                </a:cxn>
                <a:cxn ang="0">
                  <a:pos x="138" y="365"/>
                </a:cxn>
                <a:cxn ang="0">
                  <a:pos x="185" y="369"/>
                </a:cxn>
                <a:cxn ang="0">
                  <a:pos x="221" y="378"/>
                </a:cxn>
                <a:cxn ang="0">
                  <a:pos x="263" y="378"/>
                </a:cxn>
                <a:cxn ang="0">
                  <a:pos x="290" y="381"/>
                </a:cxn>
                <a:cxn ang="0">
                  <a:pos x="308" y="364"/>
                </a:cxn>
                <a:cxn ang="0">
                  <a:pos x="344" y="350"/>
                </a:cxn>
                <a:cxn ang="0">
                  <a:pos x="382" y="347"/>
                </a:cxn>
                <a:cxn ang="0">
                  <a:pos x="399" y="355"/>
                </a:cxn>
                <a:cxn ang="0">
                  <a:pos x="414" y="360"/>
                </a:cxn>
                <a:cxn ang="0">
                  <a:pos x="426" y="368"/>
                </a:cxn>
                <a:cxn ang="0">
                  <a:pos x="446" y="379"/>
                </a:cxn>
                <a:cxn ang="0">
                  <a:pos x="458" y="366"/>
                </a:cxn>
                <a:cxn ang="0">
                  <a:pos x="468" y="316"/>
                </a:cxn>
                <a:cxn ang="0">
                  <a:pos x="476" y="294"/>
                </a:cxn>
                <a:cxn ang="0">
                  <a:pos x="491" y="289"/>
                </a:cxn>
                <a:cxn ang="0">
                  <a:pos x="518" y="280"/>
                </a:cxn>
              </a:cxnLst>
              <a:rect l="0" t="0" r="r" b="b"/>
              <a:pathLst>
                <a:path w="525" h="384">
                  <a:moveTo>
                    <a:pt x="525" y="255"/>
                  </a:moveTo>
                  <a:cubicBezTo>
                    <a:pt x="525" y="252"/>
                    <a:pt x="515" y="249"/>
                    <a:pt x="512" y="247"/>
                  </a:cubicBezTo>
                  <a:cubicBezTo>
                    <a:pt x="507" y="244"/>
                    <a:pt x="503" y="241"/>
                    <a:pt x="496" y="243"/>
                  </a:cubicBezTo>
                  <a:cubicBezTo>
                    <a:pt x="493" y="243"/>
                    <a:pt x="493" y="244"/>
                    <a:pt x="491" y="246"/>
                  </a:cubicBezTo>
                  <a:cubicBezTo>
                    <a:pt x="490" y="247"/>
                    <a:pt x="487" y="249"/>
                    <a:pt x="483" y="250"/>
                  </a:cubicBezTo>
                  <a:cubicBezTo>
                    <a:pt x="478" y="252"/>
                    <a:pt x="476" y="252"/>
                    <a:pt x="474" y="252"/>
                  </a:cubicBezTo>
                  <a:cubicBezTo>
                    <a:pt x="472" y="252"/>
                    <a:pt x="470" y="251"/>
                    <a:pt x="468" y="252"/>
                  </a:cubicBezTo>
                  <a:cubicBezTo>
                    <a:pt x="467" y="252"/>
                    <a:pt x="467" y="255"/>
                    <a:pt x="466" y="256"/>
                  </a:cubicBezTo>
                  <a:cubicBezTo>
                    <a:pt x="463" y="259"/>
                    <a:pt x="462" y="257"/>
                    <a:pt x="459" y="256"/>
                  </a:cubicBezTo>
                  <a:cubicBezTo>
                    <a:pt x="457" y="254"/>
                    <a:pt x="455" y="253"/>
                    <a:pt x="453" y="252"/>
                  </a:cubicBezTo>
                  <a:cubicBezTo>
                    <a:pt x="451" y="252"/>
                    <a:pt x="445" y="249"/>
                    <a:pt x="443" y="248"/>
                  </a:cubicBezTo>
                  <a:cubicBezTo>
                    <a:pt x="443" y="247"/>
                    <a:pt x="438" y="239"/>
                    <a:pt x="437" y="239"/>
                  </a:cubicBezTo>
                  <a:cubicBezTo>
                    <a:pt x="433" y="234"/>
                    <a:pt x="428" y="230"/>
                    <a:pt x="432" y="223"/>
                  </a:cubicBezTo>
                  <a:cubicBezTo>
                    <a:pt x="433" y="219"/>
                    <a:pt x="433" y="211"/>
                    <a:pt x="431" y="208"/>
                  </a:cubicBezTo>
                  <a:cubicBezTo>
                    <a:pt x="429" y="204"/>
                    <a:pt x="430" y="191"/>
                    <a:pt x="430" y="185"/>
                  </a:cubicBezTo>
                  <a:cubicBezTo>
                    <a:pt x="431" y="175"/>
                    <a:pt x="433" y="171"/>
                    <a:pt x="437" y="161"/>
                  </a:cubicBezTo>
                  <a:cubicBezTo>
                    <a:pt x="438" y="159"/>
                    <a:pt x="439" y="151"/>
                    <a:pt x="437" y="148"/>
                  </a:cubicBezTo>
                  <a:cubicBezTo>
                    <a:pt x="436" y="146"/>
                    <a:pt x="438" y="141"/>
                    <a:pt x="438" y="138"/>
                  </a:cubicBezTo>
                  <a:cubicBezTo>
                    <a:pt x="438" y="136"/>
                    <a:pt x="434" y="130"/>
                    <a:pt x="434" y="128"/>
                  </a:cubicBezTo>
                  <a:cubicBezTo>
                    <a:pt x="432" y="125"/>
                    <a:pt x="434" y="121"/>
                    <a:pt x="431" y="121"/>
                  </a:cubicBezTo>
                  <a:cubicBezTo>
                    <a:pt x="427" y="121"/>
                    <a:pt x="424" y="119"/>
                    <a:pt x="422" y="115"/>
                  </a:cubicBezTo>
                  <a:cubicBezTo>
                    <a:pt x="420" y="112"/>
                    <a:pt x="421" y="109"/>
                    <a:pt x="421" y="106"/>
                  </a:cubicBezTo>
                  <a:cubicBezTo>
                    <a:pt x="420" y="101"/>
                    <a:pt x="419" y="96"/>
                    <a:pt x="416" y="92"/>
                  </a:cubicBezTo>
                  <a:cubicBezTo>
                    <a:pt x="414" y="91"/>
                    <a:pt x="414" y="90"/>
                    <a:pt x="412" y="87"/>
                  </a:cubicBezTo>
                  <a:cubicBezTo>
                    <a:pt x="411" y="86"/>
                    <a:pt x="409" y="85"/>
                    <a:pt x="408" y="84"/>
                  </a:cubicBezTo>
                  <a:cubicBezTo>
                    <a:pt x="407" y="83"/>
                    <a:pt x="406" y="81"/>
                    <a:pt x="405" y="79"/>
                  </a:cubicBezTo>
                  <a:cubicBezTo>
                    <a:pt x="403" y="77"/>
                    <a:pt x="403" y="73"/>
                    <a:pt x="401" y="72"/>
                  </a:cubicBezTo>
                  <a:cubicBezTo>
                    <a:pt x="399" y="70"/>
                    <a:pt x="396" y="70"/>
                    <a:pt x="394" y="68"/>
                  </a:cubicBezTo>
                  <a:cubicBezTo>
                    <a:pt x="394" y="68"/>
                    <a:pt x="395" y="67"/>
                    <a:pt x="394" y="67"/>
                  </a:cubicBezTo>
                  <a:cubicBezTo>
                    <a:pt x="394" y="66"/>
                    <a:pt x="393" y="66"/>
                    <a:pt x="392" y="65"/>
                  </a:cubicBezTo>
                  <a:cubicBezTo>
                    <a:pt x="391" y="65"/>
                    <a:pt x="392" y="64"/>
                    <a:pt x="391" y="63"/>
                  </a:cubicBezTo>
                  <a:cubicBezTo>
                    <a:pt x="391" y="62"/>
                    <a:pt x="390" y="62"/>
                    <a:pt x="390" y="60"/>
                  </a:cubicBezTo>
                  <a:cubicBezTo>
                    <a:pt x="389" y="59"/>
                    <a:pt x="390" y="58"/>
                    <a:pt x="390" y="57"/>
                  </a:cubicBezTo>
                  <a:cubicBezTo>
                    <a:pt x="390" y="53"/>
                    <a:pt x="390" y="49"/>
                    <a:pt x="388" y="46"/>
                  </a:cubicBezTo>
                  <a:cubicBezTo>
                    <a:pt x="386" y="42"/>
                    <a:pt x="383" y="40"/>
                    <a:pt x="381" y="37"/>
                  </a:cubicBezTo>
                  <a:cubicBezTo>
                    <a:pt x="380" y="36"/>
                    <a:pt x="380" y="34"/>
                    <a:pt x="379" y="32"/>
                  </a:cubicBezTo>
                  <a:cubicBezTo>
                    <a:pt x="378" y="27"/>
                    <a:pt x="374" y="26"/>
                    <a:pt x="372" y="22"/>
                  </a:cubicBezTo>
                  <a:cubicBezTo>
                    <a:pt x="369" y="19"/>
                    <a:pt x="367" y="17"/>
                    <a:pt x="365" y="14"/>
                  </a:cubicBezTo>
                  <a:cubicBezTo>
                    <a:pt x="362" y="10"/>
                    <a:pt x="361" y="4"/>
                    <a:pt x="357" y="2"/>
                  </a:cubicBezTo>
                  <a:cubicBezTo>
                    <a:pt x="353" y="0"/>
                    <a:pt x="348" y="5"/>
                    <a:pt x="344" y="6"/>
                  </a:cubicBezTo>
                  <a:cubicBezTo>
                    <a:pt x="344" y="6"/>
                    <a:pt x="344" y="6"/>
                    <a:pt x="344" y="6"/>
                  </a:cubicBezTo>
                  <a:cubicBezTo>
                    <a:pt x="341" y="7"/>
                    <a:pt x="339" y="8"/>
                    <a:pt x="336" y="10"/>
                  </a:cubicBezTo>
                  <a:cubicBezTo>
                    <a:pt x="333" y="11"/>
                    <a:pt x="329" y="13"/>
                    <a:pt x="328" y="16"/>
                  </a:cubicBezTo>
                  <a:cubicBezTo>
                    <a:pt x="326" y="18"/>
                    <a:pt x="326" y="21"/>
                    <a:pt x="324" y="23"/>
                  </a:cubicBezTo>
                  <a:cubicBezTo>
                    <a:pt x="322" y="26"/>
                    <a:pt x="321" y="25"/>
                    <a:pt x="317" y="25"/>
                  </a:cubicBezTo>
                  <a:cubicBezTo>
                    <a:pt x="313" y="25"/>
                    <a:pt x="308" y="27"/>
                    <a:pt x="303" y="27"/>
                  </a:cubicBezTo>
                  <a:cubicBezTo>
                    <a:pt x="301" y="27"/>
                    <a:pt x="298" y="28"/>
                    <a:pt x="296" y="29"/>
                  </a:cubicBezTo>
                  <a:cubicBezTo>
                    <a:pt x="296" y="29"/>
                    <a:pt x="296" y="30"/>
                    <a:pt x="295" y="30"/>
                  </a:cubicBezTo>
                  <a:cubicBezTo>
                    <a:pt x="295" y="30"/>
                    <a:pt x="293" y="30"/>
                    <a:pt x="293" y="30"/>
                  </a:cubicBezTo>
                  <a:cubicBezTo>
                    <a:pt x="287" y="30"/>
                    <a:pt x="281" y="30"/>
                    <a:pt x="276" y="30"/>
                  </a:cubicBezTo>
                  <a:cubicBezTo>
                    <a:pt x="272" y="30"/>
                    <a:pt x="271" y="32"/>
                    <a:pt x="269" y="35"/>
                  </a:cubicBezTo>
                  <a:cubicBezTo>
                    <a:pt x="268" y="37"/>
                    <a:pt x="267" y="41"/>
                    <a:pt x="264" y="42"/>
                  </a:cubicBezTo>
                  <a:cubicBezTo>
                    <a:pt x="259" y="44"/>
                    <a:pt x="253" y="42"/>
                    <a:pt x="249" y="39"/>
                  </a:cubicBezTo>
                  <a:cubicBezTo>
                    <a:pt x="247" y="37"/>
                    <a:pt x="246" y="35"/>
                    <a:pt x="245" y="34"/>
                  </a:cubicBezTo>
                  <a:cubicBezTo>
                    <a:pt x="244" y="33"/>
                    <a:pt x="242" y="32"/>
                    <a:pt x="241" y="31"/>
                  </a:cubicBezTo>
                  <a:cubicBezTo>
                    <a:pt x="240" y="30"/>
                    <a:pt x="241" y="29"/>
                    <a:pt x="238" y="29"/>
                  </a:cubicBezTo>
                  <a:cubicBezTo>
                    <a:pt x="239" y="25"/>
                    <a:pt x="229" y="29"/>
                    <a:pt x="228" y="29"/>
                  </a:cubicBezTo>
                  <a:cubicBezTo>
                    <a:pt x="223" y="31"/>
                    <a:pt x="220" y="31"/>
                    <a:pt x="216" y="29"/>
                  </a:cubicBezTo>
                  <a:cubicBezTo>
                    <a:pt x="215" y="29"/>
                    <a:pt x="214" y="29"/>
                    <a:pt x="214" y="29"/>
                  </a:cubicBezTo>
                  <a:cubicBezTo>
                    <a:pt x="213" y="29"/>
                    <a:pt x="213" y="28"/>
                    <a:pt x="212" y="27"/>
                  </a:cubicBezTo>
                  <a:cubicBezTo>
                    <a:pt x="210" y="26"/>
                    <a:pt x="205" y="26"/>
                    <a:pt x="203" y="26"/>
                  </a:cubicBezTo>
                  <a:cubicBezTo>
                    <a:pt x="201" y="26"/>
                    <a:pt x="199" y="26"/>
                    <a:pt x="197" y="26"/>
                  </a:cubicBezTo>
                  <a:cubicBezTo>
                    <a:pt x="195" y="26"/>
                    <a:pt x="195" y="27"/>
                    <a:pt x="194" y="29"/>
                  </a:cubicBezTo>
                  <a:cubicBezTo>
                    <a:pt x="194" y="28"/>
                    <a:pt x="192" y="24"/>
                    <a:pt x="191" y="24"/>
                  </a:cubicBezTo>
                  <a:cubicBezTo>
                    <a:pt x="189" y="22"/>
                    <a:pt x="187" y="23"/>
                    <a:pt x="186" y="23"/>
                  </a:cubicBezTo>
                  <a:cubicBezTo>
                    <a:pt x="182" y="23"/>
                    <a:pt x="179" y="24"/>
                    <a:pt x="175" y="24"/>
                  </a:cubicBezTo>
                  <a:cubicBezTo>
                    <a:pt x="171" y="23"/>
                    <a:pt x="172" y="21"/>
                    <a:pt x="170" y="18"/>
                  </a:cubicBezTo>
                  <a:cubicBezTo>
                    <a:pt x="168" y="16"/>
                    <a:pt x="165" y="15"/>
                    <a:pt x="162" y="17"/>
                  </a:cubicBezTo>
                  <a:cubicBezTo>
                    <a:pt x="160" y="18"/>
                    <a:pt x="159" y="19"/>
                    <a:pt x="158" y="20"/>
                  </a:cubicBezTo>
                  <a:cubicBezTo>
                    <a:pt x="157" y="21"/>
                    <a:pt x="156" y="22"/>
                    <a:pt x="155" y="23"/>
                  </a:cubicBezTo>
                  <a:cubicBezTo>
                    <a:pt x="152" y="24"/>
                    <a:pt x="148" y="22"/>
                    <a:pt x="145" y="23"/>
                  </a:cubicBezTo>
                  <a:cubicBezTo>
                    <a:pt x="145" y="24"/>
                    <a:pt x="145" y="25"/>
                    <a:pt x="145" y="27"/>
                  </a:cubicBezTo>
                  <a:cubicBezTo>
                    <a:pt x="143" y="27"/>
                    <a:pt x="142" y="28"/>
                    <a:pt x="142" y="30"/>
                  </a:cubicBezTo>
                  <a:cubicBezTo>
                    <a:pt x="141" y="31"/>
                    <a:pt x="142" y="32"/>
                    <a:pt x="141" y="33"/>
                  </a:cubicBezTo>
                  <a:cubicBezTo>
                    <a:pt x="141" y="33"/>
                    <a:pt x="140" y="34"/>
                    <a:pt x="140" y="35"/>
                  </a:cubicBezTo>
                  <a:cubicBezTo>
                    <a:pt x="138" y="35"/>
                    <a:pt x="135" y="37"/>
                    <a:pt x="133" y="39"/>
                  </a:cubicBezTo>
                  <a:cubicBezTo>
                    <a:pt x="133" y="40"/>
                    <a:pt x="133" y="41"/>
                    <a:pt x="132" y="42"/>
                  </a:cubicBezTo>
                  <a:cubicBezTo>
                    <a:pt x="130" y="43"/>
                    <a:pt x="127" y="42"/>
                    <a:pt x="125" y="42"/>
                  </a:cubicBezTo>
                  <a:cubicBezTo>
                    <a:pt x="124" y="42"/>
                    <a:pt x="124" y="43"/>
                    <a:pt x="122" y="43"/>
                  </a:cubicBezTo>
                  <a:cubicBezTo>
                    <a:pt x="121" y="43"/>
                    <a:pt x="120" y="43"/>
                    <a:pt x="119" y="45"/>
                  </a:cubicBezTo>
                  <a:cubicBezTo>
                    <a:pt x="118" y="46"/>
                    <a:pt x="118" y="47"/>
                    <a:pt x="116" y="48"/>
                  </a:cubicBezTo>
                  <a:cubicBezTo>
                    <a:pt x="115" y="48"/>
                    <a:pt x="113" y="48"/>
                    <a:pt x="112" y="48"/>
                  </a:cubicBezTo>
                  <a:cubicBezTo>
                    <a:pt x="110" y="48"/>
                    <a:pt x="110" y="48"/>
                    <a:pt x="109" y="50"/>
                  </a:cubicBezTo>
                  <a:cubicBezTo>
                    <a:pt x="108" y="51"/>
                    <a:pt x="108" y="52"/>
                    <a:pt x="107" y="53"/>
                  </a:cubicBezTo>
                  <a:cubicBezTo>
                    <a:pt x="106" y="53"/>
                    <a:pt x="106" y="54"/>
                    <a:pt x="106" y="55"/>
                  </a:cubicBezTo>
                  <a:cubicBezTo>
                    <a:pt x="105" y="55"/>
                    <a:pt x="105" y="55"/>
                    <a:pt x="104" y="56"/>
                  </a:cubicBezTo>
                  <a:cubicBezTo>
                    <a:pt x="104" y="57"/>
                    <a:pt x="105" y="58"/>
                    <a:pt x="104" y="59"/>
                  </a:cubicBezTo>
                  <a:cubicBezTo>
                    <a:pt x="104" y="59"/>
                    <a:pt x="103" y="60"/>
                    <a:pt x="103" y="60"/>
                  </a:cubicBezTo>
                  <a:cubicBezTo>
                    <a:pt x="103" y="60"/>
                    <a:pt x="102" y="61"/>
                    <a:pt x="102" y="61"/>
                  </a:cubicBezTo>
                  <a:cubicBezTo>
                    <a:pt x="102" y="62"/>
                    <a:pt x="102" y="62"/>
                    <a:pt x="102" y="62"/>
                  </a:cubicBezTo>
                  <a:cubicBezTo>
                    <a:pt x="102" y="62"/>
                    <a:pt x="101" y="63"/>
                    <a:pt x="101" y="63"/>
                  </a:cubicBezTo>
                  <a:cubicBezTo>
                    <a:pt x="100" y="64"/>
                    <a:pt x="100" y="65"/>
                    <a:pt x="99" y="66"/>
                  </a:cubicBezTo>
                  <a:cubicBezTo>
                    <a:pt x="99" y="66"/>
                    <a:pt x="99" y="67"/>
                    <a:pt x="99" y="67"/>
                  </a:cubicBezTo>
                  <a:cubicBezTo>
                    <a:pt x="99" y="69"/>
                    <a:pt x="99" y="70"/>
                    <a:pt x="98" y="71"/>
                  </a:cubicBezTo>
                  <a:cubicBezTo>
                    <a:pt x="98" y="73"/>
                    <a:pt x="98" y="74"/>
                    <a:pt x="98" y="75"/>
                  </a:cubicBezTo>
                  <a:cubicBezTo>
                    <a:pt x="97" y="76"/>
                    <a:pt x="95" y="76"/>
                    <a:pt x="94" y="76"/>
                  </a:cubicBezTo>
                  <a:cubicBezTo>
                    <a:pt x="92" y="77"/>
                    <a:pt x="91" y="79"/>
                    <a:pt x="90" y="81"/>
                  </a:cubicBezTo>
                  <a:cubicBezTo>
                    <a:pt x="89" y="82"/>
                    <a:pt x="89" y="83"/>
                    <a:pt x="89" y="84"/>
                  </a:cubicBezTo>
                  <a:cubicBezTo>
                    <a:pt x="88" y="86"/>
                    <a:pt x="89" y="87"/>
                    <a:pt x="88" y="89"/>
                  </a:cubicBezTo>
                  <a:cubicBezTo>
                    <a:pt x="88" y="91"/>
                    <a:pt x="86" y="94"/>
                    <a:pt x="84" y="96"/>
                  </a:cubicBezTo>
                  <a:cubicBezTo>
                    <a:pt x="83" y="96"/>
                    <a:pt x="81" y="97"/>
                    <a:pt x="81" y="98"/>
                  </a:cubicBezTo>
                  <a:cubicBezTo>
                    <a:pt x="80" y="99"/>
                    <a:pt x="80" y="101"/>
                    <a:pt x="80" y="102"/>
                  </a:cubicBezTo>
                  <a:cubicBezTo>
                    <a:pt x="79" y="103"/>
                    <a:pt x="79" y="104"/>
                    <a:pt x="78" y="105"/>
                  </a:cubicBezTo>
                  <a:cubicBezTo>
                    <a:pt x="77" y="106"/>
                    <a:pt x="77" y="107"/>
                    <a:pt x="77" y="108"/>
                  </a:cubicBezTo>
                  <a:cubicBezTo>
                    <a:pt x="76" y="109"/>
                    <a:pt x="76" y="109"/>
                    <a:pt x="75" y="109"/>
                  </a:cubicBezTo>
                  <a:cubicBezTo>
                    <a:pt x="75" y="110"/>
                    <a:pt x="75" y="112"/>
                    <a:pt x="75" y="113"/>
                  </a:cubicBezTo>
                  <a:cubicBezTo>
                    <a:pt x="75" y="115"/>
                    <a:pt x="74" y="117"/>
                    <a:pt x="74" y="118"/>
                  </a:cubicBezTo>
                  <a:cubicBezTo>
                    <a:pt x="74" y="120"/>
                    <a:pt x="74" y="122"/>
                    <a:pt x="73" y="123"/>
                  </a:cubicBezTo>
                  <a:cubicBezTo>
                    <a:pt x="72" y="125"/>
                    <a:pt x="71" y="126"/>
                    <a:pt x="70" y="126"/>
                  </a:cubicBezTo>
                  <a:cubicBezTo>
                    <a:pt x="70" y="127"/>
                    <a:pt x="70" y="127"/>
                    <a:pt x="69" y="128"/>
                  </a:cubicBezTo>
                  <a:cubicBezTo>
                    <a:pt x="68" y="128"/>
                    <a:pt x="68" y="128"/>
                    <a:pt x="68" y="128"/>
                  </a:cubicBezTo>
                  <a:cubicBezTo>
                    <a:pt x="67" y="128"/>
                    <a:pt x="67" y="128"/>
                    <a:pt x="67" y="129"/>
                  </a:cubicBezTo>
                  <a:cubicBezTo>
                    <a:pt x="66" y="129"/>
                    <a:pt x="66" y="132"/>
                    <a:pt x="64" y="132"/>
                  </a:cubicBezTo>
                  <a:cubicBezTo>
                    <a:pt x="64" y="132"/>
                    <a:pt x="64" y="132"/>
                    <a:pt x="64" y="133"/>
                  </a:cubicBezTo>
                  <a:cubicBezTo>
                    <a:pt x="62" y="133"/>
                    <a:pt x="63" y="134"/>
                    <a:pt x="62" y="135"/>
                  </a:cubicBezTo>
                  <a:cubicBezTo>
                    <a:pt x="61" y="136"/>
                    <a:pt x="60" y="136"/>
                    <a:pt x="59" y="137"/>
                  </a:cubicBezTo>
                  <a:cubicBezTo>
                    <a:pt x="59" y="138"/>
                    <a:pt x="59" y="139"/>
                    <a:pt x="59" y="139"/>
                  </a:cubicBezTo>
                  <a:cubicBezTo>
                    <a:pt x="59" y="140"/>
                    <a:pt x="58" y="140"/>
                    <a:pt x="58" y="141"/>
                  </a:cubicBezTo>
                  <a:cubicBezTo>
                    <a:pt x="57" y="142"/>
                    <a:pt x="56" y="143"/>
                    <a:pt x="55" y="145"/>
                  </a:cubicBezTo>
                  <a:cubicBezTo>
                    <a:pt x="55" y="146"/>
                    <a:pt x="54" y="148"/>
                    <a:pt x="54" y="149"/>
                  </a:cubicBezTo>
                  <a:cubicBezTo>
                    <a:pt x="54" y="149"/>
                    <a:pt x="55" y="150"/>
                    <a:pt x="54" y="151"/>
                  </a:cubicBezTo>
                  <a:cubicBezTo>
                    <a:pt x="54" y="151"/>
                    <a:pt x="53" y="151"/>
                    <a:pt x="53" y="152"/>
                  </a:cubicBezTo>
                  <a:cubicBezTo>
                    <a:pt x="53" y="152"/>
                    <a:pt x="53" y="153"/>
                    <a:pt x="52" y="154"/>
                  </a:cubicBezTo>
                  <a:cubicBezTo>
                    <a:pt x="52" y="154"/>
                    <a:pt x="51" y="155"/>
                    <a:pt x="51" y="155"/>
                  </a:cubicBezTo>
                  <a:cubicBezTo>
                    <a:pt x="50" y="156"/>
                    <a:pt x="50" y="157"/>
                    <a:pt x="49" y="158"/>
                  </a:cubicBezTo>
                  <a:cubicBezTo>
                    <a:pt x="49" y="159"/>
                    <a:pt x="48" y="159"/>
                    <a:pt x="48" y="159"/>
                  </a:cubicBezTo>
                  <a:cubicBezTo>
                    <a:pt x="48" y="158"/>
                    <a:pt x="47" y="161"/>
                    <a:pt x="47" y="161"/>
                  </a:cubicBezTo>
                  <a:cubicBezTo>
                    <a:pt x="46" y="161"/>
                    <a:pt x="46" y="162"/>
                    <a:pt x="46" y="162"/>
                  </a:cubicBezTo>
                  <a:cubicBezTo>
                    <a:pt x="46" y="162"/>
                    <a:pt x="45" y="163"/>
                    <a:pt x="46" y="163"/>
                  </a:cubicBezTo>
                  <a:cubicBezTo>
                    <a:pt x="45" y="164"/>
                    <a:pt x="45" y="165"/>
                    <a:pt x="43" y="166"/>
                  </a:cubicBezTo>
                  <a:cubicBezTo>
                    <a:pt x="42" y="166"/>
                    <a:pt x="40" y="166"/>
                    <a:pt x="38" y="166"/>
                  </a:cubicBezTo>
                  <a:cubicBezTo>
                    <a:pt x="37" y="166"/>
                    <a:pt x="36" y="166"/>
                    <a:pt x="34" y="165"/>
                  </a:cubicBezTo>
                  <a:cubicBezTo>
                    <a:pt x="33" y="164"/>
                    <a:pt x="32" y="164"/>
                    <a:pt x="31" y="164"/>
                  </a:cubicBezTo>
                  <a:cubicBezTo>
                    <a:pt x="28" y="164"/>
                    <a:pt x="27" y="167"/>
                    <a:pt x="26" y="168"/>
                  </a:cubicBezTo>
                  <a:cubicBezTo>
                    <a:pt x="22" y="177"/>
                    <a:pt x="12" y="171"/>
                    <a:pt x="5" y="172"/>
                  </a:cubicBezTo>
                  <a:cubicBezTo>
                    <a:pt x="4" y="172"/>
                    <a:pt x="4" y="173"/>
                    <a:pt x="2" y="173"/>
                  </a:cubicBezTo>
                  <a:cubicBezTo>
                    <a:pt x="2" y="173"/>
                    <a:pt x="1" y="173"/>
                    <a:pt x="0" y="173"/>
                  </a:cubicBezTo>
                  <a:cubicBezTo>
                    <a:pt x="5" y="182"/>
                    <a:pt x="5" y="182"/>
                    <a:pt x="5" y="182"/>
                  </a:cubicBezTo>
                  <a:cubicBezTo>
                    <a:pt x="5" y="184"/>
                    <a:pt x="4" y="186"/>
                    <a:pt x="6" y="188"/>
                  </a:cubicBezTo>
                  <a:cubicBezTo>
                    <a:pt x="6" y="189"/>
                    <a:pt x="7" y="189"/>
                    <a:pt x="8" y="189"/>
                  </a:cubicBezTo>
                  <a:cubicBezTo>
                    <a:pt x="10" y="190"/>
                    <a:pt x="13" y="190"/>
                    <a:pt x="14" y="193"/>
                  </a:cubicBezTo>
                  <a:cubicBezTo>
                    <a:pt x="14" y="195"/>
                    <a:pt x="14" y="194"/>
                    <a:pt x="16" y="195"/>
                  </a:cubicBezTo>
                  <a:cubicBezTo>
                    <a:pt x="17" y="195"/>
                    <a:pt x="18" y="196"/>
                    <a:pt x="18" y="197"/>
                  </a:cubicBezTo>
                  <a:cubicBezTo>
                    <a:pt x="19" y="198"/>
                    <a:pt x="18" y="198"/>
                    <a:pt x="19" y="199"/>
                  </a:cubicBezTo>
                  <a:cubicBezTo>
                    <a:pt x="19" y="199"/>
                    <a:pt x="20" y="200"/>
                    <a:pt x="20" y="200"/>
                  </a:cubicBezTo>
                  <a:cubicBezTo>
                    <a:pt x="20" y="201"/>
                    <a:pt x="21" y="203"/>
                    <a:pt x="22" y="203"/>
                  </a:cubicBezTo>
                  <a:cubicBezTo>
                    <a:pt x="23" y="203"/>
                    <a:pt x="23" y="202"/>
                    <a:pt x="24" y="202"/>
                  </a:cubicBezTo>
                  <a:cubicBezTo>
                    <a:pt x="24" y="201"/>
                    <a:pt x="25" y="202"/>
                    <a:pt x="26" y="202"/>
                  </a:cubicBezTo>
                  <a:cubicBezTo>
                    <a:pt x="27" y="202"/>
                    <a:pt x="28" y="202"/>
                    <a:pt x="29" y="203"/>
                  </a:cubicBezTo>
                  <a:cubicBezTo>
                    <a:pt x="30" y="205"/>
                    <a:pt x="29" y="208"/>
                    <a:pt x="29" y="210"/>
                  </a:cubicBezTo>
                  <a:cubicBezTo>
                    <a:pt x="29" y="211"/>
                    <a:pt x="29" y="213"/>
                    <a:pt x="29" y="214"/>
                  </a:cubicBezTo>
                  <a:cubicBezTo>
                    <a:pt x="29" y="215"/>
                    <a:pt x="28" y="215"/>
                    <a:pt x="28" y="216"/>
                  </a:cubicBezTo>
                  <a:cubicBezTo>
                    <a:pt x="27" y="218"/>
                    <a:pt x="28" y="222"/>
                    <a:pt x="30" y="222"/>
                  </a:cubicBezTo>
                  <a:cubicBezTo>
                    <a:pt x="31" y="223"/>
                    <a:pt x="28" y="225"/>
                    <a:pt x="27" y="226"/>
                  </a:cubicBezTo>
                  <a:cubicBezTo>
                    <a:pt x="27" y="227"/>
                    <a:pt x="27" y="228"/>
                    <a:pt x="28" y="229"/>
                  </a:cubicBezTo>
                  <a:cubicBezTo>
                    <a:pt x="28" y="231"/>
                    <a:pt x="29" y="231"/>
                    <a:pt x="31" y="231"/>
                  </a:cubicBezTo>
                  <a:cubicBezTo>
                    <a:pt x="34" y="232"/>
                    <a:pt x="34" y="232"/>
                    <a:pt x="34" y="235"/>
                  </a:cubicBezTo>
                  <a:cubicBezTo>
                    <a:pt x="34" y="236"/>
                    <a:pt x="34" y="237"/>
                    <a:pt x="34" y="238"/>
                  </a:cubicBezTo>
                  <a:cubicBezTo>
                    <a:pt x="35" y="239"/>
                    <a:pt x="36" y="240"/>
                    <a:pt x="38" y="241"/>
                  </a:cubicBezTo>
                  <a:cubicBezTo>
                    <a:pt x="44" y="243"/>
                    <a:pt x="50" y="243"/>
                    <a:pt x="57" y="243"/>
                  </a:cubicBezTo>
                  <a:cubicBezTo>
                    <a:pt x="58" y="243"/>
                    <a:pt x="59" y="243"/>
                    <a:pt x="60" y="244"/>
                  </a:cubicBezTo>
                  <a:cubicBezTo>
                    <a:pt x="61" y="245"/>
                    <a:pt x="61" y="245"/>
                    <a:pt x="61" y="246"/>
                  </a:cubicBezTo>
                  <a:cubicBezTo>
                    <a:pt x="62" y="246"/>
                    <a:pt x="63" y="246"/>
                    <a:pt x="63" y="247"/>
                  </a:cubicBezTo>
                  <a:cubicBezTo>
                    <a:pt x="64" y="248"/>
                    <a:pt x="63" y="248"/>
                    <a:pt x="62" y="249"/>
                  </a:cubicBezTo>
                  <a:cubicBezTo>
                    <a:pt x="62" y="250"/>
                    <a:pt x="62" y="251"/>
                    <a:pt x="63" y="252"/>
                  </a:cubicBezTo>
                  <a:cubicBezTo>
                    <a:pt x="64" y="253"/>
                    <a:pt x="65" y="253"/>
                    <a:pt x="65" y="254"/>
                  </a:cubicBezTo>
                  <a:cubicBezTo>
                    <a:pt x="65" y="255"/>
                    <a:pt x="64" y="256"/>
                    <a:pt x="63" y="257"/>
                  </a:cubicBezTo>
                  <a:cubicBezTo>
                    <a:pt x="62" y="258"/>
                    <a:pt x="61" y="258"/>
                    <a:pt x="61" y="260"/>
                  </a:cubicBezTo>
                  <a:cubicBezTo>
                    <a:pt x="61" y="260"/>
                    <a:pt x="61" y="261"/>
                    <a:pt x="60" y="261"/>
                  </a:cubicBezTo>
                  <a:cubicBezTo>
                    <a:pt x="60" y="262"/>
                    <a:pt x="60" y="262"/>
                    <a:pt x="60" y="262"/>
                  </a:cubicBezTo>
                  <a:cubicBezTo>
                    <a:pt x="59" y="263"/>
                    <a:pt x="58" y="263"/>
                    <a:pt x="58" y="264"/>
                  </a:cubicBezTo>
                  <a:cubicBezTo>
                    <a:pt x="57" y="265"/>
                    <a:pt x="58" y="268"/>
                    <a:pt x="59" y="269"/>
                  </a:cubicBezTo>
                  <a:cubicBezTo>
                    <a:pt x="60" y="270"/>
                    <a:pt x="62" y="270"/>
                    <a:pt x="63" y="271"/>
                  </a:cubicBezTo>
                  <a:cubicBezTo>
                    <a:pt x="63" y="271"/>
                    <a:pt x="64" y="272"/>
                    <a:pt x="65" y="273"/>
                  </a:cubicBezTo>
                  <a:cubicBezTo>
                    <a:pt x="66" y="274"/>
                    <a:pt x="67" y="277"/>
                    <a:pt x="65" y="278"/>
                  </a:cubicBezTo>
                  <a:cubicBezTo>
                    <a:pt x="64" y="278"/>
                    <a:pt x="62" y="277"/>
                    <a:pt x="60" y="278"/>
                  </a:cubicBezTo>
                  <a:cubicBezTo>
                    <a:pt x="59" y="278"/>
                    <a:pt x="59" y="279"/>
                    <a:pt x="58" y="280"/>
                  </a:cubicBezTo>
                  <a:cubicBezTo>
                    <a:pt x="57" y="281"/>
                    <a:pt x="56" y="281"/>
                    <a:pt x="57" y="282"/>
                  </a:cubicBezTo>
                  <a:cubicBezTo>
                    <a:pt x="57" y="283"/>
                    <a:pt x="57" y="284"/>
                    <a:pt x="58" y="285"/>
                  </a:cubicBezTo>
                  <a:cubicBezTo>
                    <a:pt x="59" y="285"/>
                    <a:pt x="60" y="285"/>
                    <a:pt x="61" y="285"/>
                  </a:cubicBezTo>
                  <a:cubicBezTo>
                    <a:pt x="62" y="285"/>
                    <a:pt x="65" y="285"/>
                    <a:pt x="65" y="285"/>
                  </a:cubicBezTo>
                  <a:cubicBezTo>
                    <a:pt x="66" y="286"/>
                    <a:pt x="66" y="286"/>
                    <a:pt x="66" y="287"/>
                  </a:cubicBezTo>
                  <a:cubicBezTo>
                    <a:pt x="66" y="287"/>
                    <a:pt x="67" y="288"/>
                    <a:pt x="67" y="288"/>
                  </a:cubicBezTo>
                  <a:cubicBezTo>
                    <a:pt x="67" y="289"/>
                    <a:pt x="67" y="289"/>
                    <a:pt x="67" y="290"/>
                  </a:cubicBezTo>
                  <a:cubicBezTo>
                    <a:pt x="68" y="291"/>
                    <a:pt x="69" y="291"/>
                    <a:pt x="70" y="292"/>
                  </a:cubicBezTo>
                  <a:cubicBezTo>
                    <a:pt x="70" y="292"/>
                    <a:pt x="71" y="292"/>
                    <a:pt x="71" y="292"/>
                  </a:cubicBezTo>
                  <a:cubicBezTo>
                    <a:pt x="71" y="292"/>
                    <a:pt x="71" y="292"/>
                    <a:pt x="71" y="292"/>
                  </a:cubicBezTo>
                  <a:cubicBezTo>
                    <a:pt x="74" y="293"/>
                    <a:pt x="77" y="294"/>
                    <a:pt x="80" y="295"/>
                  </a:cubicBezTo>
                  <a:cubicBezTo>
                    <a:pt x="83" y="296"/>
                    <a:pt x="85" y="298"/>
                    <a:pt x="87" y="300"/>
                  </a:cubicBezTo>
                  <a:cubicBezTo>
                    <a:pt x="88" y="300"/>
                    <a:pt x="89" y="301"/>
                    <a:pt x="90" y="301"/>
                  </a:cubicBezTo>
                  <a:cubicBezTo>
                    <a:pt x="91" y="302"/>
                    <a:pt x="92" y="302"/>
                    <a:pt x="93" y="303"/>
                  </a:cubicBezTo>
                  <a:cubicBezTo>
                    <a:pt x="93" y="303"/>
                    <a:pt x="93" y="305"/>
                    <a:pt x="94" y="305"/>
                  </a:cubicBezTo>
                  <a:cubicBezTo>
                    <a:pt x="94" y="307"/>
                    <a:pt x="94" y="307"/>
                    <a:pt x="96" y="307"/>
                  </a:cubicBezTo>
                  <a:cubicBezTo>
                    <a:pt x="99" y="308"/>
                    <a:pt x="100" y="308"/>
                    <a:pt x="102" y="306"/>
                  </a:cubicBezTo>
                  <a:cubicBezTo>
                    <a:pt x="103" y="305"/>
                    <a:pt x="103" y="306"/>
                    <a:pt x="104" y="304"/>
                  </a:cubicBezTo>
                  <a:cubicBezTo>
                    <a:pt x="104" y="304"/>
                    <a:pt x="104" y="303"/>
                    <a:pt x="104" y="303"/>
                  </a:cubicBezTo>
                  <a:cubicBezTo>
                    <a:pt x="105" y="302"/>
                    <a:pt x="105" y="301"/>
                    <a:pt x="105" y="301"/>
                  </a:cubicBezTo>
                  <a:cubicBezTo>
                    <a:pt x="106" y="300"/>
                    <a:pt x="106" y="299"/>
                    <a:pt x="107" y="299"/>
                  </a:cubicBezTo>
                  <a:cubicBezTo>
                    <a:pt x="109" y="297"/>
                    <a:pt x="109" y="294"/>
                    <a:pt x="112" y="293"/>
                  </a:cubicBezTo>
                  <a:cubicBezTo>
                    <a:pt x="115" y="292"/>
                    <a:pt x="117" y="295"/>
                    <a:pt x="120" y="296"/>
                  </a:cubicBezTo>
                  <a:cubicBezTo>
                    <a:pt x="123" y="298"/>
                    <a:pt x="125" y="298"/>
                    <a:pt x="128" y="300"/>
                  </a:cubicBezTo>
                  <a:cubicBezTo>
                    <a:pt x="130" y="301"/>
                    <a:pt x="133" y="302"/>
                    <a:pt x="132" y="305"/>
                  </a:cubicBezTo>
                  <a:cubicBezTo>
                    <a:pt x="131" y="307"/>
                    <a:pt x="128" y="307"/>
                    <a:pt x="125" y="307"/>
                  </a:cubicBezTo>
                  <a:cubicBezTo>
                    <a:pt x="124" y="308"/>
                    <a:pt x="123" y="308"/>
                    <a:pt x="122" y="309"/>
                  </a:cubicBezTo>
                  <a:cubicBezTo>
                    <a:pt x="121" y="309"/>
                    <a:pt x="121" y="309"/>
                    <a:pt x="120" y="310"/>
                  </a:cubicBezTo>
                  <a:cubicBezTo>
                    <a:pt x="120" y="310"/>
                    <a:pt x="118" y="310"/>
                    <a:pt x="118" y="311"/>
                  </a:cubicBezTo>
                  <a:cubicBezTo>
                    <a:pt x="118" y="312"/>
                    <a:pt x="118" y="312"/>
                    <a:pt x="118" y="313"/>
                  </a:cubicBezTo>
                  <a:cubicBezTo>
                    <a:pt x="117" y="313"/>
                    <a:pt x="117" y="313"/>
                    <a:pt x="116" y="314"/>
                  </a:cubicBezTo>
                  <a:cubicBezTo>
                    <a:pt x="116" y="315"/>
                    <a:pt x="117" y="315"/>
                    <a:pt x="117" y="316"/>
                  </a:cubicBezTo>
                  <a:cubicBezTo>
                    <a:pt x="117" y="317"/>
                    <a:pt x="118" y="318"/>
                    <a:pt x="119" y="318"/>
                  </a:cubicBezTo>
                  <a:cubicBezTo>
                    <a:pt x="119" y="319"/>
                    <a:pt x="118" y="321"/>
                    <a:pt x="119" y="322"/>
                  </a:cubicBezTo>
                  <a:cubicBezTo>
                    <a:pt x="120" y="323"/>
                    <a:pt x="121" y="323"/>
                    <a:pt x="122" y="324"/>
                  </a:cubicBezTo>
                  <a:cubicBezTo>
                    <a:pt x="122" y="324"/>
                    <a:pt x="123" y="325"/>
                    <a:pt x="123" y="326"/>
                  </a:cubicBezTo>
                  <a:cubicBezTo>
                    <a:pt x="125" y="327"/>
                    <a:pt x="126" y="329"/>
                    <a:pt x="126" y="331"/>
                  </a:cubicBezTo>
                  <a:cubicBezTo>
                    <a:pt x="126" y="332"/>
                    <a:pt x="126" y="333"/>
                    <a:pt x="126" y="334"/>
                  </a:cubicBezTo>
                  <a:cubicBezTo>
                    <a:pt x="128" y="334"/>
                    <a:pt x="130" y="335"/>
                    <a:pt x="132" y="335"/>
                  </a:cubicBezTo>
                  <a:cubicBezTo>
                    <a:pt x="134" y="336"/>
                    <a:pt x="135" y="337"/>
                    <a:pt x="136" y="338"/>
                  </a:cubicBezTo>
                  <a:cubicBezTo>
                    <a:pt x="139" y="340"/>
                    <a:pt x="144" y="341"/>
                    <a:pt x="145" y="344"/>
                  </a:cubicBezTo>
                  <a:cubicBezTo>
                    <a:pt x="146" y="347"/>
                    <a:pt x="143" y="348"/>
                    <a:pt x="141" y="349"/>
                  </a:cubicBezTo>
                  <a:cubicBezTo>
                    <a:pt x="140" y="350"/>
                    <a:pt x="138" y="351"/>
                    <a:pt x="137" y="352"/>
                  </a:cubicBezTo>
                  <a:cubicBezTo>
                    <a:pt x="136" y="352"/>
                    <a:pt x="136" y="355"/>
                    <a:pt x="136" y="356"/>
                  </a:cubicBezTo>
                  <a:cubicBezTo>
                    <a:pt x="136" y="358"/>
                    <a:pt x="136" y="363"/>
                    <a:pt x="138" y="365"/>
                  </a:cubicBezTo>
                  <a:cubicBezTo>
                    <a:pt x="140" y="366"/>
                    <a:pt x="141" y="366"/>
                    <a:pt x="143" y="366"/>
                  </a:cubicBezTo>
                  <a:cubicBezTo>
                    <a:pt x="145" y="366"/>
                    <a:pt x="146" y="367"/>
                    <a:pt x="148" y="367"/>
                  </a:cubicBezTo>
                  <a:cubicBezTo>
                    <a:pt x="151" y="368"/>
                    <a:pt x="153" y="364"/>
                    <a:pt x="157" y="364"/>
                  </a:cubicBezTo>
                  <a:cubicBezTo>
                    <a:pt x="162" y="364"/>
                    <a:pt x="166" y="365"/>
                    <a:pt x="171" y="365"/>
                  </a:cubicBezTo>
                  <a:cubicBezTo>
                    <a:pt x="174" y="365"/>
                    <a:pt x="177" y="365"/>
                    <a:pt x="180" y="367"/>
                  </a:cubicBezTo>
                  <a:cubicBezTo>
                    <a:pt x="182" y="367"/>
                    <a:pt x="183" y="368"/>
                    <a:pt x="185" y="369"/>
                  </a:cubicBezTo>
                  <a:cubicBezTo>
                    <a:pt x="186" y="369"/>
                    <a:pt x="188" y="369"/>
                    <a:pt x="189" y="370"/>
                  </a:cubicBezTo>
                  <a:cubicBezTo>
                    <a:pt x="192" y="371"/>
                    <a:pt x="194" y="372"/>
                    <a:pt x="197" y="373"/>
                  </a:cubicBezTo>
                  <a:cubicBezTo>
                    <a:pt x="198" y="374"/>
                    <a:pt x="200" y="375"/>
                    <a:pt x="201" y="375"/>
                  </a:cubicBezTo>
                  <a:cubicBezTo>
                    <a:pt x="202" y="375"/>
                    <a:pt x="202" y="374"/>
                    <a:pt x="203" y="374"/>
                  </a:cubicBezTo>
                  <a:cubicBezTo>
                    <a:pt x="207" y="374"/>
                    <a:pt x="209" y="378"/>
                    <a:pt x="213" y="379"/>
                  </a:cubicBezTo>
                  <a:cubicBezTo>
                    <a:pt x="215" y="379"/>
                    <a:pt x="219" y="379"/>
                    <a:pt x="221" y="378"/>
                  </a:cubicBezTo>
                  <a:cubicBezTo>
                    <a:pt x="223" y="377"/>
                    <a:pt x="225" y="375"/>
                    <a:pt x="228" y="375"/>
                  </a:cubicBezTo>
                  <a:cubicBezTo>
                    <a:pt x="232" y="374"/>
                    <a:pt x="236" y="375"/>
                    <a:pt x="240" y="376"/>
                  </a:cubicBezTo>
                  <a:cubicBezTo>
                    <a:pt x="242" y="376"/>
                    <a:pt x="244" y="376"/>
                    <a:pt x="246" y="375"/>
                  </a:cubicBezTo>
                  <a:cubicBezTo>
                    <a:pt x="248" y="374"/>
                    <a:pt x="248" y="373"/>
                    <a:pt x="251" y="374"/>
                  </a:cubicBezTo>
                  <a:cubicBezTo>
                    <a:pt x="253" y="375"/>
                    <a:pt x="255" y="378"/>
                    <a:pt x="257" y="378"/>
                  </a:cubicBezTo>
                  <a:cubicBezTo>
                    <a:pt x="259" y="378"/>
                    <a:pt x="261" y="378"/>
                    <a:pt x="263" y="378"/>
                  </a:cubicBezTo>
                  <a:cubicBezTo>
                    <a:pt x="266" y="379"/>
                    <a:pt x="269" y="380"/>
                    <a:pt x="271" y="381"/>
                  </a:cubicBezTo>
                  <a:cubicBezTo>
                    <a:pt x="272" y="381"/>
                    <a:pt x="273" y="382"/>
                    <a:pt x="274" y="382"/>
                  </a:cubicBezTo>
                  <a:cubicBezTo>
                    <a:pt x="275" y="382"/>
                    <a:pt x="275" y="382"/>
                    <a:pt x="275" y="382"/>
                  </a:cubicBezTo>
                  <a:cubicBezTo>
                    <a:pt x="278" y="382"/>
                    <a:pt x="281" y="384"/>
                    <a:pt x="283" y="384"/>
                  </a:cubicBezTo>
                  <a:cubicBezTo>
                    <a:pt x="285" y="384"/>
                    <a:pt x="285" y="384"/>
                    <a:pt x="286" y="383"/>
                  </a:cubicBezTo>
                  <a:cubicBezTo>
                    <a:pt x="288" y="382"/>
                    <a:pt x="289" y="382"/>
                    <a:pt x="290" y="381"/>
                  </a:cubicBezTo>
                  <a:cubicBezTo>
                    <a:pt x="292" y="379"/>
                    <a:pt x="293" y="379"/>
                    <a:pt x="295" y="379"/>
                  </a:cubicBezTo>
                  <a:cubicBezTo>
                    <a:pt x="297" y="379"/>
                    <a:pt x="299" y="380"/>
                    <a:pt x="300" y="378"/>
                  </a:cubicBezTo>
                  <a:cubicBezTo>
                    <a:pt x="301" y="377"/>
                    <a:pt x="300" y="376"/>
                    <a:pt x="300" y="375"/>
                  </a:cubicBezTo>
                  <a:cubicBezTo>
                    <a:pt x="301" y="373"/>
                    <a:pt x="304" y="372"/>
                    <a:pt x="305" y="371"/>
                  </a:cubicBezTo>
                  <a:cubicBezTo>
                    <a:pt x="307" y="370"/>
                    <a:pt x="308" y="369"/>
                    <a:pt x="308" y="367"/>
                  </a:cubicBezTo>
                  <a:cubicBezTo>
                    <a:pt x="308" y="366"/>
                    <a:pt x="308" y="365"/>
                    <a:pt x="308" y="364"/>
                  </a:cubicBezTo>
                  <a:cubicBezTo>
                    <a:pt x="309" y="363"/>
                    <a:pt x="311" y="362"/>
                    <a:pt x="313" y="361"/>
                  </a:cubicBezTo>
                  <a:cubicBezTo>
                    <a:pt x="314" y="360"/>
                    <a:pt x="315" y="359"/>
                    <a:pt x="316" y="359"/>
                  </a:cubicBezTo>
                  <a:cubicBezTo>
                    <a:pt x="318" y="357"/>
                    <a:pt x="321" y="357"/>
                    <a:pt x="324" y="356"/>
                  </a:cubicBezTo>
                  <a:cubicBezTo>
                    <a:pt x="326" y="355"/>
                    <a:pt x="328" y="355"/>
                    <a:pt x="331" y="355"/>
                  </a:cubicBezTo>
                  <a:cubicBezTo>
                    <a:pt x="333" y="354"/>
                    <a:pt x="334" y="354"/>
                    <a:pt x="335" y="353"/>
                  </a:cubicBezTo>
                  <a:cubicBezTo>
                    <a:pt x="338" y="352"/>
                    <a:pt x="341" y="350"/>
                    <a:pt x="344" y="350"/>
                  </a:cubicBezTo>
                  <a:cubicBezTo>
                    <a:pt x="346" y="350"/>
                    <a:pt x="349" y="350"/>
                    <a:pt x="351" y="350"/>
                  </a:cubicBezTo>
                  <a:cubicBezTo>
                    <a:pt x="354" y="350"/>
                    <a:pt x="356" y="350"/>
                    <a:pt x="358" y="349"/>
                  </a:cubicBezTo>
                  <a:cubicBezTo>
                    <a:pt x="361" y="348"/>
                    <a:pt x="363" y="347"/>
                    <a:pt x="366" y="345"/>
                  </a:cubicBezTo>
                  <a:cubicBezTo>
                    <a:pt x="368" y="344"/>
                    <a:pt x="370" y="342"/>
                    <a:pt x="373" y="343"/>
                  </a:cubicBezTo>
                  <a:cubicBezTo>
                    <a:pt x="374" y="343"/>
                    <a:pt x="376" y="344"/>
                    <a:pt x="377" y="345"/>
                  </a:cubicBezTo>
                  <a:cubicBezTo>
                    <a:pt x="378" y="345"/>
                    <a:pt x="380" y="346"/>
                    <a:pt x="382" y="347"/>
                  </a:cubicBezTo>
                  <a:cubicBezTo>
                    <a:pt x="383" y="348"/>
                    <a:pt x="383" y="349"/>
                    <a:pt x="384" y="350"/>
                  </a:cubicBezTo>
                  <a:cubicBezTo>
                    <a:pt x="385" y="351"/>
                    <a:pt x="386" y="351"/>
                    <a:pt x="387" y="352"/>
                  </a:cubicBezTo>
                  <a:cubicBezTo>
                    <a:pt x="388" y="352"/>
                    <a:pt x="389" y="353"/>
                    <a:pt x="390" y="353"/>
                  </a:cubicBezTo>
                  <a:cubicBezTo>
                    <a:pt x="390" y="353"/>
                    <a:pt x="392" y="353"/>
                    <a:pt x="393" y="353"/>
                  </a:cubicBezTo>
                  <a:cubicBezTo>
                    <a:pt x="394" y="353"/>
                    <a:pt x="396" y="354"/>
                    <a:pt x="397" y="355"/>
                  </a:cubicBezTo>
                  <a:cubicBezTo>
                    <a:pt x="398" y="355"/>
                    <a:pt x="398" y="355"/>
                    <a:pt x="399" y="355"/>
                  </a:cubicBezTo>
                  <a:cubicBezTo>
                    <a:pt x="399" y="355"/>
                    <a:pt x="401" y="354"/>
                    <a:pt x="401" y="354"/>
                  </a:cubicBezTo>
                  <a:cubicBezTo>
                    <a:pt x="402" y="354"/>
                    <a:pt x="403" y="354"/>
                    <a:pt x="404" y="354"/>
                  </a:cubicBezTo>
                  <a:cubicBezTo>
                    <a:pt x="407" y="354"/>
                    <a:pt x="406" y="354"/>
                    <a:pt x="407" y="356"/>
                  </a:cubicBezTo>
                  <a:cubicBezTo>
                    <a:pt x="407" y="357"/>
                    <a:pt x="408" y="357"/>
                    <a:pt x="408" y="358"/>
                  </a:cubicBezTo>
                  <a:cubicBezTo>
                    <a:pt x="409" y="358"/>
                    <a:pt x="410" y="360"/>
                    <a:pt x="410" y="360"/>
                  </a:cubicBezTo>
                  <a:cubicBezTo>
                    <a:pt x="411" y="360"/>
                    <a:pt x="413" y="360"/>
                    <a:pt x="414" y="360"/>
                  </a:cubicBezTo>
                  <a:cubicBezTo>
                    <a:pt x="415" y="359"/>
                    <a:pt x="420" y="355"/>
                    <a:pt x="421" y="357"/>
                  </a:cubicBezTo>
                  <a:cubicBezTo>
                    <a:pt x="421" y="358"/>
                    <a:pt x="421" y="358"/>
                    <a:pt x="421" y="359"/>
                  </a:cubicBezTo>
                  <a:cubicBezTo>
                    <a:pt x="421" y="359"/>
                    <a:pt x="421" y="360"/>
                    <a:pt x="422" y="360"/>
                  </a:cubicBezTo>
                  <a:cubicBezTo>
                    <a:pt x="423" y="362"/>
                    <a:pt x="423" y="362"/>
                    <a:pt x="423" y="364"/>
                  </a:cubicBezTo>
                  <a:cubicBezTo>
                    <a:pt x="424" y="365"/>
                    <a:pt x="423" y="366"/>
                    <a:pt x="424" y="367"/>
                  </a:cubicBezTo>
                  <a:cubicBezTo>
                    <a:pt x="425" y="368"/>
                    <a:pt x="425" y="368"/>
                    <a:pt x="426" y="368"/>
                  </a:cubicBezTo>
                  <a:cubicBezTo>
                    <a:pt x="426" y="368"/>
                    <a:pt x="426" y="369"/>
                    <a:pt x="426" y="369"/>
                  </a:cubicBezTo>
                  <a:cubicBezTo>
                    <a:pt x="427" y="370"/>
                    <a:pt x="428" y="370"/>
                    <a:pt x="428" y="372"/>
                  </a:cubicBezTo>
                  <a:cubicBezTo>
                    <a:pt x="429" y="372"/>
                    <a:pt x="428" y="373"/>
                    <a:pt x="429" y="373"/>
                  </a:cubicBezTo>
                  <a:cubicBezTo>
                    <a:pt x="429" y="374"/>
                    <a:pt x="430" y="375"/>
                    <a:pt x="431" y="375"/>
                  </a:cubicBezTo>
                  <a:cubicBezTo>
                    <a:pt x="433" y="376"/>
                    <a:pt x="436" y="376"/>
                    <a:pt x="439" y="377"/>
                  </a:cubicBezTo>
                  <a:cubicBezTo>
                    <a:pt x="441" y="377"/>
                    <a:pt x="443" y="378"/>
                    <a:pt x="446" y="379"/>
                  </a:cubicBezTo>
                  <a:cubicBezTo>
                    <a:pt x="449" y="379"/>
                    <a:pt x="452" y="379"/>
                    <a:pt x="456" y="379"/>
                  </a:cubicBezTo>
                  <a:cubicBezTo>
                    <a:pt x="456" y="379"/>
                    <a:pt x="456" y="379"/>
                    <a:pt x="456" y="379"/>
                  </a:cubicBezTo>
                  <a:cubicBezTo>
                    <a:pt x="456" y="379"/>
                    <a:pt x="455" y="379"/>
                    <a:pt x="455" y="379"/>
                  </a:cubicBezTo>
                  <a:cubicBezTo>
                    <a:pt x="456" y="379"/>
                    <a:pt x="456" y="379"/>
                    <a:pt x="456" y="379"/>
                  </a:cubicBezTo>
                  <a:cubicBezTo>
                    <a:pt x="456" y="378"/>
                    <a:pt x="456" y="377"/>
                    <a:pt x="456" y="376"/>
                  </a:cubicBezTo>
                  <a:cubicBezTo>
                    <a:pt x="457" y="372"/>
                    <a:pt x="458" y="369"/>
                    <a:pt x="458" y="366"/>
                  </a:cubicBezTo>
                  <a:cubicBezTo>
                    <a:pt x="458" y="362"/>
                    <a:pt x="458" y="359"/>
                    <a:pt x="458" y="356"/>
                  </a:cubicBezTo>
                  <a:cubicBezTo>
                    <a:pt x="458" y="347"/>
                    <a:pt x="457" y="340"/>
                    <a:pt x="462" y="332"/>
                  </a:cubicBezTo>
                  <a:cubicBezTo>
                    <a:pt x="465" y="330"/>
                    <a:pt x="466" y="328"/>
                    <a:pt x="466" y="325"/>
                  </a:cubicBezTo>
                  <a:cubicBezTo>
                    <a:pt x="466" y="323"/>
                    <a:pt x="466" y="322"/>
                    <a:pt x="466" y="321"/>
                  </a:cubicBezTo>
                  <a:cubicBezTo>
                    <a:pt x="466" y="321"/>
                    <a:pt x="467" y="319"/>
                    <a:pt x="467" y="319"/>
                  </a:cubicBezTo>
                  <a:cubicBezTo>
                    <a:pt x="467" y="318"/>
                    <a:pt x="467" y="317"/>
                    <a:pt x="468" y="316"/>
                  </a:cubicBezTo>
                  <a:cubicBezTo>
                    <a:pt x="469" y="314"/>
                    <a:pt x="469" y="312"/>
                    <a:pt x="469" y="309"/>
                  </a:cubicBezTo>
                  <a:cubicBezTo>
                    <a:pt x="469" y="308"/>
                    <a:pt x="468" y="306"/>
                    <a:pt x="467" y="305"/>
                  </a:cubicBezTo>
                  <a:cubicBezTo>
                    <a:pt x="466" y="304"/>
                    <a:pt x="465" y="304"/>
                    <a:pt x="464" y="302"/>
                  </a:cubicBezTo>
                  <a:cubicBezTo>
                    <a:pt x="466" y="302"/>
                    <a:pt x="468" y="302"/>
                    <a:pt x="470" y="302"/>
                  </a:cubicBezTo>
                  <a:cubicBezTo>
                    <a:pt x="472" y="302"/>
                    <a:pt x="472" y="301"/>
                    <a:pt x="474" y="299"/>
                  </a:cubicBezTo>
                  <a:cubicBezTo>
                    <a:pt x="475" y="297"/>
                    <a:pt x="476" y="296"/>
                    <a:pt x="476" y="294"/>
                  </a:cubicBezTo>
                  <a:cubicBezTo>
                    <a:pt x="476" y="291"/>
                    <a:pt x="473" y="290"/>
                    <a:pt x="472" y="288"/>
                  </a:cubicBezTo>
                  <a:cubicBezTo>
                    <a:pt x="471" y="284"/>
                    <a:pt x="472" y="279"/>
                    <a:pt x="475" y="278"/>
                  </a:cubicBezTo>
                  <a:cubicBezTo>
                    <a:pt x="477" y="277"/>
                    <a:pt x="479" y="278"/>
                    <a:pt x="481" y="277"/>
                  </a:cubicBezTo>
                  <a:cubicBezTo>
                    <a:pt x="483" y="277"/>
                    <a:pt x="482" y="274"/>
                    <a:pt x="484" y="274"/>
                  </a:cubicBezTo>
                  <a:cubicBezTo>
                    <a:pt x="485" y="279"/>
                    <a:pt x="479" y="280"/>
                    <a:pt x="478" y="285"/>
                  </a:cubicBezTo>
                  <a:cubicBezTo>
                    <a:pt x="477" y="290"/>
                    <a:pt x="488" y="288"/>
                    <a:pt x="491" y="289"/>
                  </a:cubicBezTo>
                  <a:cubicBezTo>
                    <a:pt x="492" y="289"/>
                    <a:pt x="493" y="288"/>
                    <a:pt x="494" y="289"/>
                  </a:cubicBezTo>
                  <a:cubicBezTo>
                    <a:pt x="494" y="290"/>
                    <a:pt x="494" y="291"/>
                    <a:pt x="494" y="292"/>
                  </a:cubicBezTo>
                  <a:cubicBezTo>
                    <a:pt x="496" y="293"/>
                    <a:pt x="500" y="292"/>
                    <a:pt x="502" y="292"/>
                  </a:cubicBezTo>
                  <a:cubicBezTo>
                    <a:pt x="507" y="292"/>
                    <a:pt x="512" y="292"/>
                    <a:pt x="515" y="288"/>
                  </a:cubicBezTo>
                  <a:cubicBezTo>
                    <a:pt x="516" y="287"/>
                    <a:pt x="516" y="286"/>
                    <a:pt x="517" y="285"/>
                  </a:cubicBezTo>
                  <a:cubicBezTo>
                    <a:pt x="517" y="284"/>
                    <a:pt x="517" y="281"/>
                    <a:pt x="518" y="280"/>
                  </a:cubicBezTo>
                  <a:cubicBezTo>
                    <a:pt x="518" y="278"/>
                    <a:pt x="518" y="276"/>
                    <a:pt x="518" y="274"/>
                  </a:cubicBezTo>
                  <a:cubicBezTo>
                    <a:pt x="518" y="271"/>
                    <a:pt x="520" y="268"/>
                    <a:pt x="521" y="265"/>
                  </a:cubicBezTo>
                  <a:cubicBezTo>
                    <a:pt x="521" y="262"/>
                    <a:pt x="522" y="259"/>
                    <a:pt x="523" y="257"/>
                  </a:cubicBezTo>
                  <a:cubicBezTo>
                    <a:pt x="523" y="257"/>
                    <a:pt x="525" y="255"/>
                    <a:pt x="525" y="255"/>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9" name="Freeform 36">
              <a:extLst>
                <a:ext uri="{FF2B5EF4-FFF2-40B4-BE49-F238E27FC236}">
                  <a16:creationId xmlns:a16="http://schemas.microsoft.com/office/drawing/2014/main" id="{2DC99A24-4682-48A5-96EA-C3E0C7515112}"/>
                </a:ext>
              </a:extLst>
            </p:cNvPr>
            <p:cNvSpPr>
              <a:spLocks/>
            </p:cNvSpPr>
            <p:nvPr/>
          </p:nvSpPr>
          <p:spPr bwMode="auto">
            <a:xfrm>
              <a:off x="9319427" y="3996683"/>
              <a:ext cx="301795" cy="156435"/>
            </a:xfrm>
            <a:custGeom>
              <a:avLst/>
              <a:gdLst/>
              <a:ahLst/>
              <a:cxnLst>
                <a:cxn ang="0">
                  <a:pos x="184" y="94"/>
                </a:cxn>
                <a:cxn ang="0">
                  <a:pos x="182" y="91"/>
                </a:cxn>
                <a:cxn ang="0">
                  <a:pos x="175" y="87"/>
                </a:cxn>
                <a:cxn ang="0">
                  <a:pos x="163" y="83"/>
                </a:cxn>
                <a:cxn ang="0">
                  <a:pos x="161" y="81"/>
                </a:cxn>
                <a:cxn ang="0">
                  <a:pos x="160" y="75"/>
                </a:cxn>
                <a:cxn ang="0">
                  <a:pos x="163" y="61"/>
                </a:cxn>
                <a:cxn ang="0">
                  <a:pos x="171" y="47"/>
                </a:cxn>
                <a:cxn ang="0">
                  <a:pos x="169" y="38"/>
                </a:cxn>
                <a:cxn ang="0">
                  <a:pos x="163" y="31"/>
                </a:cxn>
                <a:cxn ang="0">
                  <a:pos x="158" y="23"/>
                </a:cxn>
                <a:cxn ang="0">
                  <a:pos x="151" y="22"/>
                </a:cxn>
                <a:cxn ang="0">
                  <a:pos x="139" y="20"/>
                </a:cxn>
                <a:cxn ang="0">
                  <a:pos x="132" y="22"/>
                </a:cxn>
                <a:cxn ang="0">
                  <a:pos x="127" y="22"/>
                </a:cxn>
                <a:cxn ang="0">
                  <a:pos x="122" y="20"/>
                </a:cxn>
                <a:cxn ang="0">
                  <a:pos x="115" y="17"/>
                </a:cxn>
                <a:cxn ang="0">
                  <a:pos x="110" y="15"/>
                </a:cxn>
                <a:cxn ang="0">
                  <a:pos x="101" y="12"/>
                </a:cxn>
                <a:cxn ang="0">
                  <a:pos x="90" y="1"/>
                </a:cxn>
                <a:cxn ang="0">
                  <a:pos x="82" y="3"/>
                </a:cxn>
                <a:cxn ang="0">
                  <a:pos x="83" y="9"/>
                </a:cxn>
                <a:cxn ang="0">
                  <a:pos x="76" y="12"/>
                </a:cxn>
                <a:cxn ang="0">
                  <a:pos x="76" y="20"/>
                </a:cxn>
                <a:cxn ang="0">
                  <a:pos x="76" y="36"/>
                </a:cxn>
                <a:cxn ang="0">
                  <a:pos x="74" y="40"/>
                </a:cxn>
                <a:cxn ang="0">
                  <a:pos x="62" y="33"/>
                </a:cxn>
                <a:cxn ang="0">
                  <a:pos x="48" y="39"/>
                </a:cxn>
                <a:cxn ang="0">
                  <a:pos x="33" y="45"/>
                </a:cxn>
                <a:cxn ang="0">
                  <a:pos x="14" y="52"/>
                </a:cxn>
                <a:cxn ang="0">
                  <a:pos x="28" y="56"/>
                </a:cxn>
                <a:cxn ang="0">
                  <a:pos x="28" y="62"/>
                </a:cxn>
                <a:cxn ang="0">
                  <a:pos x="22" y="65"/>
                </a:cxn>
                <a:cxn ang="0">
                  <a:pos x="15" y="66"/>
                </a:cxn>
                <a:cxn ang="0">
                  <a:pos x="11" y="71"/>
                </a:cxn>
                <a:cxn ang="0">
                  <a:pos x="0" y="78"/>
                </a:cxn>
                <a:cxn ang="0">
                  <a:pos x="2" y="84"/>
                </a:cxn>
                <a:cxn ang="0">
                  <a:pos x="6" y="83"/>
                </a:cxn>
                <a:cxn ang="0">
                  <a:pos x="76" y="88"/>
                </a:cxn>
                <a:cxn ang="0">
                  <a:pos x="137" y="89"/>
                </a:cxn>
                <a:cxn ang="0">
                  <a:pos x="164" y="89"/>
                </a:cxn>
                <a:cxn ang="0">
                  <a:pos x="184" y="96"/>
                </a:cxn>
              </a:cxnLst>
              <a:rect l="0" t="0" r="r" b="b"/>
              <a:pathLst>
                <a:path w="185" h="96">
                  <a:moveTo>
                    <a:pt x="185" y="96"/>
                  </a:moveTo>
                  <a:cubicBezTo>
                    <a:pt x="185" y="96"/>
                    <a:pt x="184" y="95"/>
                    <a:pt x="184" y="94"/>
                  </a:cubicBezTo>
                  <a:cubicBezTo>
                    <a:pt x="183" y="94"/>
                    <a:pt x="184" y="93"/>
                    <a:pt x="183" y="92"/>
                  </a:cubicBezTo>
                  <a:cubicBezTo>
                    <a:pt x="183" y="92"/>
                    <a:pt x="182" y="91"/>
                    <a:pt x="182" y="91"/>
                  </a:cubicBezTo>
                  <a:cubicBezTo>
                    <a:pt x="181" y="90"/>
                    <a:pt x="180" y="89"/>
                    <a:pt x="179" y="88"/>
                  </a:cubicBezTo>
                  <a:cubicBezTo>
                    <a:pt x="178" y="87"/>
                    <a:pt x="177" y="87"/>
                    <a:pt x="175" y="87"/>
                  </a:cubicBezTo>
                  <a:cubicBezTo>
                    <a:pt x="173" y="87"/>
                    <a:pt x="171" y="86"/>
                    <a:pt x="169" y="85"/>
                  </a:cubicBezTo>
                  <a:cubicBezTo>
                    <a:pt x="167" y="85"/>
                    <a:pt x="165" y="84"/>
                    <a:pt x="163" y="83"/>
                  </a:cubicBezTo>
                  <a:cubicBezTo>
                    <a:pt x="163" y="82"/>
                    <a:pt x="163" y="82"/>
                    <a:pt x="162" y="82"/>
                  </a:cubicBezTo>
                  <a:cubicBezTo>
                    <a:pt x="162" y="81"/>
                    <a:pt x="161" y="81"/>
                    <a:pt x="161" y="81"/>
                  </a:cubicBezTo>
                  <a:cubicBezTo>
                    <a:pt x="160" y="81"/>
                    <a:pt x="160" y="81"/>
                    <a:pt x="160" y="80"/>
                  </a:cubicBezTo>
                  <a:cubicBezTo>
                    <a:pt x="160" y="78"/>
                    <a:pt x="160" y="76"/>
                    <a:pt x="160" y="75"/>
                  </a:cubicBezTo>
                  <a:cubicBezTo>
                    <a:pt x="160" y="73"/>
                    <a:pt x="161" y="72"/>
                    <a:pt x="161" y="71"/>
                  </a:cubicBezTo>
                  <a:cubicBezTo>
                    <a:pt x="161" y="67"/>
                    <a:pt x="162" y="64"/>
                    <a:pt x="163" y="61"/>
                  </a:cubicBezTo>
                  <a:cubicBezTo>
                    <a:pt x="163" y="58"/>
                    <a:pt x="163" y="57"/>
                    <a:pt x="165" y="55"/>
                  </a:cubicBezTo>
                  <a:cubicBezTo>
                    <a:pt x="167" y="53"/>
                    <a:pt x="169" y="50"/>
                    <a:pt x="171" y="47"/>
                  </a:cubicBezTo>
                  <a:cubicBezTo>
                    <a:pt x="172" y="47"/>
                    <a:pt x="172" y="46"/>
                    <a:pt x="172" y="45"/>
                  </a:cubicBezTo>
                  <a:cubicBezTo>
                    <a:pt x="172" y="42"/>
                    <a:pt x="169" y="40"/>
                    <a:pt x="169" y="38"/>
                  </a:cubicBezTo>
                  <a:cubicBezTo>
                    <a:pt x="168" y="37"/>
                    <a:pt x="168" y="35"/>
                    <a:pt x="167" y="33"/>
                  </a:cubicBezTo>
                  <a:cubicBezTo>
                    <a:pt x="166" y="32"/>
                    <a:pt x="164" y="32"/>
                    <a:pt x="163" y="31"/>
                  </a:cubicBezTo>
                  <a:cubicBezTo>
                    <a:pt x="162" y="30"/>
                    <a:pt x="159" y="28"/>
                    <a:pt x="159" y="27"/>
                  </a:cubicBezTo>
                  <a:cubicBezTo>
                    <a:pt x="158" y="26"/>
                    <a:pt x="159" y="25"/>
                    <a:pt x="158" y="23"/>
                  </a:cubicBezTo>
                  <a:cubicBezTo>
                    <a:pt x="157" y="22"/>
                    <a:pt x="155" y="20"/>
                    <a:pt x="154" y="20"/>
                  </a:cubicBezTo>
                  <a:cubicBezTo>
                    <a:pt x="152" y="20"/>
                    <a:pt x="152" y="21"/>
                    <a:pt x="151" y="22"/>
                  </a:cubicBezTo>
                  <a:cubicBezTo>
                    <a:pt x="150" y="22"/>
                    <a:pt x="149" y="22"/>
                    <a:pt x="148" y="22"/>
                  </a:cubicBezTo>
                  <a:cubicBezTo>
                    <a:pt x="144" y="22"/>
                    <a:pt x="142" y="21"/>
                    <a:pt x="139" y="20"/>
                  </a:cubicBezTo>
                  <a:cubicBezTo>
                    <a:pt x="137" y="19"/>
                    <a:pt x="136" y="19"/>
                    <a:pt x="134" y="20"/>
                  </a:cubicBezTo>
                  <a:cubicBezTo>
                    <a:pt x="133" y="21"/>
                    <a:pt x="132" y="22"/>
                    <a:pt x="132" y="22"/>
                  </a:cubicBezTo>
                  <a:cubicBezTo>
                    <a:pt x="131" y="23"/>
                    <a:pt x="132" y="24"/>
                    <a:pt x="130" y="24"/>
                  </a:cubicBezTo>
                  <a:cubicBezTo>
                    <a:pt x="129" y="24"/>
                    <a:pt x="128" y="22"/>
                    <a:pt x="127" y="22"/>
                  </a:cubicBezTo>
                  <a:cubicBezTo>
                    <a:pt x="126" y="21"/>
                    <a:pt x="125" y="18"/>
                    <a:pt x="124" y="19"/>
                  </a:cubicBezTo>
                  <a:cubicBezTo>
                    <a:pt x="123" y="19"/>
                    <a:pt x="123" y="20"/>
                    <a:pt x="122" y="20"/>
                  </a:cubicBezTo>
                  <a:cubicBezTo>
                    <a:pt x="121" y="20"/>
                    <a:pt x="121" y="19"/>
                    <a:pt x="120" y="18"/>
                  </a:cubicBezTo>
                  <a:cubicBezTo>
                    <a:pt x="119" y="17"/>
                    <a:pt x="116" y="18"/>
                    <a:pt x="115" y="17"/>
                  </a:cubicBezTo>
                  <a:cubicBezTo>
                    <a:pt x="114" y="17"/>
                    <a:pt x="113" y="16"/>
                    <a:pt x="112" y="15"/>
                  </a:cubicBezTo>
                  <a:cubicBezTo>
                    <a:pt x="111" y="15"/>
                    <a:pt x="110" y="15"/>
                    <a:pt x="110" y="15"/>
                  </a:cubicBezTo>
                  <a:cubicBezTo>
                    <a:pt x="109" y="14"/>
                    <a:pt x="108" y="14"/>
                    <a:pt x="107" y="13"/>
                  </a:cubicBezTo>
                  <a:cubicBezTo>
                    <a:pt x="105" y="13"/>
                    <a:pt x="103" y="12"/>
                    <a:pt x="101" y="12"/>
                  </a:cubicBezTo>
                  <a:cubicBezTo>
                    <a:pt x="99" y="12"/>
                    <a:pt x="98" y="10"/>
                    <a:pt x="97" y="9"/>
                  </a:cubicBezTo>
                  <a:cubicBezTo>
                    <a:pt x="95" y="6"/>
                    <a:pt x="93" y="2"/>
                    <a:pt x="90" y="1"/>
                  </a:cubicBezTo>
                  <a:cubicBezTo>
                    <a:pt x="88" y="0"/>
                    <a:pt x="87" y="1"/>
                    <a:pt x="85" y="2"/>
                  </a:cubicBezTo>
                  <a:cubicBezTo>
                    <a:pt x="85" y="2"/>
                    <a:pt x="83" y="3"/>
                    <a:pt x="82" y="3"/>
                  </a:cubicBezTo>
                  <a:cubicBezTo>
                    <a:pt x="82" y="4"/>
                    <a:pt x="82" y="4"/>
                    <a:pt x="83" y="5"/>
                  </a:cubicBezTo>
                  <a:cubicBezTo>
                    <a:pt x="83" y="7"/>
                    <a:pt x="84" y="8"/>
                    <a:pt x="83" y="9"/>
                  </a:cubicBezTo>
                  <a:cubicBezTo>
                    <a:pt x="82" y="10"/>
                    <a:pt x="80" y="10"/>
                    <a:pt x="79" y="10"/>
                  </a:cubicBezTo>
                  <a:cubicBezTo>
                    <a:pt x="77" y="10"/>
                    <a:pt x="76" y="10"/>
                    <a:pt x="76" y="12"/>
                  </a:cubicBezTo>
                  <a:cubicBezTo>
                    <a:pt x="76" y="13"/>
                    <a:pt x="76" y="14"/>
                    <a:pt x="76" y="15"/>
                  </a:cubicBezTo>
                  <a:cubicBezTo>
                    <a:pt x="76" y="16"/>
                    <a:pt x="76" y="18"/>
                    <a:pt x="76" y="20"/>
                  </a:cubicBezTo>
                  <a:cubicBezTo>
                    <a:pt x="76" y="22"/>
                    <a:pt x="76" y="25"/>
                    <a:pt x="76" y="27"/>
                  </a:cubicBezTo>
                  <a:cubicBezTo>
                    <a:pt x="76" y="30"/>
                    <a:pt x="76" y="33"/>
                    <a:pt x="76" y="36"/>
                  </a:cubicBezTo>
                  <a:cubicBezTo>
                    <a:pt x="76" y="37"/>
                    <a:pt x="77" y="38"/>
                    <a:pt x="76" y="39"/>
                  </a:cubicBezTo>
                  <a:cubicBezTo>
                    <a:pt x="75" y="39"/>
                    <a:pt x="75" y="40"/>
                    <a:pt x="74" y="40"/>
                  </a:cubicBezTo>
                  <a:cubicBezTo>
                    <a:pt x="73" y="40"/>
                    <a:pt x="72" y="40"/>
                    <a:pt x="71" y="39"/>
                  </a:cubicBezTo>
                  <a:cubicBezTo>
                    <a:pt x="68" y="37"/>
                    <a:pt x="66" y="34"/>
                    <a:pt x="62" y="33"/>
                  </a:cubicBezTo>
                  <a:cubicBezTo>
                    <a:pt x="58" y="33"/>
                    <a:pt x="54" y="30"/>
                    <a:pt x="50" y="31"/>
                  </a:cubicBezTo>
                  <a:cubicBezTo>
                    <a:pt x="47" y="32"/>
                    <a:pt x="48" y="36"/>
                    <a:pt x="48" y="39"/>
                  </a:cubicBezTo>
                  <a:cubicBezTo>
                    <a:pt x="45" y="39"/>
                    <a:pt x="40" y="36"/>
                    <a:pt x="37" y="39"/>
                  </a:cubicBezTo>
                  <a:cubicBezTo>
                    <a:pt x="35" y="40"/>
                    <a:pt x="35" y="44"/>
                    <a:pt x="33" y="45"/>
                  </a:cubicBezTo>
                  <a:cubicBezTo>
                    <a:pt x="28" y="48"/>
                    <a:pt x="23" y="49"/>
                    <a:pt x="18" y="50"/>
                  </a:cubicBezTo>
                  <a:cubicBezTo>
                    <a:pt x="17" y="50"/>
                    <a:pt x="15" y="51"/>
                    <a:pt x="14" y="52"/>
                  </a:cubicBezTo>
                  <a:cubicBezTo>
                    <a:pt x="14" y="54"/>
                    <a:pt x="17" y="55"/>
                    <a:pt x="19" y="56"/>
                  </a:cubicBezTo>
                  <a:cubicBezTo>
                    <a:pt x="22" y="56"/>
                    <a:pt x="25" y="56"/>
                    <a:pt x="28" y="56"/>
                  </a:cubicBezTo>
                  <a:cubicBezTo>
                    <a:pt x="30" y="56"/>
                    <a:pt x="33" y="56"/>
                    <a:pt x="34" y="57"/>
                  </a:cubicBezTo>
                  <a:cubicBezTo>
                    <a:pt x="37" y="60"/>
                    <a:pt x="30" y="61"/>
                    <a:pt x="28" y="62"/>
                  </a:cubicBezTo>
                  <a:cubicBezTo>
                    <a:pt x="26" y="62"/>
                    <a:pt x="25" y="63"/>
                    <a:pt x="24" y="64"/>
                  </a:cubicBezTo>
                  <a:cubicBezTo>
                    <a:pt x="23" y="64"/>
                    <a:pt x="22" y="64"/>
                    <a:pt x="22" y="65"/>
                  </a:cubicBezTo>
                  <a:cubicBezTo>
                    <a:pt x="21" y="66"/>
                    <a:pt x="21" y="67"/>
                    <a:pt x="20" y="67"/>
                  </a:cubicBezTo>
                  <a:cubicBezTo>
                    <a:pt x="17" y="68"/>
                    <a:pt x="17" y="67"/>
                    <a:pt x="15" y="66"/>
                  </a:cubicBezTo>
                  <a:cubicBezTo>
                    <a:pt x="14" y="65"/>
                    <a:pt x="13" y="65"/>
                    <a:pt x="12" y="66"/>
                  </a:cubicBezTo>
                  <a:cubicBezTo>
                    <a:pt x="10" y="67"/>
                    <a:pt x="11" y="68"/>
                    <a:pt x="11" y="71"/>
                  </a:cubicBezTo>
                  <a:cubicBezTo>
                    <a:pt x="10" y="75"/>
                    <a:pt x="6" y="72"/>
                    <a:pt x="4" y="73"/>
                  </a:cubicBezTo>
                  <a:cubicBezTo>
                    <a:pt x="2" y="73"/>
                    <a:pt x="1" y="76"/>
                    <a:pt x="0" y="78"/>
                  </a:cubicBezTo>
                  <a:cubicBezTo>
                    <a:pt x="0" y="80"/>
                    <a:pt x="1" y="80"/>
                    <a:pt x="2" y="82"/>
                  </a:cubicBezTo>
                  <a:cubicBezTo>
                    <a:pt x="2" y="83"/>
                    <a:pt x="2" y="83"/>
                    <a:pt x="2" y="84"/>
                  </a:cubicBezTo>
                  <a:cubicBezTo>
                    <a:pt x="2" y="83"/>
                    <a:pt x="3" y="83"/>
                    <a:pt x="3" y="82"/>
                  </a:cubicBezTo>
                  <a:cubicBezTo>
                    <a:pt x="4" y="82"/>
                    <a:pt x="5" y="82"/>
                    <a:pt x="6" y="83"/>
                  </a:cubicBezTo>
                  <a:cubicBezTo>
                    <a:pt x="13" y="84"/>
                    <a:pt x="20" y="85"/>
                    <a:pt x="27" y="86"/>
                  </a:cubicBezTo>
                  <a:cubicBezTo>
                    <a:pt x="43" y="87"/>
                    <a:pt x="59" y="88"/>
                    <a:pt x="76" y="88"/>
                  </a:cubicBezTo>
                  <a:cubicBezTo>
                    <a:pt x="88" y="89"/>
                    <a:pt x="100" y="88"/>
                    <a:pt x="112" y="88"/>
                  </a:cubicBezTo>
                  <a:cubicBezTo>
                    <a:pt x="120" y="88"/>
                    <a:pt x="129" y="89"/>
                    <a:pt x="137" y="89"/>
                  </a:cubicBezTo>
                  <a:cubicBezTo>
                    <a:pt x="144" y="89"/>
                    <a:pt x="150" y="89"/>
                    <a:pt x="157" y="89"/>
                  </a:cubicBezTo>
                  <a:cubicBezTo>
                    <a:pt x="159" y="89"/>
                    <a:pt x="162" y="89"/>
                    <a:pt x="164" y="89"/>
                  </a:cubicBezTo>
                  <a:cubicBezTo>
                    <a:pt x="166" y="89"/>
                    <a:pt x="168" y="90"/>
                    <a:pt x="170" y="90"/>
                  </a:cubicBezTo>
                  <a:cubicBezTo>
                    <a:pt x="175" y="92"/>
                    <a:pt x="179" y="95"/>
                    <a:pt x="184" y="96"/>
                  </a:cubicBezTo>
                  <a:cubicBezTo>
                    <a:pt x="184" y="96"/>
                    <a:pt x="185" y="96"/>
                    <a:pt x="185" y="96"/>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0" name="Freeform 37">
              <a:extLst>
                <a:ext uri="{FF2B5EF4-FFF2-40B4-BE49-F238E27FC236}">
                  <a16:creationId xmlns:a16="http://schemas.microsoft.com/office/drawing/2014/main" id="{066C433D-7E40-4F9A-A10F-421E842B8B03}"/>
                </a:ext>
              </a:extLst>
            </p:cNvPr>
            <p:cNvSpPr>
              <a:spLocks/>
            </p:cNvSpPr>
            <p:nvPr/>
          </p:nvSpPr>
          <p:spPr bwMode="auto">
            <a:xfrm>
              <a:off x="9430177" y="3818098"/>
              <a:ext cx="516374" cy="394548"/>
            </a:xfrm>
            <a:custGeom>
              <a:avLst/>
              <a:gdLst/>
              <a:ahLst/>
              <a:cxnLst>
                <a:cxn ang="0">
                  <a:pos x="305" y="111"/>
                </a:cxn>
                <a:cxn ang="0">
                  <a:pos x="303" y="97"/>
                </a:cxn>
                <a:cxn ang="0">
                  <a:pos x="309" y="76"/>
                </a:cxn>
                <a:cxn ang="0">
                  <a:pos x="291" y="69"/>
                </a:cxn>
                <a:cxn ang="0">
                  <a:pos x="278" y="50"/>
                </a:cxn>
                <a:cxn ang="0">
                  <a:pos x="252" y="32"/>
                </a:cxn>
                <a:cxn ang="0">
                  <a:pos x="229" y="29"/>
                </a:cxn>
                <a:cxn ang="0">
                  <a:pos x="213" y="9"/>
                </a:cxn>
                <a:cxn ang="0">
                  <a:pos x="208" y="2"/>
                </a:cxn>
                <a:cxn ang="0">
                  <a:pos x="200" y="11"/>
                </a:cxn>
                <a:cxn ang="0">
                  <a:pos x="189" y="18"/>
                </a:cxn>
                <a:cxn ang="0">
                  <a:pos x="168" y="16"/>
                </a:cxn>
                <a:cxn ang="0">
                  <a:pos x="154" y="13"/>
                </a:cxn>
                <a:cxn ang="0">
                  <a:pos x="137" y="10"/>
                </a:cxn>
                <a:cxn ang="0">
                  <a:pos x="121" y="10"/>
                </a:cxn>
                <a:cxn ang="0">
                  <a:pos x="112" y="6"/>
                </a:cxn>
                <a:cxn ang="0">
                  <a:pos x="101" y="7"/>
                </a:cxn>
                <a:cxn ang="0">
                  <a:pos x="78" y="5"/>
                </a:cxn>
                <a:cxn ang="0">
                  <a:pos x="53" y="3"/>
                </a:cxn>
                <a:cxn ang="0">
                  <a:pos x="36" y="13"/>
                </a:cxn>
                <a:cxn ang="0">
                  <a:pos x="20" y="23"/>
                </a:cxn>
                <a:cxn ang="0">
                  <a:pos x="12" y="27"/>
                </a:cxn>
                <a:cxn ang="0">
                  <a:pos x="8" y="34"/>
                </a:cxn>
                <a:cxn ang="0">
                  <a:pos x="1" y="51"/>
                </a:cxn>
                <a:cxn ang="0">
                  <a:pos x="3" y="65"/>
                </a:cxn>
                <a:cxn ang="0">
                  <a:pos x="8" y="74"/>
                </a:cxn>
                <a:cxn ang="0">
                  <a:pos x="9" y="90"/>
                </a:cxn>
                <a:cxn ang="0">
                  <a:pos x="15" y="106"/>
                </a:cxn>
                <a:cxn ang="0">
                  <a:pos x="22" y="110"/>
                </a:cxn>
                <a:cxn ang="0">
                  <a:pos x="42" y="124"/>
                </a:cxn>
                <a:cxn ang="0">
                  <a:pos x="54" y="129"/>
                </a:cxn>
                <a:cxn ang="0">
                  <a:pos x="64" y="131"/>
                </a:cxn>
                <a:cxn ang="0">
                  <a:pos x="83" y="131"/>
                </a:cxn>
                <a:cxn ang="0">
                  <a:pos x="95" y="140"/>
                </a:cxn>
                <a:cxn ang="0">
                  <a:pos x="103" y="156"/>
                </a:cxn>
                <a:cxn ang="0">
                  <a:pos x="92" y="184"/>
                </a:cxn>
                <a:cxn ang="0">
                  <a:pos x="95" y="192"/>
                </a:cxn>
                <a:cxn ang="0">
                  <a:pos x="114" y="200"/>
                </a:cxn>
                <a:cxn ang="0">
                  <a:pos x="128" y="207"/>
                </a:cxn>
                <a:cxn ang="0">
                  <a:pos x="138" y="221"/>
                </a:cxn>
                <a:cxn ang="0">
                  <a:pos x="137" y="237"/>
                </a:cxn>
                <a:cxn ang="0">
                  <a:pos x="144" y="235"/>
                </a:cxn>
                <a:cxn ang="0">
                  <a:pos x="159" y="236"/>
                </a:cxn>
                <a:cxn ang="0">
                  <a:pos x="185" y="240"/>
                </a:cxn>
                <a:cxn ang="0">
                  <a:pos x="195" y="232"/>
                </a:cxn>
                <a:cxn ang="0">
                  <a:pos x="203" y="234"/>
                </a:cxn>
                <a:cxn ang="0">
                  <a:pos x="207" y="222"/>
                </a:cxn>
                <a:cxn ang="0">
                  <a:pos x="223" y="220"/>
                </a:cxn>
                <a:cxn ang="0">
                  <a:pos x="237" y="204"/>
                </a:cxn>
                <a:cxn ang="0">
                  <a:pos x="247" y="212"/>
                </a:cxn>
                <a:cxn ang="0">
                  <a:pos x="259" y="217"/>
                </a:cxn>
                <a:cxn ang="0">
                  <a:pos x="251" y="202"/>
                </a:cxn>
                <a:cxn ang="0">
                  <a:pos x="251" y="191"/>
                </a:cxn>
                <a:cxn ang="0">
                  <a:pos x="258" y="164"/>
                </a:cxn>
                <a:cxn ang="0">
                  <a:pos x="261" y="149"/>
                </a:cxn>
                <a:cxn ang="0">
                  <a:pos x="274" y="142"/>
                </a:cxn>
                <a:cxn ang="0">
                  <a:pos x="283" y="135"/>
                </a:cxn>
                <a:cxn ang="0">
                  <a:pos x="289" y="129"/>
                </a:cxn>
                <a:cxn ang="0">
                  <a:pos x="304" y="123"/>
                </a:cxn>
                <a:cxn ang="0">
                  <a:pos x="312" y="116"/>
                </a:cxn>
              </a:cxnLst>
              <a:rect l="0" t="0" r="r" b="b"/>
              <a:pathLst>
                <a:path w="317" h="242">
                  <a:moveTo>
                    <a:pt x="316" y="111"/>
                  </a:moveTo>
                  <a:cubicBezTo>
                    <a:pt x="314" y="110"/>
                    <a:pt x="310" y="110"/>
                    <a:pt x="308" y="110"/>
                  </a:cubicBezTo>
                  <a:cubicBezTo>
                    <a:pt x="308" y="110"/>
                    <a:pt x="307" y="110"/>
                    <a:pt x="306" y="110"/>
                  </a:cubicBezTo>
                  <a:cubicBezTo>
                    <a:pt x="306" y="110"/>
                    <a:pt x="305" y="111"/>
                    <a:pt x="305" y="111"/>
                  </a:cubicBezTo>
                  <a:cubicBezTo>
                    <a:pt x="303" y="111"/>
                    <a:pt x="302" y="109"/>
                    <a:pt x="301" y="108"/>
                  </a:cubicBezTo>
                  <a:cubicBezTo>
                    <a:pt x="300" y="106"/>
                    <a:pt x="300" y="106"/>
                    <a:pt x="301" y="105"/>
                  </a:cubicBezTo>
                  <a:cubicBezTo>
                    <a:pt x="302" y="103"/>
                    <a:pt x="304" y="102"/>
                    <a:pt x="304" y="100"/>
                  </a:cubicBezTo>
                  <a:cubicBezTo>
                    <a:pt x="304" y="98"/>
                    <a:pt x="304" y="98"/>
                    <a:pt x="303" y="97"/>
                  </a:cubicBezTo>
                  <a:cubicBezTo>
                    <a:pt x="302" y="96"/>
                    <a:pt x="300" y="97"/>
                    <a:pt x="301" y="94"/>
                  </a:cubicBezTo>
                  <a:cubicBezTo>
                    <a:pt x="301" y="94"/>
                    <a:pt x="301" y="93"/>
                    <a:pt x="302" y="92"/>
                  </a:cubicBezTo>
                  <a:cubicBezTo>
                    <a:pt x="304" y="91"/>
                    <a:pt x="305" y="89"/>
                    <a:pt x="306" y="87"/>
                  </a:cubicBezTo>
                  <a:cubicBezTo>
                    <a:pt x="307" y="85"/>
                    <a:pt x="312" y="78"/>
                    <a:pt x="309" y="76"/>
                  </a:cubicBezTo>
                  <a:cubicBezTo>
                    <a:pt x="308" y="75"/>
                    <a:pt x="306" y="75"/>
                    <a:pt x="305" y="75"/>
                  </a:cubicBezTo>
                  <a:cubicBezTo>
                    <a:pt x="303" y="75"/>
                    <a:pt x="301" y="74"/>
                    <a:pt x="299" y="74"/>
                  </a:cubicBezTo>
                  <a:cubicBezTo>
                    <a:pt x="297" y="73"/>
                    <a:pt x="293" y="73"/>
                    <a:pt x="292" y="72"/>
                  </a:cubicBezTo>
                  <a:cubicBezTo>
                    <a:pt x="291" y="71"/>
                    <a:pt x="291" y="70"/>
                    <a:pt x="291" y="69"/>
                  </a:cubicBezTo>
                  <a:cubicBezTo>
                    <a:pt x="290" y="67"/>
                    <a:pt x="288" y="65"/>
                    <a:pt x="287" y="63"/>
                  </a:cubicBezTo>
                  <a:cubicBezTo>
                    <a:pt x="286" y="62"/>
                    <a:pt x="285" y="61"/>
                    <a:pt x="285" y="60"/>
                  </a:cubicBezTo>
                  <a:cubicBezTo>
                    <a:pt x="284" y="60"/>
                    <a:pt x="284" y="59"/>
                    <a:pt x="284" y="58"/>
                  </a:cubicBezTo>
                  <a:cubicBezTo>
                    <a:pt x="283" y="55"/>
                    <a:pt x="280" y="52"/>
                    <a:pt x="278" y="50"/>
                  </a:cubicBezTo>
                  <a:cubicBezTo>
                    <a:pt x="275" y="48"/>
                    <a:pt x="273" y="46"/>
                    <a:pt x="270" y="44"/>
                  </a:cubicBezTo>
                  <a:cubicBezTo>
                    <a:pt x="267" y="42"/>
                    <a:pt x="265" y="40"/>
                    <a:pt x="262" y="39"/>
                  </a:cubicBezTo>
                  <a:cubicBezTo>
                    <a:pt x="260" y="37"/>
                    <a:pt x="258" y="36"/>
                    <a:pt x="255" y="35"/>
                  </a:cubicBezTo>
                  <a:cubicBezTo>
                    <a:pt x="254" y="34"/>
                    <a:pt x="253" y="32"/>
                    <a:pt x="252" y="32"/>
                  </a:cubicBezTo>
                  <a:cubicBezTo>
                    <a:pt x="250" y="30"/>
                    <a:pt x="248" y="30"/>
                    <a:pt x="246" y="30"/>
                  </a:cubicBezTo>
                  <a:cubicBezTo>
                    <a:pt x="243" y="30"/>
                    <a:pt x="239" y="31"/>
                    <a:pt x="236" y="29"/>
                  </a:cubicBezTo>
                  <a:cubicBezTo>
                    <a:pt x="235" y="29"/>
                    <a:pt x="234" y="27"/>
                    <a:pt x="233" y="27"/>
                  </a:cubicBezTo>
                  <a:cubicBezTo>
                    <a:pt x="232" y="26"/>
                    <a:pt x="229" y="27"/>
                    <a:pt x="229" y="29"/>
                  </a:cubicBezTo>
                  <a:cubicBezTo>
                    <a:pt x="227" y="29"/>
                    <a:pt x="226" y="26"/>
                    <a:pt x="226" y="25"/>
                  </a:cubicBezTo>
                  <a:cubicBezTo>
                    <a:pt x="223" y="24"/>
                    <a:pt x="222" y="22"/>
                    <a:pt x="221" y="19"/>
                  </a:cubicBezTo>
                  <a:cubicBezTo>
                    <a:pt x="219" y="16"/>
                    <a:pt x="217" y="14"/>
                    <a:pt x="216" y="11"/>
                  </a:cubicBezTo>
                  <a:cubicBezTo>
                    <a:pt x="215" y="10"/>
                    <a:pt x="214" y="9"/>
                    <a:pt x="213" y="9"/>
                  </a:cubicBezTo>
                  <a:cubicBezTo>
                    <a:pt x="213" y="8"/>
                    <a:pt x="213" y="8"/>
                    <a:pt x="213" y="7"/>
                  </a:cubicBezTo>
                  <a:cubicBezTo>
                    <a:pt x="214" y="6"/>
                    <a:pt x="213" y="6"/>
                    <a:pt x="214" y="5"/>
                  </a:cubicBezTo>
                  <a:cubicBezTo>
                    <a:pt x="217" y="3"/>
                    <a:pt x="217" y="3"/>
                    <a:pt x="217" y="3"/>
                  </a:cubicBezTo>
                  <a:cubicBezTo>
                    <a:pt x="217" y="0"/>
                    <a:pt x="210" y="0"/>
                    <a:pt x="208" y="2"/>
                  </a:cubicBezTo>
                  <a:cubicBezTo>
                    <a:pt x="208" y="2"/>
                    <a:pt x="208" y="3"/>
                    <a:pt x="207" y="3"/>
                  </a:cubicBezTo>
                  <a:cubicBezTo>
                    <a:pt x="207" y="4"/>
                    <a:pt x="206" y="4"/>
                    <a:pt x="205" y="4"/>
                  </a:cubicBezTo>
                  <a:cubicBezTo>
                    <a:pt x="204" y="5"/>
                    <a:pt x="202" y="6"/>
                    <a:pt x="201" y="7"/>
                  </a:cubicBezTo>
                  <a:cubicBezTo>
                    <a:pt x="200" y="8"/>
                    <a:pt x="200" y="10"/>
                    <a:pt x="200" y="11"/>
                  </a:cubicBezTo>
                  <a:cubicBezTo>
                    <a:pt x="200" y="12"/>
                    <a:pt x="200" y="13"/>
                    <a:pt x="200" y="14"/>
                  </a:cubicBezTo>
                  <a:cubicBezTo>
                    <a:pt x="199" y="14"/>
                    <a:pt x="198" y="14"/>
                    <a:pt x="197" y="14"/>
                  </a:cubicBezTo>
                  <a:cubicBezTo>
                    <a:pt x="196" y="15"/>
                    <a:pt x="196" y="16"/>
                    <a:pt x="195" y="17"/>
                  </a:cubicBezTo>
                  <a:cubicBezTo>
                    <a:pt x="193" y="18"/>
                    <a:pt x="190" y="18"/>
                    <a:pt x="189" y="18"/>
                  </a:cubicBezTo>
                  <a:cubicBezTo>
                    <a:pt x="184" y="17"/>
                    <a:pt x="179" y="15"/>
                    <a:pt x="175" y="18"/>
                  </a:cubicBezTo>
                  <a:cubicBezTo>
                    <a:pt x="174" y="18"/>
                    <a:pt x="173" y="20"/>
                    <a:pt x="171" y="20"/>
                  </a:cubicBezTo>
                  <a:cubicBezTo>
                    <a:pt x="170" y="20"/>
                    <a:pt x="169" y="20"/>
                    <a:pt x="169" y="19"/>
                  </a:cubicBezTo>
                  <a:cubicBezTo>
                    <a:pt x="168" y="18"/>
                    <a:pt x="169" y="17"/>
                    <a:pt x="168" y="16"/>
                  </a:cubicBezTo>
                  <a:cubicBezTo>
                    <a:pt x="168" y="15"/>
                    <a:pt x="166" y="15"/>
                    <a:pt x="165" y="15"/>
                  </a:cubicBezTo>
                  <a:cubicBezTo>
                    <a:pt x="163" y="14"/>
                    <a:pt x="161" y="13"/>
                    <a:pt x="159" y="12"/>
                  </a:cubicBezTo>
                  <a:cubicBezTo>
                    <a:pt x="158" y="11"/>
                    <a:pt x="157" y="10"/>
                    <a:pt x="156" y="10"/>
                  </a:cubicBezTo>
                  <a:cubicBezTo>
                    <a:pt x="154" y="10"/>
                    <a:pt x="155" y="13"/>
                    <a:pt x="154" y="13"/>
                  </a:cubicBezTo>
                  <a:cubicBezTo>
                    <a:pt x="153" y="12"/>
                    <a:pt x="153" y="10"/>
                    <a:pt x="153" y="9"/>
                  </a:cubicBezTo>
                  <a:cubicBezTo>
                    <a:pt x="150" y="8"/>
                    <a:pt x="148" y="8"/>
                    <a:pt x="145" y="9"/>
                  </a:cubicBezTo>
                  <a:cubicBezTo>
                    <a:pt x="144" y="9"/>
                    <a:pt x="143" y="10"/>
                    <a:pt x="142" y="10"/>
                  </a:cubicBezTo>
                  <a:cubicBezTo>
                    <a:pt x="140" y="10"/>
                    <a:pt x="138" y="10"/>
                    <a:pt x="137" y="10"/>
                  </a:cubicBezTo>
                  <a:cubicBezTo>
                    <a:pt x="135" y="9"/>
                    <a:pt x="134" y="8"/>
                    <a:pt x="132" y="8"/>
                  </a:cubicBezTo>
                  <a:cubicBezTo>
                    <a:pt x="131" y="8"/>
                    <a:pt x="129" y="7"/>
                    <a:pt x="128" y="7"/>
                  </a:cubicBezTo>
                  <a:cubicBezTo>
                    <a:pt x="127" y="8"/>
                    <a:pt x="127" y="10"/>
                    <a:pt x="125" y="10"/>
                  </a:cubicBezTo>
                  <a:cubicBezTo>
                    <a:pt x="124" y="10"/>
                    <a:pt x="122" y="9"/>
                    <a:pt x="121" y="10"/>
                  </a:cubicBezTo>
                  <a:cubicBezTo>
                    <a:pt x="121" y="12"/>
                    <a:pt x="117" y="14"/>
                    <a:pt x="115" y="14"/>
                  </a:cubicBezTo>
                  <a:cubicBezTo>
                    <a:pt x="113" y="13"/>
                    <a:pt x="113" y="10"/>
                    <a:pt x="113" y="9"/>
                  </a:cubicBezTo>
                  <a:cubicBezTo>
                    <a:pt x="113" y="8"/>
                    <a:pt x="112" y="8"/>
                    <a:pt x="112" y="8"/>
                  </a:cubicBezTo>
                  <a:cubicBezTo>
                    <a:pt x="112" y="7"/>
                    <a:pt x="112" y="6"/>
                    <a:pt x="112" y="6"/>
                  </a:cubicBezTo>
                  <a:cubicBezTo>
                    <a:pt x="112" y="5"/>
                    <a:pt x="110" y="6"/>
                    <a:pt x="110" y="6"/>
                  </a:cubicBezTo>
                  <a:cubicBezTo>
                    <a:pt x="109" y="5"/>
                    <a:pt x="107" y="5"/>
                    <a:pt x="106" y="5"/>
                  </a:cubicBezTo>
                  <a:cubicBezTo>
                    <a:pt x="105" y="5"/>
                    <a:pt x="104" y="5"/>
                    <a:pt x="103" y="5"/>
                  </a:cubicBezTo>
                  <a:cubicBezTo>
                    <a:pt x="102" y="6"/>
                    <a:pt x="102" y="7"/>
                    <a:pt x="101" y="7"/>
                  </a:cubicBezTo>
                  <a:cubicBezTo>
                    <a:pt x="100" y="7"/>
                    <a:pt x="99" y="7"/>
                    <a:pt x="99" y="7"/>
                  </a:cubicBezTo>
                  <a:cubicBezTo>
                    <a:pt x="97" y="7"/>
                    <a:pt x="96" y="7"/>
                    <a:pt x="94" y="7"/>
                  </a:cubicBezTo>
                  <a:cubicBezTo>
                    <a:pt x="91" y="7"/>
                    <a:pt x="89" y="7"/>
                    <a:pt x="86" y="6"/>
                  </a:cubicBezTo>
                  <a:cubicBezTo>
                    <a:pt x="83" y="5"/>
                    <a:pt x="81" y="5"/>
                    <a:pt x="78" y="5"/>
                  </a:cubicBezTo>
                  <a:cubicBezTo>
                    <a:pt x="75" y="5"/>
                    <a:pt x="71" y="5"/>
                    <a:pt x="67" y="4"/>
                  </a:cubicBezTo>
                  <a:cubicBezTo>
                    <a:pt x="66" y="4"/>
                    <a:pt x="65" y="3"/>
                    <a:pt x="64" y="3"/>
                  </a:cubicBezTo>
                  <a:cubicBezTo>
                    <a:pt x="63" y="3"/>
                    <a:pt x="62" y="2"/>
                    <a:pt x="61" y="2"/>
                  </a:cubicBezTo>
                  <a:cubicBezTo>
                    <a:pt x="60" y="1"/>
                    <a:pt x="54" y="1"/>
                    <a:pt x="53" y="3"/>
                  </a:cubicBezTo>
                  <a:cubicBezTo>
                    <a:pt x="52" y="5"/>
                    <a:pt x="54" y="7"/>
                    <a:pt x="50" y="7"/>
                  </a:cubicBezTo>
                  <a:cubicBezTo>
                    <a:pt x="49" y="7"/>
                    <a:pt x="48" y="7"/>
                    <a:pt x="47" y="8"/>
                  </a:cubicBezTo>
                  <a:cubicBezTo>
                    <a:pt x="45" y="8"/>
                    <a:pt x="42" y="9"/>
                    <a:pt x="41" y="10"/>
                  </a:cubicBezTo>
                  <a:cubicBezTo>
                    <a:pt x="39" y="12"/>
                    <a:pt x="39" y="13"/>
                    <a:pt x="36" y="13"/>
                  </a:cubicBezTo>
                  <a:cubicBezTo>
                    <a:pt x="33" y="13"/>
                    <a:pt x="31" y="12"/>
                    <a:pt x="29" y="14"/>
                  </a:cubicBezTo>
                  <a:cubicBezTo>
                    <a:pt x="28" y="14"/>
                    <a:pt x="26" y="16"/>
                    <a:pt x="25" y="17"/>
                  </a:cubicBezTo>
                  <a:cubicBezTo>
                    <a:pt x="23" y="17"/>
                    <a:pt x="22" y="17"/>
                    <a:pt x="21" y="19"/>
                  </a:cubicBezTo>
                  <a:cubicBezTo>
                    <a:pt x="21" y="20"/>
                    <a:pt x="21" y="22"/>
                    <a:pt x="20" y="23"/>
                  </a:cubicBezTo>
                  <a:cubicBezTo>
                    <a:pt x="19" y="23"/>
                    <a:pt x="18" y="24"/>
                    <a:pt x="17" y="24"/>
                  </a:cubicBezTo>
                  <a:cubicBezTo>
                    <a:pt x="16" y="24"/>
                    <a:pt x="15" y="25"/>
                    <a:pt x="15" y="25"/>
                  </a:cubicBezTo>
                  <a:cubicBezTo>
                    <a:pt x="15" y="25"/>
                    <a:pt x="14" y="26"/>
                    <a:pt x="14" y="26"/>
                  </a:cubicBezTo>
                  <a:cubicBezTo>
                    <a:pt x="14" y="26"/>
                    <a:pt x="12" y="26"/>
                    <a:pt x="12" y="27"/>
                  </a:cubicBezTo>
                  <a:cubicBezTo>
                    <a:pt x="11" y="27"/>
                    <a:pt x="12" y="28"/>
                    <a:pt x="12" y="28"/>
                  </a:cubicBezTo>
                  <a:cubicBezTo>
                    <a:pt x="12" y="29"/>
                    <a:pt x="11" y="29"/>
                    <a:pt x="11" y="29"/>
                  </a:cubicBezTo>
                  <a:cubicBezTo>
                    <a:pt x="11" y="30"/>
                    <a:pt x="10" y="31"/>
                    <a:pt x="10" y="31"/>
                  </a:cubicBezTo>
                  <a:cubicBezTo>
                    <a:pt x="9" y="32"/>
                    <a:pt x="9" y="33"/>
                    <a:pt x="8" y="34"/>
                  </a:cubicBezTo>
                  <a:cubicBezTo>
                    <a:pt x="7" y="34"/>
                    <a:pt x="6" y="33"/>
                    <a:pt x="5" y="34"/>
                  </a:cubicBezTo>
                  <a:cubicBezTo>
                    <a:pt x="3" y="35"/>
                    <a:pt x="3" y="38"/>
                    <a:pt x="3" y="40"/>
                  </a:cubicBezTo>
                  <a:cubicBezTo>
                    <a:pt x="2" y="43"/>
                    <a:pt x="2" y="46"/>
                    <a:pt x="2" y="49"/>
                  </a:cubicBezTo>
                  <a:cubicBezTo>
                    <a:pt x="2" y="50"/>
                    <a:pt x="2" y="50"/>
                    <a:pt x="1" y="51"/>
                  </a:cubicBezTo>
                  <a:cubicBezTo>
                    <a:pt x="0" y="52"/>
                    <a:pt x="0" y="53"/>
                    <a:pt x="0" y="55"/>
                  </a:cubicBezTo>
                  <a:cubicBezTo>
                    <a:pt x="0" y="57"/>
                    <a:pt x="0" y="61"/>
                    <a:pt x="1" y="63"/>
                  </a:cubicBezTo>
                  <a:cubicBezTo>
                    <a:pt x="1" y="63"/>
                    <a:pt x="2" y="63"/>
                    <a:pt x="2" y="64"/>
                  </a:cubicBezTo>
                  <a:cubicBezTo>
                    <a:pt x="2" y="64"/>
                    <a:pt x="3" y="65"/>
                    <a:pt x="3" y="65"/>
                  </a:cubicBezTo>
                  <a:cubicBezTo>
                    <a:pt x="4" y="67"/>
                    <a:pt x="5" y="67"/>
                    <a:pt x="5" y="69"/>
                  </a:cubicBezTo>
                  <a:cubicBezTo>
                    <a:pt x="5" y="68"/>
                    <a:pt x="6" y="70"/>
                    <a:pt x="6" y="70"/>
                  </a:cubicBezTo>
                  <a:cubicBezTo>
                    <a:pt x="6" y="70"/>
                    <a:pt x="7" y="70"/>
                    <a:pt x="7" y="71"/>
                  </a:cubicBezTo>
                  <a:cubicBezTo>
                    <a:pt x="8" y="72"/>
                    <a:pt x="7" y="73"/>
                    <a:pt x="8" y="74"/>
                  </a:cubicBezTo>
                  <a:cubicBezTo>
                    <a:pt x="8" y="76"/>
                    <a:pt x="8" y="76"/>
                    <a:pt x="8" y="78"/>
                  </a:cubicBezTo>
                  <a:cubicBezTo>
                    <a:pt x="9" y="81"/>
                    <a:pt x="8" y="84"/>
                    <a:pt x="8" y="88"/>
                  </a:cubicBezTo>
                  <a:cubicBezTo>
                    <a:pt x="8" y="88"/>
                    <a:pt x="8" y="89"/>
                    <a:pt x="8" y="89"/>
                  </a:cubicBezTo>
                  <a:cubicBezTo>
                    <a:pt x="9" y="90"/>
                    <a:pt x="9" y="90"/>
                    <a:pt x="9" y="90"/>
                  </a:cubicBezTo>
                  <a:cubicBezTo>
                    <a:pt x="10" y="92"/>
                    <a:pt x="12" y="95"/>
                    <a:pt x="12" y="97"/>
                  </a:cubicBezTo>
                  <a:cubicBezTo>
                    <a:pt x="12" y="99"/>
                    <a:pt x="12" y="101"/>
                    <a:pt x="12" y="102"/>
                  </a:cubicBezTo>
                  <a:cubicBezTo>
                    <a:pt x="12" y="103"/>
                    <a:pt x="12" y="104"/>
                    <a:pt x="13" y="105"/>
                  </a:cubicBezTo>
                  <a:cubicBezTo>
                    <a:pt x="13" y="105"/>
                    <a:pt x="14" y="105"/>
                    <a:pt x="15" y="106"/>
                  </a:cubicBezTo>
                  <a:cubicBezTo>
                    <a:pt x="15" y="107"/>
                    <a:pt x="15" y="107"/>
                    <a:pt x="15" y="108"/>
                  </a:cubicBezTo>
                  <a:cubicBezTo>
                    <a:pt x="16" y="109"/>
                    <a:pt x="18" y="109"/>
                    <a:pt x="19" y="110"/>
                  </a:cubicBezTo>
                  <a:cubicBezTo>
                    <a:pt x="19" y="111"/>
                    <a:pt x="19" y="111"/>
                    <a:pt x="19" y="111"/>
                  </a:cubicBezTo>
                  <a:cubicBezTo>
                    <a:pt x="20" y="110"/>
                    <a:pt x="20" y="109"/>
                    <a:pt x="22" y="110"/>
                  </a:cubicBezTo>
                  <a:cubicBezTo>
                    <a:pt x="25" y="111"/>
                    <a:pt x="27" y="115"/>
                    <a:pt x="29" y="118"/>
                  </a:cubicBezTo>
                  <a:cubicBezTo>
                    <a:pt x="30" y="119"/>
                    <a:pt x="31" y="121"/>
                    <a:pt x="33" y="121"/>
                  </a:cubicBezTo>
                  <a:cubicBezTo>
                    <a:pt x="35" y="121"/>
                    <a:pt x="37" y="122"/>
                    <a:pt x="39" y="122"/>
                  </a:cubicBezTo>
                  <a:cubicBezTo>
                    <a:pt x="40" y="123"/>
                    <a:pt x="41" y="123"/>
                    <a:pt x="42" y="124"/>
                  </a:cubicBezTo>
                  <a:cubicBezTo>
                    <a:pt x="42" y="124"/>
                    <a:pt x="43" y="124"/>
                    <a:pt x="44" y="124"/>
                  </a:cubicBezTo>
                  <a:cubicBezTo>
                    <a:pt x="45" y="125"/>
                    <a:pt x="46" y="126"/>
                    <a:pt x="47" y="126"/>
                  </a:cubicBezTo>
                  <a:cubicBezTo>
                    <a:pt x="48" y="127"/>
                    <a:pt x="51" y="126"/>
                    <a:pt x="52" y="127"/>
                  </a:cubicBezTo>
                  <a:cubicBezTo>
                    <a:pt x="53" y="128"/>
                    <a:pt x="53" y="129"/>
                    <a:pt x="54" y="129"/>
                  </a:cubicBezTo>
                  <a:cubicBezTo>
                    <a:pt x="55" y="129"/>
                    <a:pt x="55" y="128"/>
                    <a:pt x="56" y="128"/>
                  </a:cubicBezTo>
                  <a:cubicBezTo>
                    <a:pt x="57" y="127"/>
                    <a:pt x="58" y="130"/>
                    <a:pt x="59" y="131"/>
                  </a:cubicBezTo>
                  <a:cubicBezTo>
                    <a:pt x="60" y="131"/>
                    <a:pt x="61" y="133"/>
                    <a:pt x="62" y="133"/>
                  </a:cubicBezTo>
                  <a:cubicBezTo>
                    <a:pt x="64" y="133"/>
                    <a:pt x="63" y="132"/>
                    <a:pt x="64" y="131"/>
                  </a:cubicBezTo>
                  <a:cubicBezTo>
                    <a:pt x="64" y="131"/>
                    <a:pt x="65" y="130"/>
                    <a:pt x="66" y="129"/>
                  </a:cubicBezTo>
                  <a:cubicBezTo>
                    <a:pt x="68" y="128"/>
                    <a:pt x="69" y="128"/>
                    <a:pt x="71" y="129"/>
                  </a:cubicBezTo>
                  <a:cubicBezTo>
                    <a:pt x="74" y="130"/>
                    <a:pt x="76" y="131"/>
                    <a:pt x="80" y="131"/>
                  </a:cubicBezTo>
                  <a:cubicBezTo>
                    <a:pt x="81" y="131"/>
                    <a:pt x="82" y="131"/>
                    <a:pt x="83" y="131"/>
                  </a:cubicBezTo>
                  <a:cubicBezTo>
                    <a:pt x="84" y="130"/>
                    <a:pt x="84" y="129"/>
                    <a:pt x="86" y="129"/>
                  </a:cubicBezTo>
                  <a:cubicBezTo>
                    <a:pt x="87" y="129"/>
                    <a:pt x="89" y="131"/>
                    <a:pt x="90" y="132"/>
                  </a:cubicBezTo>
                  <a:cubicBezTo>
                    <a:pt x="91" y="134"/>
                    <a:pt x="90" y="135"/>
                    <a:pt x="91" y="136"/>
                  </a:cubicBezTo>
                  <a:cubicBezTo>
                    <a:pt x="91" y="137"/>
                    <a:pt x="94" y="139"/>
                    <a:pt x="95" y="140"/>
                  </a:cubicBezTo>
                  <a:cubicBezTo>
                    <a:pt x="96" y="141"/>
                    <a:pt x="98" y="141"/>
                    <a:pt x="99" y="142"/>
                  </a:cubicBezTo>
                  <a:cubicBezTo>
                    <a:pt x="100" y="144"/>
                    <a:pt x="100" y="146"/>
                    <a:pt x="101" y="147"/>
                  </a:cubicBezTo>
                  <a:cubicBezTo>
                    <a:pt x="101" y="149"/>
                    <a:pt x="104" y="151"/>
                    <a:pt x="104" y="154"/>
                  </a:cubicBezTo>
                  <a:cubicBezTo>
                    <a:pt x="104" y="155"/>
                    <a:pt x="104" y="156"/>
                    <a:pt x="103" y="156"/>
                  </a:cubicBezTo>
                  <a:cubicBezTo>
                    <a:pt x="101" y="159"/>
                    <a:pt x="99" y="162"/>
                    <a:pt x="97" y="164"/>
                  </a:cubicBezTo>
                  <a:cubicBezTo>
                    <a:pt x="95" y="166"/>
                    <a:pt x="95" y="167"/>
                    <a:pt x="95" y="170"/>
                  </a:cubicBezTo>
                  <a:cubicBezTo>
                    <a:pt x="94" y="173"/>
                    <a:pt x="93" y="176"/>
                    <a:pt x="93" y="180"/>
                  </a:cubicBezTo>
                  <a:cubicBezTo>
                    <a:pt x="93" y="181"/>
                    <a:pt x="92" y="182"/>
                    <a:pt x="92" y="184"/>
                  </a:cubicBezTo>
                  <a:cubicBezTo>
                    <a:pt x="92" y="185"/>
                    <a:pt x="92" y="187"/>
                    <a:pt x="92" y="189"/>
                  </a:cubicBezTo>
                  <a:cubicBezTo>
                    <a:pt x="92" y="190"/>
                    <a:pt x="92" y="190"/>
                    <a:pt x="93" y="190"/>
                  </a:cubicBezTo>
                  <a:cubicBezTo>
                    <a:pt x="93" y="190"/>
                    <a:pt x="94" y="190"/>
                    <a:pt x="94" y="191"/>
                  </a:cubicBezTo>
                  <a:cubicBezTo>
                    <a:pt x="95" y="191"/>
                    <a:pt x="95" y="191"/>
                    <a:pt x="95" y="192"/>
                  </a:cubicBezTo>
                  <a:cubicBezTo>
                    <a:pt x="97" y="193"/>
                    <a:pt x="99" y="194"/>
                    <a:pt x="101" y="194"/>
                  </a:cubicBezTo>
                  <a:cubicBezTo>
                    <a:pt x="103" y="195"/>
                    <a:pt x="105" y="196"/>
                    <a:pt x="107" y="196"/>
                  </a:cubicBezTo>
                  <a:cubicBezTo>
                    <a:pt x="109" y="196"/>
                    <a:pt x="110" y="196"/>
                    <a:pt x="111" y="197"/>
                  </a:cubicBezTo>
                  <a:cubicBezTo>
                    <a:pt x="112" y="198"/>
                    <a:pt x="113" y="199"/>
                    <a:pt x="114" y="200"/>
                  </a:cubicBezTo>
                  <a:cubicBezTo>
                    <a:pt x="114" y="200"/>
                    <a:pt x="115" y="201"/>
                    <a:pt x="115" y="201"/>
                  </a:cubicBezTo>
                  <a:cubicBezTo>
                    <a:pt x="116" y="202"/>
                    <a:pt x="115" y="203"/>
                    <a:pt x="116" y="203"/>
                  </a:cubicBezTo>
                  <a:cubicBezTo>
                    <a:pt x="116" y="204"/>
                    <a:pt x="117" y="205"/>
                    <a:pt x="117" y="205"/>
                  </a:cubicBezTo>
                  <a:cubicBezTo>
                    <a:pt x="121" y="206"/>
                    <a:pt x="125" y="205"/>
                    <a:pt x="128" y="207"/>
                  </a:cubicBezTo>
                  <a:cubicBezTo>
                    <a:pt x="129" y="208"/>
                    <a:pt x="131" y="210"/>
                    <a:pt x="132" y="210"/>
                  </a:cubicBezTo>
                  <a:cubicBezTo>
                    <a:pt x="132" y="211"/>
                    <a:pt x="132" y="212"/>
                    <a:pt x="132" y="213"/>
                  </a:cubicBezTo>
                  <a:cubicBezTo>
                    <a:pt x="132" y="215"/>
                    <a:pt x="134" y="216"/>
                    <a:pt x="134" y="217"/>
                  </a:cubicBezTo>
                  <a:cubicBezTo>
                    <a:pt x="135" y="218"/>
                    <a:pt x="137" y="219"/>
                    <a:pt x="138" y="221"/>
                  </a:cubicBezTo>
                  <a:cubicBezTo>
                    <a:pt x="139" y="223"/>
                    <a:pt x="139" y="228"/>
                    <a:pt x="138" y="230"/>
                  </a:cubicBezTo>
                  <a:cubicBezTo>
                    <a:pt x="138" y="231"/>
                    <a:pt x="137" y="230"/>
                    <a:pt x="137" y="231"/>
                  </a:cubicBezTo>
                  <a:cubicBezTo>
                    <a:pt x="136" y="232"/>
                    <a:pt x="137" y="233"/>
                    <a:pt x="137" y="233"/>
                  </a:cubicBezTo>
                  <a:cubicBezTo>
                    <a:pt x="137" y="234"/>
                    <a:pt x="136" y="236"/>
                    <a:pt x="137" y="237"/>
                  </a:cubicBezTo>
                  <a:cubicBezTo>
                    <a:pt x="137" y="238"/>
                    <a:pt x="137" y="239"/>
                    <a:pt x="138" y="240"/>
                  </a:cubicBezTo>
                  <a:cubicBezTo>
                    <a:pt x="138" y="240"/>
                    <a:pt x="138" y="240"/>
                    <a:pt x="139" y="239"/>
                  </a:cubicBezTo>
                  <a:cubicBezTo>
                    <a:pt x="139" y="238"/>
                    <a:pt x="140" y="237"/>
                    <a:pt x="141" y="237"/>
                  </a:cubicBezTo>
                  <a:cubicBezTo>
                    <a:pt x="142" y="235"/>
                    <a:pt x="142" y="235"/>
                    <a:pt x="144" y="235"/>
                  </a:cubicBezTo>
                  <a:cubicBezTo>
                    <a:pt x="147" y="234"/>
                    <a:pt x="149" y="234"/>
                    <a:pt x="152" y="234"/>
                  </a:cubicBezTo>
                  <a:cubicBezTo>
                    <a:pt x="153" y="234"/>
                    <a:pt x="154" y="234"/>
                    <a:pt x="155" y="234"/>
                  </a:cubicBezTo>
                  <a:cubicBezTo>
                    <a:pt x="156" y="235"/>
                    <a:pt x="156" y="235"/>
                    <a:pt x="157" y="235"/>
                  </a:cubicBezTo>
                  <a:cubicBezTo>
                    <a:pt x="158" y="236"/>
                    <a:pt x="159" y="236"/>
                    <a:pt x="159" y="236"/>
                  </a:cubicBezTo>
                  <a:cubicBezTo>
                    <a:pt x="161" y="236"/>
                    <a:pt x="166" y="238"/>
                    <a:pt x="167" y="236"/>
                  </a:cubicBezTo>
                  <a:cubicBezTo>
                    <a:pt x="167" y="236"/>
                    <a:pt x="167" y="237"/>
                    <a:pt x="167" y="237"/>
                  </a:cubicBezTo>
                  <a:cubicBezTo>
                    <a:pt x="170" y="238"/>
                    <a:pt x="174" y="237"/>
                    <a:pt x="176" y="238"/>
                  </a:cubicBezTo>
                  <a:cubicBezTo>
                    <a:pt x="179" y="239"/>
                    <a:pt x="182" y="242"/>
                    <a:pt x="185" y="240"/>
                  </a:cubicBezTo>
                  <a:cubicBezTo>
                    <a:pt x="187" y="240"/>
                    <a:pt x="187" y="239"/>
                    <a:pt x="188" y="237"/>
                  </a:cubicBezTo>
                  <a:cubicBezTo>
                    <a:pt x="189" y="236"/>
                    <a:pt x="190" y="236"/>
                    <a:pt x="192" y="235"/>
                  </a:cubicBezTo>
                  <a:cubicBezTo>
                    <a:pt x="192" y="235"/>
                    <a:pt x="193" y="234"/>
                    <a:pt x="194" y="234"/>
                  </a:cubicBezTo>
                  <a:cubicBezTo>
                    <a:pt x="194" y="233"/>
                    <a:pt x="195" y="233"/>
                    <a:pt x="195" y="232"/>
                  </a:cubicBezTo>
                  <a:cubicBezTo>
                    <a:pt x="196" y="232"/>
                    <a:pt x="197" y="232"/>
                    <a:pt x="197" y="232"/>
                  </a:cubicBezTo>
                  <a:cubicBezTo>
                    <a:pt x="198" y="231"/>
                    <a:pt x="199" y="230"/>
                    <a:pt x="200" y="230"/>
                  </a:cubicBezTo>
                  <a:cubicBezTo>
                    <a:pt x="201" y="232"/>
                    <a:pt x="198" y="236"/>
                    <a:pt x="202" y="234"/>
                  </a:cubicBezTo>
                  <a:cubicBezTo>
                    <a:pt x="202" y="234"/>
                    <a:pt x="203" y="234"/>
                    <a:pt x="203" y="234"/>
                  </a:cubicBezTo>
                  <a:cubicBezTo>
                    <a:pt x="204" y="233"/>
                    <a:pt x="204" y="233"/>
                    <a:pt x="205" y="232"/>
                  </a:cubicBezTo>
                  <a:cubicBezTo>
                    <a:pt x="206" y="231"/>
                    <a:pt x="207" y="232"/>
                    <a:pt x="208" y="231"/>
                  </a:cubicBezTo>
                  <a:cubicBezTo>
                    <a:pt x="209" y="229"/>
                    <a:pt x="207" y="228"/>
                    <a:pt x="207" y="226"/>
                  </a:cubicBezTo>
                  <a:cubicBezTo>
                    <a:pt x="207" y="225"/>
                    <a:pt x="207" y="223"/>
                    <a:pt x="207" y="222"/>
                  </a:cubicBezTo>
                  <a:cubicBezTo>
                    <a:pt x="207" y="221"/>
                    <a:pt x="208" y="218"/>
                    <a:pt x="210" y="218"/>
                  </a:cubicBezTo>
                  <a:cubicBezTo>
                    <a:pt x="211" y="217"/>
                    <a:pt x="214" y="216"/>
                    <a:pt x="216" y="216"/>
                  </a:cubicBezTo>
                  <a:cubicBezTo>
                    <a:pt x="217" y="217"/>
                    <a:pt x="217" y="219"/>
                    <a:pt x="219" y="219"/>
                  </a:cubicBezTo>
                  <a:cubicBezTo>
                    <a:pt x="220" y="220"/>
                    <a:pt x="222" y="220"/>
                    <a:pt x="223" y="220"/>
                  </a:cubicBezTo>
                  <a:cubicBezTo>
                    <a:pt x="228" y="220"/>
                    <a:pt x="227" y="215"/>
                    <a:pt x="227" y="212"/>
                  </a:cubicBezTo>
                  <a:cubicBezTo>
                    <a:pt x="227" y="208"/>
                    <a:pt x="231" y="204"/>
                    <a:pt x="235" y="205"/>
                  </a:cubicBezTo>
                  <a:cubicBezTo>
                    <a:pt x="236" y="205"/>
                    <a:pt x="236" y="205"/>
                    <a:pt x="236" y="205"/>
                  </a:cubicBezTo>
                  <a:cubicBezTo>
                    <a:pt x="237" y="205"/>
                    <a:pt x="237" y="205"/>
                    <a:pt x="237" y="204"/>
                  </a:cubicBezTo>
                  <a:cubicBezTo>
                    <a:pt x="238" y="204"/>
                    <a:pt x="238" y="204"/>
                    <a:pt x="238" y="204"/>
                  </a:cubicBezTo>
                  <a:cubicBezTo>
                    <a:pt x="241" y="204"/>
                    <a:pt x="244" y="204"/>
                    <a:pt x="246" y="204"/>
                  </a:cubicBezTo>
                  <a:cubicBezTo>
                    <a:pt x="246" y="206"/>
                    <a:pt x="248" y="206"/>
                    <a:pt x="248" y="208"/>
                  </a:cubicBezTo>
                  <a:cubicBezTo>
                    <a:pt x="248" y="210"/>
                    <a:pt x="247" y="210"/>
                    <a:pt x="247" y="212"/>
                  </a:cubicBezTo>
                  <a:cubicBezTo>
                    <a:pt x="246" y="213"/>
                    <a:pt x="246" y="215"/>
                    <a:pt x="246" y="216"/>
                  </a:cubicBezTo>
                  <a:cubicBezTo>
                    <a:pt x="246" y="218"/>
                    <a:pt x="246" y="218"/>
                    <a:pt x="248" y="219"/>
                  </a:cubicBezTo>
                  <a:cubicBezTo>
                    <a:pt x="250" y="219"/>
                    <a:pt x="254" y="219"/>
                    <a:pt x="256" y="219"/>
                  </a:cubicBezTo>
                  <a:cubicBezTo>
                    <a:pt x="257" y="219"/>
                    <a:pt x="259" y="218"/>
                    <a:pt x="259" y="217"/>
                  </a:cubicBezTo>
                  <a:cubicBezTo>
                    <a:pt x="261" y="214"/>
                    <a:pt x="259" y="211"/>
                    <a:pt x="257" y="209"/>
                  </a:cubicBezTo>
                  <a:cubicBezTo>
                    <a:pt x="257" y="208"/>
                    <a:pt x="256" y="207"/>
                    <a:pt x="255" y="207"/>
                  </a:cubicBezTo>
                  <a:cubicBezTo>
                    <a:pt x="254" y="206"/>
                    <a:pt x="253" y="205"/>
                    <a:pt x="252" y="204"/>
                  </a:cubicBezTo>
                  <a:cubicBezTo>
                    <a:pt x="252" y="204"/>
                    <a:pt x="252" y="202"/>
                    <a:pt x="251" y="202"/>
                  </a:cubicBezTo>
                  <a:cubicBezTo>
                    <a:pt x="250" y="200"/>
                    <a:pt x="249" y="201"/>
                    <a:pt x="249" y="199"/>
                  </a:cubicBezTo>
                  <a:cubicBezTo>
                    <a:pt x="249" y="198"/>
                    <a:pt x="249" y="197"/>
                    <a:pt x="249" y="196"/>
                  </a:cubicBezTo>
                  <a:cubicBezTo>
                    <a:pt x="249" y="195"/>
                    <a:pt x="249" y="194"/>
                    <a:pt x="250" y="193"/>
                  </a:cubicBezTo>
                  <a:cubicBezTo>
                    <a:pt x="250" y="192"/>
                    <a:pt x="251" y="191"/>
                    <a:pt x="251" y="191"/>
                  </a:cubicBezTo>
                  <a:cubicBezTo>
                    <a:pt x="252" y="189"/>
                    <a:pt x="253" y="188"/>
                    <a:pt x="254" y="186"/>
                  </a:cubicBezTo>
                  <a:cubicBezTo>
                    <a:pt x="255" y="184"/>
                    <a:pt x="256" y="183"/>
                    <a:pt x="257" y="180"/>
                  </a:cubicBezTo>
                  <a:cubicBezTo>
                    <a:pt x="257" y="179"/>
                    <a:pt x="258" y="177"/>
                    <a:pt x="258" y="176"/>
                  </a:cubicBezTo>
                  <a:cubicBezTo>
                    <a:pt x="259" y="172"/>
                    <a:pt x="258" y="168"/>
                    <a:pt x="258" y="164"/>
                  </a:cubicBezTo>
                  <a:cubicBezTo>
                    <a:pt x="258" y="161"/>
                    <a:pt x="258" y="158"/>
                    <a:pt x="258" y="155"/>
                  </a:cubicBezTo>
                  <a:cubicBezTo>
                    <a:pt x="258" y="155"/>
                    <a:pt x="258" y="154"/>
                    <a:pt x="258" y="154"/>
                  </a:cubicBezTo>
                  <a:cubicBezTo>
                    <a:pt x="259" y="153"/>
                    <a:pt x="259" y="153"/>
                    <a:pt x="259" y="152"/>
                  </a:cubicBezTo>
                  <a:cubicBezTo>
                    <a:pt x="260" y="150"/>
                    <a:pt x="260" y="150"/>
                    <a:pt x="261" y="149"/>
                  </a:cubicBezTo>
                  <a:cubicBezTo>
                    <a:pt x="263" y="148"/>
                    <a:pt x="264" y="148"/>
                    <a:pt x="265" y="148"/>
                  </a:cubicBezTo>
                  <a:cubicBezTo>
                    <a:pt x="266" y="147"/>
                    <a:pt x="268" y="146"/>
                    <a:pt x="269" y="145"/>
                  </a:cubicBezTo>
                  <a:cubicBezTo>
                    <a:pt x="269" y="145"/>
                    <a:pt x="269" y="144"/>
                    <a:pt x="270" y="144"/>
                  </a:cubicBezTo>
                  <a:cubicBezTo>
                    <a:pt x="271" y="143"/>
                    <a:pt x="273" y="143"/>
                    <a:pt x="274" y="142"/>
                  </a:cubicBezTo>
                  <a:cubicBezTo>
                    <a:pt x="276" y="142"/>
                    <a:pt x="277" y="142"/>
                    <a:pt x="279" y="142"/>
                  </a:cubicBezTo>
                  <a:cubicBezTo>
                    <a:pt x="281" y="142"/>
                    <a:pt x="281" y="142"/>
                    <a:pt x="282" y="141"/>
                  </a:cubicBezTo>
                  <a:cubicBezTo>
                    <a:pt x="282" y="140"/>
                    <a:pt x="283" y="139"/>
                    <a:pt x="283" y="138"/>
                  </a:cubicBezTo>
                  <a:cubicBezTo>
                    <a:pt x="283" y="137"/>
                    <a:pt x="283" y="136"/>
                    <a:pt x="283" y="135"/>
                  </a:cubicBezTo>
                  <a:cubicBezTo>
                    <a:pt x="283" y="135"/>
                    <a:pt x="284" y="135"/>
                    <a:pt x="284" y="134"/>
                  </a:cubicBezTo>
                  <a:cubicBezTo>
                    <a:pt x="284" y="134"/>
                    <a:pt x="284" y="134"/>
                    <a:pt x="284" y="133"/>
                  </a:cubicBezTo>
                  <a:cubicBezTo>
                    <a:pt x="285" y="133"/>
                    <a:pt x="285" y="132"/>
                    <a:pt x="285" y="132"/>
                  </a:cubicBezTo>
                  <a:cubicBezTo>
                    <a:pt x="287" y="131"/>
                    <a:pt x="288" y="130"/>
                    <a:pt x="289" y="129"/>
                  </a:cubicBezTo>
                  <a:cubicBezTo>
                    <a:pt x="291" y="129"/>
                    <a:pt x="293" y="128"/>
                    <a:pt x="294" y="127"/>
                  </a:cubicBezTo>
                  <a:cubicBezTo>
                    <a:pt x="295" y="126"/>
                    <a:pt x="295" y="126"/>
                    <a:pt x="296" y="125"/>
                  </a:cubicBezTo>
                  <a:cubicBezTo>
                    <a:pt x="298" y="125"/>
                    <a:pt x="299" y="124"/>
                    <a:pt x="301" y="124"/>
                  </a:cubicBezTo>
                  <a:cubicBezTo>
                    <a:pt x="302" y="123"/>
                    <a:pt x="303" y="124"/>
                    <a:pt x="304" y="123"/>
                  </a:cubicBezTo>
                  <a:cubicBezTo>
                    <a:pt x="305" y="123"/>
                    <a:pt x="305" y="122"/>
                    <a:pt x="306" y="122"/>
                  </a:cubicBezTo>
                  <a:cubicBezTo>
                    <a:pt x="307" y="121"/>
                    <a:pt x="308" y="121"/>
                    <a:pt x="309" y="120"/>
                  </a:cubicBezTo>
                  <a:cubicBezTo>
                    <a:pt x="310" y="118"/>
                    <a:pt x="309" y="118"/>
                    <a:pt x="311" y="117"/>
                  </a:cubicBezTo>
                  <a:cubicBezTo>
                    <a:pt x="311" y="117"/>
                    <a:pt x="312" y="117"/>
                    <a:pt x="312" y="116"/>
                  </a:cubicBezTo>
                  <a:cubicBezTo>
                    <a:pt x="313" y="116"/>
                    <a:pt x="313" y="116"/>
                    <a:pt x="314" y="116"/>
                  </a:cubicBezTo>
                  <a:cubicBezTo>
                    <a:pt x="316" y="115"/>
                    <a:pt x="317" y="113"/>
                    <a:pt x="316" y="111"/>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2" name="Freeform 39">
              <a:extLst>
                <a:ext uri="{FF2B5EF4-FFF2-40B4-BE49-F238E27FC236}">
                  <a16:creationId xmlns:a16="http://schemas.microsoft.com/office/drawing/2014/main" id="{36D320FB-25FD-47D9-834F-C456F53D1B20}"/>
                </a:ext>
              </a:extLst>
            </p:cNvPr>
            <p:cNvSpPr>
              <a:spLocks/>
            </p:cNvSpPr>
            <p:nvPr/>
          </p:nvSpPr>
          <p:spPr bwMode="auto">
            <a:xfrm>
              <a:off x="9417718" y="3556450"/>
              <a:ext cx="650658" cy="384857"/>
            </a:xfrm>
            <a:custGeom>
              <a:avLst/>
              <a:gdLst/>
              <a:ahLst/>
              <a:cxnLst>
                <a:cxn ang="0">
                  <a:pos x="394" y="150"/>
                </a:cxn>
                <a:cxn ang="0">
                  <a:pos x="386" y="137"/>
                </a:cxn>
                <a:cxn ang="0">
                  <a:pos x="375" y="124"/>
                </a:cxn>
                <a:cxn ang="0">
                  <a:pos x="376" y="94"/>
                </a:cxn>
                <a:cxn ang="0">
                  <a:pos x="378" y="77"/>
                </a:cxn>
                <a:cxn ang="0">
                  <a:pos x="359" y="56"/>
                </a:cxn>
                <a:cxn ang="0">
                  <a:pos x="349" y="50"/>
                </a:cxn>
                <a:cxn ang="0">
                  <a:pos x="332" y="49"/>
                </a:cxn>
                <a:cxn ang="0">
                  <a:pos x="311" y="53"/>
                </a:cxn>
                <a:cxn ang="0">
                  <a:pos x="294" y="48"/>
                </a:cxn>
                <a:cxn ang="0">
                  <a:pos x="279" y="32"/>
                </a:cxn>
                <a:cxn ang="0">
                  <a:pos x="255" y="15"/>
                </a:cxn>
                <a:cxn ang="0">
                  <a:pos x="237" y="7"/>
                </a:cxn>
                <a:cxn ang="0">
                  <a:pos x="219" y="10"/>
                </a:cxn>
                <a:cxn ang="0">
                  <a:pos x="192" y="22"/>
                </a:cxn>
                <a:cxn ang="0">
                  <a:pos x="189" y="60"/>
                </a:cxn>
                <a:cxn ang="0">
                  <a:pos x="174" y="94"/>
                </a:cxn>
                <a:cxn ang="0">
                  <a:pos x="146" y="109"/>
                </a:cxn>
                <a:cxn ang="0">
                  <a:pos x="127" y="96"/>
                </a:cxn>
                <a:cxn ang="0">
                  <a:pos x="124" y="77"/>
                </a:cxn>
                <a:cxn ang="0">
                  <a:pos x="110" y="64"/>
                </a:cxn>
                <a:cxn ang="0">
                  <a:pos x="96" y="50"/>
                </a:cxn>
                <a:cxn ang="0">
                  <a:pos x="93" y="33"/>
                </a:cxn>
                <a:cxn ang="0">
                  <a:pos x="75" y="38"/>
                </a:cxn>
                <a:cxn ang="0">
                  <a:pos x="57" y="51"/>
                </a:cxn>
                <a:cxn ang="0">
                  <a:pos x="39" y="58"/>
                </a:cxn>
                <a:cxn ang="0">
                  <a:pos x="28" y="75"/>
                </a:cxn>
                <a:cxn ang="0">
                  <a:pos x="17" y="117"/>
                </a:cxn>
                <a:cxn ang="0">
                  <a:pos x="8" y="131"/>
                </a:cxn>
                <a:cxn ang="0">
                  <a:pos x="1" y="189"/>
                </a:cxn>
                <a:cxn ang="0">
                  <a:pos x="10" y="204"/>
                </a:cxn>
                <a:cxn ang="0">
                  <a:pos x="18" y="192"/>
                </a:cxn>
                <a:cxn ang="0">
                  <a:pos x="22" y="187"/>
                </a:cxn>
                <a:cxn ang="0">
                  <a:pos x="29" y="180"/>
                </a:cxn>
                <a:cxn ang="0">
                  <a:pos x="49" y="171"/>
                </a:cxn>
                <a:cxn ang="0">
                  <a:pos x="69" y="163"/>
                </a:cxn>
                <a:cxn ang="0">
                  <a:pos x="94" y="167"/>
                </a:cxn>
                <a:cxn ang="0">
                  <a:pos x="111" y="166"/>
                </a:cxn>
                <a:cxn ang="0">
                  <a:pos x="120" y="169"/>
                </a:cxn>
                <a:cxn ang="0">
                  <a:pos x="133" y="171"/>
                </a:cxn>
                <a:cxn ang="0">
                  <a:pos x="150" y="171"/>
                </a:cxn>
                <a:cxn ang="0">
                  <a:pos x="164" y="171"/>
                </a:cxn>
                <a:cxn ang="0">
                  <a:pos x="177" y="180"/>
                </a:cxn>
                <a:cxn ang="0">
                  <a:pos x="203" y="178"/>
                </a:cxn>
                <a:cxn ang="0">
                  <a:pos x="209" y="168"/>
                </a:cxn>
                <a:cxn ang="0">
                  <a:pos x="225" y="164"/>
                </a:cxn>
                <a:cxn ang="0">
                  <a:pos x="224" y="172"/>
                </a:cxn>
                <a:cxn ang="0">
                  <a:pos x="241" y="188"/>
                </a:cxn>
                <a:cxn ang="0">
                  <a:pos x="263" y="196"/>
                </a:cxn>
                <a:cxn ang="0">
                  <a:pos x="292" y="219"/>
                </a:cxn>
                <a:cxn ang="0">
                  <a:pos x="300" y="233"/>
                </a:cxn>
                <a:cxn ang="0">
                  <a:pos x="316" y="235"/>
                </a:cxn>
                <a:cxn ang="0">
                  <a:pos x="332" y="227"/>
                </a:cxn>
                <a:cxn ang="0">
                  <a:pos x="351" y="224"/>
                </a:cxn>
                <a:cxn ang="0">
                  <a:pos x="381" y="205"/>
                </a:cxn>
                <a:cxn ang="0">
                  <a:pos x="399" y="173"/>
                </a:cxn>
              </a:cxnLst>
              <a:rect l="0" t="0" r="r" b="b"/>
              <a:pathLst>
                <a:path w="399" h="236">
                  <a:moveTo>
                    <a:pt x="399" y="162"/>
                  </a:moveTo>
                  <a:cubicBezTo>
                    <a:pt x="399" y="161"/>
                    <a:pt x="398" y="161"/>
                    <a:pt x="397" y="159"/>
                  </a:cubicBezTo>
                  <a:cubicBezTo>
                    <a:pt x="396" y="157"/>
                    <a:pt x="398" y="153"/>
                    <a:pt x="397" y="151"/>
                  </a:cubicBezTo>
                  <a:cubicBezTo>
                    <a:pt x="396" y="149"/>
                    <a:pt x="396" y="150"/>
                    <a:pt x="394" y="150"/>
                  </a:cubicBezTo>
                  <a:cubicBezTo>
                    <a:pt x="392" y="149"/>
                    <a:pt x="392" y="148"/>
                    <a:pt x="391" y="146"/>
                  </a:cubicBezTo>
                  <a:cubicBezTo>
                    <a:pt x="391" y="143"/>
                    <a:pt x="392" y="143"/>
                    <a:pt x="390" y="142"/>
                  </a:cubicBezTo>
                  <a:cubicBezTo>
                    <a:pt x="389" y="141"/>
                    <a:pt x="387" y="141"/>
                    <a:pt x="387" y="140"/>
                  </a:cubicBezTo>
                  <a:cubicBezTo>
                    <a:pt x="386" y="139"/>
                    <a:pt x="386" y="138"/>
                    <a:pt x="386" y="137"/>
                  </a:cubicBezTo>
                  <a:cubicBezTo>
                    <a:pt x="385" y="135"/>
                    <a:pt x="384" y="135"/>
                    <a:pt x="384" y="133"/>
                  </a:cubicBezTo>
                  <a:cubicBezTo>
                    <a:pt x="385" y="130"/>
                    <a:pt x="387" y="129"/>
                    <a:pt x="387" y="126"/>
                  </a:cubicBezTo>
                  <a:cubicBezTo>
                    <a:pt x="382" y="126"/>
                    <a:pt x="383" y="124"/>
                    <a:pt x="383" y="121"/>
                  </a:cubicBezTo>
                  <a:cubicBezTo>
                    <a:pt x="380" y="120"/>
                    <a:pt x="378" y="123"/>
                    <a:pt x="375" y="124"/>
                  </a:cubicBezTo>
                  <a:cubicBezTo>
                    <a:pt x="373" y="124"/>
                    <a:pt x="371" y="124"/>
                    <a:pt x="369" y="125"/>
                  </a:cubicBezTo>
                  <a:cubicBezTo>
                    <a:pt x="367" y="121"/>
                    <a:pt x="373" y="118"/>
                    <a:pt x="373" y="114"/>
                  </a:cubicBezTo>
                  <a:cubicBezTo>
                    <a:pt x="374" y="110"/>
                    <a:pt x="372" y="110"/>
                    <a:pt x="371" y="107"/>
                  </a:cubicBezTo>
                  <a:cubicBezTo>
                    <a:pt x="369" y="101"/>
                    <a:pt x="374" y="98"/>
                    <a:pt x="376" y="94"/>
                  </a:cubicBezTo>
                  <a:cubicBezTo>
                    <a:pt x="377" y="94"/>
                    <a:pt x="377" y="93"/>
                    <a:pt x="377" y="93"/>
                  </a:cubicBezTo>
                  <a:cubicBezTo>
                    <a:pt x="378" y="92"/>
                    <a:pt x="380" y="91"/>
                    <a:pt x="380" y="91"/>
                  </a:cubicBezTo>
                  <a:cubicBezTo>
                    <a:pt x="381" y="90"/>
                    <a:pt x="381" y="87"/>
                    <a:pt x="381" y="86"/>
                  </a:cubicBezTo>
                  <a:cubicBezTo>
                    <a:pt x="382" y="83"/>
                    <a:pt x="381" y="79"/>
                    <a:pt x="378" y="77"/>
                  </a:cubicBezTo>
                  <a:cubicBezTo>
                    <a:pt x="376" y="75"/>
                    <a:pt x="373" y="75"/>
                    <a:pt x="370" y="73"/>
                  </a:cubicBezTo>
                  <a:cubicBezTo>
                    <a:pt x="369" y="72"/>
                    <a:pt x="368" y="70"/>
                    <a:pt x="367" y="69"/>
                  </a:cubicBezTo>
                  <a:cubicBezTo>
                    <a:pt x="364" y="66"/>
                    <a:pt x="361" y="65"/>
                    <a:pt x="358" y="63"/>
                  </a:cubicBezTo>
                  <a:cubicBezTo>
                    <a:pt x="359" y="61"/>
                    <a:pt x="359" y="58"/>
                    <a:pt x="359" y="56"/>
                  </a:cubicBezTo>
                  <a:cubicBezTo>
                    <a:pt x="357" y="56"/>
                    <a:pt x="355" y="56"/>
                    <a:pt x="354" y="56"/>
                  </a:cubicBezTo>
                  <a:cubicBezTo>
                    <a:pt x="353" y="55"/>
                    <a:pt x="353" y="55"/>
                    <a:pt x="353" y="54"/>
                  </a:cubicBezTo>
                  <a:cubicBezTo>
                    <a:pt x="351" y="52"/>
                    <a:pt x="350" y="50"/>
                    <a:pt x="349" y="47"/>
                  </a:cubicBezTo>
                  <a:cubicBezTo>
                    <a:pt x="349" y="48"/>
                    <a:pt x="349" y="49"/>
                    <a:pt x="349" y="50"/>
                  </a:cubicBezTo>
                  <a:cubicBezTo>
                    <a:pt x="349" y="53"/>
                    <a:pt x="350" y="54"/>
                    <a:pt x="350" y="56"/>
                  </a:cubicBezTo>
                  <a:cubicBezTo>
                    <a:pt x="346" y="57"/>
                    <a:pt x="343" y="56"/>
                    <a:pt x="340" y="54"/>
                  </a:cubicBezTo>
                  <a:cubicBezTo>
                    <a:pt x="338" y="53"/>
                    <a:pt x="336" y="53"/>
                    <a:pt x="334" y="52"/>
                  </a:cubicBezTo>
                  <a:cubicBezTo>
                    <a:pt x="333" y="51"/>
                    <a:pt x="333" y="50"/>
                    <a:pt x="332" y="49"/>
                  </a:cubicBezTo>
                  <a:cubicBezTo>
                    <a:pt x="331" y="48"/>
                    <a:pt x="329" y="48"/>
                    <a:pt x="327" y="48"/>
                  </a:cubicBezTo>
                  <a:cubicBezTo>
                    <a:pt x="326" y="47"/>
                    <a:pt x="327" y="47"/>
                    <a:pt x="325" y="47"/>
                  </a:cubicBezTo>
                  <a:cubicBezTo>
                    <a:pt x="324" y="46"/>
                    <a:pt x="320" y="46"/>
                    <a:pt x="319" y="47"/>
                  </a:cubicBezTo>
                  <a:cubicBezTo>
                    <a:pt x="314" y="48"/>
                    <a:pt x="315" y="52"/>
                    <a:pt x="311" y="53"/>
                  </a:cubicBezTo>
                  <a:cubicBezTo>
                    <a:pt x="310" y="53"/>
                    <a:pt x="309" y="53"/>
                    <a:pt x="308" y="53"/>
                  </a:cubicBezTo>
                  <a:cubicBezTo>
                    <a:pt x="306" y="52"/>
                    <a:pt x="303" y="52"/>
                    <a:pt x="301" y="51"/>
                  </a:cubicBezTo>
                  <a:cubicBezTo>
                    <a:pt x="300" y="51"/>
                    <a:pt x="300" y="50"/>
                    <a:pt x="299" y="50"/>
                  </a:cubicBezTo>
                  <a:cubicBezTo>
                    <a:pt x="297" y="49"/>
                    <a:pt x="296" y="48"/>
                    <a:pt x="294" y="48"/>
                  </a:cubicBezTo>
                  <a:cubicBezTo>
                    <a:pt x="294" y="48"/>
                    <a:pt x="292" y="49"/>
                    <a:pt x="291" y="48"/>
                  </a:cubicBezTo>
                  <a:cubicBezTo>
                    <a:pt x="289" y="48"/>
                    <a:pt x="288" y="45"/>
                    <a:pt x="287" y="43"/>
                  </a:cubicBezTo>
                  <a:cubicBezTo>
                    <a:pt x="285" y="41"/>
                    <a:pt x="284" y="39"/>
                    <a:pt x="282" y="36"/>
                  </a:cubicBezTo>
                  <a:cubicBezTo>
                    <a:pt x="281" y="34"/>
                    <a:pt x="281" y="33"/>
                    <a:pt x="279" y="32"/>
                  </a:cubicBezTo>
                  <a:cubicBezTo>
                    <a:pt x="276" y="31"/>
                    <a:pt x="276" y="31"/>
                    <a:pt x="276" y="28"/>
                  </a:cubicBezTo>
                  <a:cubicBezTo>
                    <a:pt x="275" y="25"/>
                    <a:pt x="277" y="24"/>
                    <a:pt x="274" y="22"/>
                  </a:cubicBezTo>
                  <a:cubicBezTo>
                    <a:pt x="271" y="21"/>
                    <a:pt x="268" y="22"/>
                    <a:pt x="266" y="20"/>
                  </a:cubicBezTo>
                  <a:cubicBezTo>
                    <a:pt x="262" y="17"/>
                    <a:pt x="262" y="13"/>
                    <a:pt x="255" y="15"/>
                  </a:cubicBezTo>
                  <a:cubicBezTo>
                    <a:pt x="256" y="10"/>
                    <a:pt x="251" y="7"/>
                    <a:pt x="247" y="5"/>
                  </a:cubicBezTo>
                  <a:cubicBezTo>
                    <a:pt x="245" y="5"/>
                    <a:pt x="244" y="4"/>
                    <a:pt x="243" y="4"/>
                  </a:cubicBezTo>
                  <a:cubicBezTo>
                    <a:pt x="241" y="2"/>
                    <a:pt x="240" y="0"/>
                    <a:pt x="237" y="0"/>
                  </a:cubicBezTo>
                  <a:cubicBezTo>
                    <a:pt x="237" y="2"/>
                    <a:pt x="237" y="5"/>
                    <a:pt x="237" y="7"/>
                  </a:cubicBezTo>
                  <a:cubicBezTo>
                    <a:pt x="232" y="8"/>
                    <a:pt x="235" y="2"/>
                    <a:pt x="233" y="1"/>
                  </a:cubicBezTo>
                  <a:cubicBezTo>
                    <a:pt x="231" y="0"/>
                    <a:pt x="226" y="4"/>
                    <a:pt x="224" y="5"/>
                  </a:cubicBezTo>
                  <a:cubicBezTo>
                    <a:pt x="223" y="6"/>
                    <a:pt x="222" y="6"/>
                    <a:pt x="221" y="7"/>
                  </a:cubicBezTo>
                  <a:cubicBezTo>
                    <a:pt x="220" y="8"/>
                    <a:pt x="219" y="9"/>
                    <a:pt x="219" y="10"/>
                  </a:cubicBezTo>
                  <a:cubicBezTo>
                    <a:pt x="215" y="13"/>
                    <a:pt x="209" y="12"/>
                    <a:pt x="204" y="13"/>
                  </a:cubicBezTo>
                  <a:cubicBezTo>
                    <a:pt x="201" y="13"/>
                    <a:pt x="202" y="13"/>
                    <a:pt x="201" y="15"/>
                  </a:cubicBezTo>
                  <a:cubicBezTo>
                    <a:pt x="199" y="17"/>
                    <a:pt x="198" y="18"/>
                    <a:pt x="196" y="20"/>
                  </a:cubicBezTo>
                  <a:cubicBezTo>
                    <a:pt x="195" y="20"/>
                    <a:pt x="193" y="22"/>
                    <a:pt x="192" y="22"/>
                  </a:cubicBezTo>
                  <a:cubicBezTo>
                    <a:pt x="189" y="23"/>
                    <a:pt x="188" y="22"/>
                    <a:pt x="188" y="21"/>
                  </a:cubicBezTo>
                  <a:cubicBezTo>
                    <a:pt x="188" y="23"/>
                    <a:pt x="188" y="25"/>
                    <a:pt x="188" y="27"/>
                  </a:cubicBezTo>
                  <a:cubicBezTo>
                    <a:pt x="188" y="30"/>
                    <a:pt x="189" y="34"/>
                    <a:pt x="189" y="37"/>
                  </a:cubicBezTo>
                  <a:cubicBezTo>
                    <a:pt x="189" y="45"/>
                    <a:pt x="189" y="52"/>
                    <a:pt x="189" y="60"/>
                  </a:cubicBezTo>
                  <a:cubicBezTo>
                    <a:pt x="189" y="68"/>
                    <a:pt x="190" y="77"/>
                    <a:pt x="189" y="85"/>
                  </a:cubicBezTo>
                  <a:cubicBezTo>
                    <a:pt x="188" y="90"/>
                    <a:pt x="185" y="91"/>
                    <a:pt x="181" y="92"/>
                  </a:cubicBezTo>
                  <a:cubicBezTo>
                    <a:pt x="179" y="93"/>
                    <a:pt x="178" y="94"/>
                    <a:pt x="176" y="94"/>
                  </a:cubicBezTo>
                  <a:cubicBezTo>
                    <a:pt x="175" y="94"/>
                    <a:pt x="174" y="94"/>
                    <a:pt x="174" y="94"/>
                  </a:cubicBezTo>
                  <a:cubicBezTo>
                    <a:pt x="173" y="93"/>
                    <a:pt x="173" y="92"/>
                    <a:pt x="172" y="92"/>
                  </a:cubicBezTo>
                  <a:cubicBezTo>
                    <a:pt x="165" y="90"/>
                    <a:pt x="163" y="102"/>
                    <a:pt x="159" y="105"/>
                  </a:cubicBezTo>
                  <a:cubicBezTo>
                    <a:pt x="158" y="106"/>
                    <a:pt x="156" y="106"/>
                    <a:pt x="154" y="107"/>
                  </a:cubicBezTo>
                  <a:cubicBezTo>
                    <a:pt x="151" y="108"/>
                    <a:pt x="148" y="109"/>
                    <a:pt x="146" y="109"/>
                  </a:cubicBezTo>
                  <a:cubicBezTo>
                    <a:pt x="142" y="110"/>
                    <a:pt x="140" y="108"/>
                    <a:pt x="140" y="104"/>
                  </a:cubicBezTo>
                  <a:cubicBezTo>
                    <a:pt x="138" y="104"/>
                    <a:pt x="135" y="105"/>
                    <a:pt x="133" y="104"/>
                  </a:cubicBezTo>
                  <a:cubicBezTo>
                    <a:pt x="131" y="103"/>
                    <a:pt x="131" y="103"/>
                    <a:pt x="131" y="101"/>
                  </a:cubicBezTo>
                  <a:cubicBezTo>
                    <a:pt x="129" y="99"/>
                    <a:pt x="128" y="98"/>
                    <a:pt x="127" y="96"/>
                  </a:cubicBezTo>
                  <a:cubicBezTo>
                    <a:pt x="127" y="96"/>
                    <a:pt x="127" y="95"/>
                    <a:pt x="127" y="95"/>
                  </a:cubicBezTo>
                  <a:cubicBezTo>
                    <a:pt x="126" y="94"/>
                    <a:pt x="125" y="93"/>
                    <a:pt x="125" y="92"/>
                  </a:cubicBezTo>
                  <a:cubicBezTo>
                    <a:pt x="124" y="91"/>
                    <a:pt x="124" y="90"/>
                    <a:pt x="124" y="88"/>
                  </a:cubicBezTo>
                  <a:cubicBezTo>
                    <a:pt x="124" y="85"/>
                    <a:pt x="124" y="81"/>
                    <a:pt x="124" y="77"/>
                  </a:cubicBezTo>
                  <a:cubicBezTo>
                    <a:pt x="124" y="73"/>
                    <a:pt x="125" y="72"/>
                    <a:pt x="121" y="71"/>
                  </a:cubicBezTo>
                  <a:cubicBezTo>
                    <a:pt x="118" y="70"/>
                    <a:pt x="114" y="70"/>
                    <a:pt x="112" y="68"/>
                  </a:cubicBezTo>
                  <a:cubicBezTo>
                    <a:pt x="111" y="67"/>
                    <a:pt x="110" y="67"/>
                    <a:pt x="110" y="66"/>
                  </a:cubicBezTo>
                  <a:cubicBezTo>
                    <a:pt x="110" y="65"/>
                    <a:pt x="110" y="64"/>
                    <a:pt x="110" y="64"/>
                  </a:cubicBezTo>
                  <a:cubicBezTo>
                    <a:pt x="110" y="63"/>
                    <a:pt x="109" y="62"/>
                    <a:pt x="108" y="62"/>
                  </a:cubicBezTo>
                  <a:cubicBezTo>
                    <a:pt x="107" y="61"/>
                    <a:pt x="105" y="59"/>
                    <a:pt x="105" y="57"/>
                  </a:cubicBezTo>
                  <a:cubicBezTo>
                    <a:pt x="103" y="57"/>
                    <a:pt x="101" y="58"/>
                    <a:pt x="99" y="56"/>
                  </a:cubicBezTo>
                  <a:cubicBezTo>
                    <a:pt x="98" y="54"/>
                    <a:pt x="98" y="52"/>
                    <a:pt x="96" y="50"/>
                  </a:cubicBezTo>
                  <a:cubicBezTo>
                    <a:pt x="96" y="49"/>
                    <a:pt x="95" y="49"/>
                    <a:pt x="94" y="48"/>
                  </a:cubicBezTo>
                  <a:cubicBezTo>
                    <a:pt x="92" y="47"/>
                    <a:pt x="92" y="48"/>
                    <a:pt x="92" y="45"/>
                  </a:cubicBezTo>
                  <a:cubicBezTo>
                    <a:pt x="92" y="43"/>
                    <a:pt x="92" y="41"/>
                    <a:pt x="92" y="39"/>
                  </a:cubicBezTo>
                  <a:cubicBezTo>
                    <a:pt x="92" y="38"/>
                    <a:pt x="93" y="35"/>
                    <a:pt x="93" y="33"/>
                  </a:cubicBezTo>
                  <a:cubicBezTo>
                    <a:pt x="92" y="32"/>
                    <a:pt x="91" y="32"/>
                    <a:pt x="91" y="30"/>
                  </a:cubicBezTo>
                  <a:cubicBezTo>
                    <a:pt x="90" y="30"/>
                    <a:pt x="88" y="32"/>
                    <a:pt x="87" y="33"/>
                  </a:cubicBezTo>
                  <a:cubicBezTo>
                    <a:pt x="85" y="35"/>
                    <a:pt x="86" y="35"/>
                    <a:pt x="84" y="35"/>
                  </a:cubicBezTo>
                  <a:cubicBezTo>
                    <a:pt x="81" y="36"/>
                    <a:pt x="78" y="37"/>
                    <a:pt x="75" y="38"/>
                  </a:cubicBezTo>
                  <a:cubicBezTo>
                    <a:pt x="73" y="39"/>
                    <a:pt x="72" y="40"/>
                    <a:pt x="70" y="41"/>
                  </a:cubicBezTo>
                  <a:cubicBezTo>
                    <a:pt x="68" y="43"/>
                    <a:pt x="67" y="42"/>
                    <a:pt x="65" y="43"/>
                  </a:cubicBezTo>
                  <a:cubicBezTo>
                    <a:pt x="61" y="45"/>
                    <a:pt x="61" y="48"/>
                    <a:pt x="61" y="51"/>
                  </a:cubicBezTo>
                  <a:cubicBezTo>
                    <a:pt x="59" y="51"/>
                    <a:pt x="58" y="51"/>
                    <a:pt x="57" y="51"/>
                  </a:cubicBezTo>
                  <a:cubicBezTo>
                    <a:pt x="57" y="51"/>
                    <a:pt x="55" y="50"/>
                    <a:pt x="55" y="50"/>
                  </a:cubicBezTo>
                  <a:cubicBezTo>
                    <a:pt x="54" y="49"/>
                    <a:pt x="52" y="49"/>
                    <a:pt x="50" y="49"/>
                  </a:cubicBezTo>
                  <a:cubicBezTo>
                    <a:pt x="47" y="49"/>
                    <a:pt x="44" y="51"/>
                    <a:pt x="42" y="53"/>
                  </a:cubicBezTo>
                  <a:cubicBezTo>
                    <a:pt x="41" y="55"/>
                    <a:pt x="40" y="56"/>
                    <a:pt x="39" y="58"/>
                  </a:cubicBezTo>
                  <a:cubicBezTo>
                    <a:pt x="37" y="59"/>
                    <a:pt x="37" y="62"/>
                    <a:pt x="36" y="64"/>
                  </a:cubicBezTo>
                  <a:cubicBezTo>
                    <a:pt x="34" y="66"/>
                    <a:pt x="33" y="67"/>
                    <a:pt x="32" y="69"/>
                  </a:cubicBezTo>
                  <a:cubicBezTo>
                    <a:pt x="31" y="70"/>
                    <a:pt x="31" y="71"/>
                    <a:pt x="30" y="72"/>
                  </a:cubicBezTo>
                  <a:cubicBezTo>
                    <a:pt x="30" y="73"/>
                    <a:pt x="28" y="74"/>
                    <a:pt x="28" y="75"/>
                  </a:cubicBezTo>
                  <a:cubicBezTo>
                    <a:pt x="27" y="77"/>
                    <a:pt x="26" y="80"/>
                    <a:pt x="25" y="83"/>
                  </a:cubicBezTo>
                  <a:cubicBezTo>
                    <a:pt x="24" y="88"/>
                    <a:pt x="26" y="94"/>
                    <a:pt x="25" y="99"/>
                  </a:cubicBezTo>
                  <a:cubicBezTo>
                    <a:pt x="24" y="103"/>
                    <a:pt x="23" y="107"/>
                    <a:pt x="22" y="110"/>
                  </a:cubicBezTo>
                  <a:cubicBezTo>
                    <a:pt x="21" y="113"/>
                    <a:pt x="19" y="115"/>
                    <a:pt x="17" y="117"/>
                  </a:cubicBezTo>
                  <a:cubicBezTo>
                    <a:pt x="17" y="117"/>
                    <a:pt x="15" y="118"/>
                    <a:pt x="15" y="119"/>
                  </a:cubicBezTo>
                  <a:cubicBezTo>
                    <a:pt x="14" y="120"/>
                    <a:pt x="14" y="120"/>
                    <a:pt x="14" y="122"/>
                  </a:cubicBezTo>
                  <a:cubicBezTo>
                    <a:pt x="13" y="123"/>
                    <a:pt x="12" y="125"/>
                    <a:pt x="11" y="126"/>
                  </a:cubicBezTo>
                  <a:cubicBezTo>
                    <a:pt x="10" y="128"/>
                    <a:pt x="9" y="130"/>
                    <a:pt x="8" y="131"/>
                  </a:cubicBezTo>
                  <a:cubicBezTo>
                    <a:pt x="7" y="135"/>
                    <a:pt x="8" y="141"/>
                    <a:pt x="6" y="146"/>
                  </a:cubicBezTo>
                  <a:cubicBezTo>
                    <a:pt x="5" y="149"/>
                    <a:pt x="2" y="152"/>
                    <a:pt x="1" y="156"/>
                  </a:cubicBezTo>
                  <a:cubicBezTo>
                    <a:pt x="0" y="160"/>
                    <a:pt x="0" y="164"/>
                    <a:pt x="0" y="168"/>
                  </a:cubicBezTo>
                  <a:cubicBezTo>
                    <a:pt x="0" y="175"/>
                    <a:pt x="0" y="182"/>
                    <a:pt x="1" y="189"/>
                  </a:cubicBezTo>
                  <a:cubicBezTo>
                    <a:pt x="1" y="191"/>
                    <a:pt x="0" y="191"/>
                    <a:pt x="2" y="193"/>
                  </a:cubicBezTo>
                  <a:cubicBezTo>
                    <a:pt x="2" y="194"/>
                    <a:pt x="3" y="194"/>
                    <a:pt x="4" y="195"/>
                  </a:cubicBezTo>
                  <a:cubicBezTo>
                    <a:pt x="5" y="196"/>
                    <a:pt x="6" y="198"/>
                    <a:pt x="6" y="199"/>
                  </a:cubicBezTo>
                  <a:cubicBezTo>
                    <a:pt x="7" y="201"/>
                    <a:pt x="9" y="202"/>
                    <a:pt x="10" y="204"/>
                  </a:cubicBezTo>
                  <a:cubicBezTo>
                    <a:pt x="11" y="203"/>
                    <a:pt x="11" y="202"/>
                    <a:pt x="11" y="201"/>
                  </a:cubicBezTo>
                  <a:cubicBezTo>
                    <a:pt x="11" y="199"/>
                    <a:pt x="11" y="196"/>
                    <a:pt x="13" y="195"/>
                  </a:cubicBezTo>
                  <a:cubicBezTo>
                    <a:pt x="14" y="194"/>
                    <a:pt x="15" y="195"/>
                    <a:pt x="16" y="195"/>
                  </a:cubicBezTo>
                  <a:cubicBezTo>
                    <a:pt x="17" y="194"/>
                    <a:pt x="17" y="193"/>
                    <a:pt x="18" y="192"/>
                  </a:cubicBezTo>
                  <a:cubicBezTo>
                    <a:pt x="18" y="192"/>
                    <a:pt x="19" y="191"/>
                    <a:pt x="19" y="190"/>
                  </a:cubicBezTo>
                  <a:cubicBezTo>
                    <a:pt x="19" y="190"/>
                    <a:pt x="20" y="190"/>
                    <a:pt x="20" y="189"/>
                  </a:cubicBezTo>
                  <a:cubicBezTo>
                    <a:pt x="20" y="189"/>
                    <a:pt x="19" y="188"/>
                    <a:pt x="20" y="188"/>
                  </a:cubicBezTo>
                  <a:cubicBezTo>
                    <a:pt x="20" y="187"/>
                    <a:pt x="22" y="187"/>
                    <a:pt x="22" y="187"/>
                  </a:cubicBezTo>
                  <a:cubicBezTo>
                    <a:pt x="22" y="187"/>
                    <a:pt x="23" y="186"/>
                    <a:pt x="23" y="186"/>
                  </a:cubicBezTo>
                  <a:cubicBezTo>
                    <a:pt x="23" y="186"/>
                    <a:pt x="24" y="185"/>
                    <a:pt x="25" y="185"/>
                  </a:cubicBezTo>
                  <a:cubicBezTo>
                    <a:pt x="26" y="185"/>
                    <a:pt x="27" y="184"/>
                    <a:pt x="28" y="184"/>
                  </a:cubicBezTo>
                  <a:cubicBezTo>
                    <a:pt x="29" y="183"/>
                    <a:pt x="29" y="181"/>
                    <a:pt x="29" y="180"/>
                  </a:cubicBezTo>
                  <a:cubicBezTo>
                    <a:pt x="30" y="178"/>
                    <a:pt x="31" y="178"/>
                    <a:pt x="33" y="178"/>
                  </a:cubicBezTo>
                  <a:cubicBezTo>
                    <a:pt x="34" y="177"/>
                    <a:pt x="36" y="175"/>
                    <a:pt x="37" y="175"/>
                  </a:cubicBezTo>
                  <a:cubicBezTo>
                    <a:pt x="39" y="173"/>
                    <a:pt x="41" y="174"/>
                    <a:pt x="44" y="174"/>
                  </a:cubicBezTo>
                  <a:cubicBezTo>
                    <a:pt x="47" y="174"/>
                    <a:pt x="47" y="173"/>
                    <a:pt x="49" y="171"/>
                  </a:cubicBezTo>
                  <a:cubicBezTo>
                    <a:pt x="50" y="170"/>
                    <a:pt x="53" y="169"/>
                    <a:pt x="55" y="169"/>
                  </a:cubicBezTo>
                  <a:cubicBezTo>
                    <a:pt x="56" y="168"/>
                    <a:pt x="57" y="168"/>
                    <a:pt x="58" y="168"/>
                  </a:cubicBezTo>
                  <a:cubicBezTo>
                    <a:pt x="62" y="168"/>
                    <a:pt x="60" y="166"/>
                    <a:pt x="61" y="164"/>
                  </a:cubicBezTo>
                  <a:cubicBezTo>
                    <a:pt x="62" y="162"/>
                    <a:pt x="68" y="162"/>
                    <a:pt x="69" y="163"/>
                  </a:cubicBezTo>
                  <a:cubicBezTo>
                    <a:pt x="70" y="163"/>
                    <a:pt x="71" y="164"/>
                    <a:pt x="72" y="164"/>
                  </a:cubicBezTo>
                  <a:cubicBezTo>
                    <a:pt x="73" y="164"/>
                    <a:pt x="74" y="165"/>
                    <a:pt x="75" y="165"/>
                  </a:cubicBezTo>
                  <a:cubicBezTo>
                    <a:pt x="79" y="166"/>
                    <a:pt x="83" y="166"/>
                    <a:pt x="86" y="166"/>
                  </a:cubicBezTo>
                  <a:cubicBezTo>
                    <a:pt x="89" y="166"/>
                    <a:pt x="91" y="166"/>
                    <a:pt x="94" y="167"/>
                  </a:cubicBezTo>
                  <a:cubicBezTo>
                    <a:pt x="97" y="168"/>
                    <a:pt x="99" y="168"/>
                    <a:pt x="102" y="168"/>
                  </a:cubicBezTo>
                  <a:cubicBezTo>
                    <a:pt x="104" y="168"/>
                    <a:pt x="105" y="168"/>
                    <a:pt x="107" y="168"/>
                  </a:cubicBezTo>
                  <a:cubicBezTo>
                    <a:pt x="107" y="168"/>
                    <a:pt x="108" y="168"/>
                    <a:pt x="109" y="168"/>
                  </a:cubicBezTo>
                  <a:cubicBezTo>
                    <a:pt x="110" y="168"/>
                    <a:pt x="110" y="167"/>
                    <a:pt x="111" y="166"/>
                  </a:cubicBezTo>
                  <a:cubicBezTo>
                    <a:pt x="112" y="166"/>
                    <a:pt x="113" y="166"/>
                    <a:pt x="114" y="166"/>
                  </a:cubicBezTo>
                  <a:cubicBezTo>
                    <a:pt x="115" y="166"/>
                    <a:pt x="117" y="166"/>
                    <a:pt x="118" y="167"/>
                  </a:cubicBezTo>
                  <a:cubicBezTo>
                    <a:pt x="118" y="167"/>
                    <a:pt x="120" y="166"/>
                    <a:pt x="120" y="167"/>
                  </a:cubicBezTo>
                  <a:cubicBezTo>
                    <a:pt x="120" y="167"/>
                    <a:pt x="120" y="168"/>
                    <a:pt x="120" y="169"/>
                  </a:cubicBezTo>
                  <a:cubicBezTo>
                    <a:pt x="120" y="169"/>
                    <a:pt x="121" y="169"/>
                    <a:pt x="121" y="170"/>
                  </a:cubicBezTo>
                  <a:cubicBezTo>
                    <a:pt x="121" y="171"/>
                    <a:pt x="121" y="174"/>
                    <a:pt x="123" y="175"/>
                  </a:cubicBezTo>
                  <a:cubicBezTo>
                    <a:pt x="125" y="175"/>
                    <a:pt x="129" y="173"/>
                    <a:pt x="129" y="171"/>
                  </a:cubicBezTo>
                  <a:cubicBezTo>
                    <a:pt x="130" y="170"/>
                    <a:pt x="132" y="171"/>
                    <a:pt x="133" y="171"/>
                  </a:cubicBezTo>
                  <a:cubicBezTo>
                    <a:pt x="135" y="171"/>
                    <a:pt x="135" y="169"/>
                    <a:pt x="136" y="168"/>
                  </a:cubicBezTo>
                  <a:cubicBezTo>
                    <a:pt x="137" y="168"/>
                    <a:pt x="139" y="169"/>
                    <a:pt x="140" y="169"/>
                  </a:cubicBezTo>
                  <a:cubicBezTo>
                    <a:pt x="142" y="169"/>
                    <a:pt x="143" y="170"/>
                    <a:pt x="145" y="171"/>
                  </a:cubicBezTo>
                  <a:cubicBezTo>
                    <a:pt x="146" y="171"/>
                    <a:pt x="148" y="171"/>
                    <a:pt x="150" y="171"/>
                  </a:cubicBezTo>
                  <a:cubicBezTo>
                    <a:pt x="151" y="171"/>
                    <a:pt x="152" y="170"/>
                    <a:pt x="153" y="170"/>
                  </a:cubicBezTo>
                  <a:cubicBezTo>
                    <a:pt x="156" y="169"/>
                    <a:pt x="158" y="169"/>
                    <a:pt x="161" y="170"/>
                  </a:cubicBezTo>
                  <a:cubicBezTo>
                    <a:pt x="161" y="171"/>
                    <a:pt x="161" y="173"/>
                    <a:pt x="162" y="174"/>
                  </a:cubicBezTo>
                  <a:cubicBezTo>
                    <a:pt x="163" y="174"/>
                    <a:pt x="162" y="171"/>
                    <a:pt x="164" y="171"/>
                  </a:cubicBezTo>
                  <a:cubicBezTo>
                    <a:pt x="165" y="171"/>
                    <a:pt x="166" y="172"/>
                    <a:pt x="167" y="173"/>
                  </a:cubicBezTo>
                  <a:cubicBezTo>
                    <a:pt x="169" y="174"/>
                    <a:pt x="171" y="175"/>
                    <a:pt x="173" y="176"/>
                  </a:cubicBezTo>
                  <a:cubicBezTo>
                    <a:pt x="174" y="176"/>
                    <a:pt x="176" y="176"/>
                    <a:pt x="176" y="177"/>
                  </a:cubicBezTo>
                  <a:cubicBezTo>
                    <a:pt x="177" y="178"/>
                    <a:pt x="176" y="179"/>
                    <a:pt x="177" y="180"/>
                  </a:cubicBezTo>
                  <a:cubicBezTo>
                    <a:pt x="177" y="181"/>
                    <a:pt x="178" y="181"/>
                    <a:pt x="179" y="181"/>
                  </a:cubicBezTo>
                  <a:cubicBezTo>
                    <a:pt x="181" y="181"/>
                    <a:pt x="182" y="179"/>
                    <a:pt x="183" y="179"/>
                  </a:cubicBezTo>
                  <a:cubicBezTo>
                    <a:pt x="187" y="176"/>
                    <a:pt x="192" y="178"/>
                    <a:pt x="197" y="179"/>
                  </a:cubicBezTo>
                  <a:cubicBezTo>
                    <a:pt x="198" y="179"/>
                    <a:pt x="201" y="179"/>
                    <a:pt x="203" y="178"/>
                  </a:cubicBezTo>
                  <a:cubicBezTo>
                    <a:pt x="204" y="177"/>
                    <a:pt x="204" y="176"/>
                    <a:pt x="205" y="175"/>
                  </a:cubicBezTo>
                  <a:cubicBezTo>
                    <a:pt x="206" y="175"/>
                    <a:pt x="207" y="175"/>
                    <a:pt x="208" y="175"/>
                  </a:cubicBezTo>
                  <a:cubicBezTo>
                    <a:pt x="208" y="174"/>
                    <a:pt x="208" y="173"/>
                    <a:pt x="208" y="172"/>
                  </a:cubicBezTo>
                  <a:cubicBezTo>
                    <a:pt x="208" y="171"/>
                    <a:pt x="208" y="169"/>
                    <a:pt x="209" y="168"/>
                  </a:cubicBezTo>
                  <a:cubicBezTo>
                    <a:pt x="210" y="167"/>
                    <a:pt x="212" y="166"/>
                    <a:pt x="213" y="165"/>
                  </a:cubicBezTo>
                  <a:cubicBezTo>
                    <a:pt x="214" y="165"/>
                    <a:pt x="215" y="165"/>
                    <a:pt x="215" y="164"/>
                  </a:cubicBezTo>
                  <a:cubicBezTo>
                    <a:pt x="216" y="164"/>
                    <a:pt x="216" y="163"/>
                    <a:pt x="216" y="163"/>
                  </a:cubicBezTo>
                  <a:cubicBezTo>
                    <a:pt x="218" y="161"/>
                    <a:pt x="225" y="161"/>
                    <a:pt x="225" y="164"/>
                  </a:cubicBezTo>
                  <a:cubicBezTo>
                    <a:pt x="222" y="166"/>
                    <a:pt x="222" y="166"/>
                    <a:pt x="222" y="166"/>
                  </a:cubicBezTo>
                  <a:cubicBezTo>
                    <a:pt x="221" y="167"/>
                    <a:pt x="222" y="167"/>
                    <a:pt x="221" y="168"/>
                  </a:cubicBezTo>
                  <a:cubicBezTo>
                    <a:pt x="221" y="169"/>
                    <a:pt x="221" y="169"/>
                    <a:pt x="221" y="170"/>
                  </a:cubicBezTo>
                  <a:cubicBezTo>
                    <a:pt x="222" y="170"/>
                    <a:pt x="223" y="171"/>
                    <a:pt x="224" y="172"/>
                  </a:cubicBezTo>
                  <a:cubicBezTo>
                    <a:pt x="225" y="175"/>
                    <a:pt x="227" y="177"/>
                    <a:pt x="229" y="180"/>
                  </a:cubicBezTo>
                  <a:cubicBezTo>
                    <a:pt x="230" y="183"/>
                    <a:pt x="231" y="185"/>
                    <a:pt x="234" y="186"/>
                  </a:cubicBezTo>
                  <a:cubicBezTo>
                    <a:pt x="234" y="187"/>
                    <a:pt x="235" y="190"/>
                    <a:pt x="237" y="190"/>
                  </a:cubicBezTo>
                  <a:cubicBezTo>
                    <a:pt x="237" y="188"/>
                    <a:pt x="240" y="187"/>
                    <a:pt x="241" y="188"/>
                  </a:cubicBezTo>
                  <a:cubicBezTo>
                    <a:pt x="242" y="188"/>
                    <a:pt x="243" y="190"/>
                    <a:pt x="244" y="190"/>
                  </a:cubicBezTo>
                  <a:cubicBezTo>
                    <a:pt x="247" y="192"/>
                    <a:pt x="251" y="191"/>
                    <a:pt x="254" y="191"/>
                  </a:cubicBezTo>
                  <a:cubicBezTo>
                    <a:pt x="256" y="191"/>
                    <a:pt x="258" y="191"/>
                    <a:pt x="260" y="193"/>
                  </a:cubicBezTo>
                  <a:cubicBezTo>
                    <a:pt x="261" y="193"/>
                    <a:pt x="262" y="195"/>
                    <a:pt x="263" y="196"/>
                  </a:cubicBezTo>
                  <a:cubicBezTo>
                    <a:pt x="266" y="197"/>
                    <a:pt x="268" y="198"/>
                    <a:pt x="270" y="200"/>
                  </a:cubicBezTo>
                  <a:cubicBezTo>
                    <a:pt x="273" y="201"/>
                    <a:pt x="275" y="203"/>
                    <a:pt x="278" y="205"/>
                  </a:cubicBezTo>
                  <a:cubicBezTo>
                    <a:pt x="281" y="207"/>
                    <a:pt x="283" y="209"/>
                    <a:pt x="286" y="211"/>
                  </a:cubicBezTo>
                  <a:cubicBezTo>
                    <a:pt x="288" y="213"/>
                    <a:pt x="291" y="216"/>
                    <a:pt x="292" y="219"/>
                  </a:cubicBezTo>
                  <a:cubicBezTo>
                    <a:pt x="292" y="220"/>
                    <a:pt x="292" y="221"/>
                    <a:pt x="293" y="221"/>
                  </a:cubicBezTo>
                  <a:cubicBezTo>
                    <a:pt x="293" y="222"/>
                    <a:pt x="294" y="223"/>
                    <a:pt x="295" y="224"/>
                  </a:cubicBezTo>
                  <a:cubicBezTo>
                    <a:pt x="296" y="226"/>
                    <a:pt x="298" y="228"/>
                    <a:pt x="299" y="230"/>
                  </a:cubicBezTo>
                  <a:cubicBezTo>
                    <a:pt x="299" y="231"/>
                    <a:pt x="299" y="232"/>
                    <a:pt x="300" y="233"/>
                  </a:cubicBezTo>
                  <a:cubicBezTo>
                    <a:pt x="301" y="234"/>
                    <a:pt x="305" y="234"/>
                    <a:pt x="307" y="235"/>
                  </a:cubicBezTo>
                  <a:cubicBezTo>
                    <a:pt x="309" y="235"/>
                    <a:pt x="311" y="236"/>
                    <a:pt x="313" y="236"/>
                  </a:cubicBezTo>
                  <a:cubicBezTo>
                    <a:pt x="313" y="236"/>
                    <a:pt x="313" y="236"/>
                    <a:pt x="314" y="236"/>
                  </a:cubicBezTo>
                  <a:cubicBezTo>
                    <a:pt x="315" y="236"/>
                    <a:pt x="315" y="236"/>
                    <a:pt x="316" y="235"/>
                  </a:cubicBezTo>
                  <a:cubicBezTo>
                    <a:pt x="317" y="235"/>
                    <a:pt x="319" y="236"/>
                    <a:pt x="321" y="236"/>
                  </a:cubicBezTo>
                  <a:cubicBezTo>
                    <a:pt x="323" y="236"/>
                    <a:pt x="324" y="236"/>
                    <a:pt x="325" y="234"/>
                  </a:cubicBezTo>
                  <a:cubicBezTo>
                    <a:pt x="326" y="233"/>
                    <a:pt x="327" y="230"/>
                    <a:pt x="329" y="229"/>
                  </a:cubicBezTo>
                  <a:cubicBezTo>
                    <a:pt x="329" y="228"/>
                    <a:pt x="331" y="227"/>
                    <a:pt x="332" y="227"/>
                  </a:cubicBezTo>
                  <a:cubicBezTo>
                    <a:pt x="333" y="226"/>
                    <a:pt x="334" y="226"/>
                    <a:pt x="335" y="226"/>
                  </a:cubicBezTo>
                  <a:cubicBezTo>
                    <a:pt x="336" y="226"/>
                    <a:pt x="336" y="224"/>
                    <a:pt x="337" y="224"/>
                  </a:cubicBezTo>
                  <a:cubicBezTo>
                    <a:pt x="339" y="222"/>
                    <a:pt x="343" y="220"/>
                    <a:pt x="346" y="222"/>
                  </a:cubicBezTo>
                  <a:cubicBezTo>
                    <a:pt x="348" y="223"/>
                    <a:pt x="348" y="223"/>
                    <a:pt x="351" y="224"/>
                  </a:cubicBezTo>
                  <a:cubicBezTo>
                    <a:pt x="353" y="224"/>
                    <a:pt x="356" y="224"/>
                    <a:pt x="359" y="224"/>
                  </a:cubicBezTo>
                  <a:cubicBezTo>
                    <a:pt x="363" y="223"/>
                    <a:pt x="366" y="228"/>
                    <a:pt x="370" y="225"/>
                  </a:cubicBezTo>
                  <a:cubicBezTo>
                    <a:pt x="374" y="222"/>
                    <a:pt x="371" y="217"/>
                    <a:pt x="372" y="213"/>
                  </a:cubicBezTo>
                  <a:cubicBezTo>
                    <a:pt x="373" y="208"/>
                    <a:pt x="376" y="206"/>
                    <a:pt x="381" y="205"/>
                  </a:cubicBezTo>
                  <a:cubicBezTo>
                    <a:pt x="385" y="205"/>
                    <a:pt x="389" y="200"/>
                    <a:pt x="392" y="197"/>
                  </a:cubicBezTo>
                  <a:cubicBezTo>
                    <a:pt x="392" y="196"/>
                    <a:pt x="393" y="195"/>
                    <a:pt x="394" y="194"/>
                  </a:cubicBezTo>
                  <a:cubicBezTo>
                    <a:pt x="394" y="191"/>
                    <a:pt x="395" y="188"/>
                    <a:pt x="395" y="187"/>
                  </a:cubicBezTo>
                  <a:cubicBezTo>
                    <a:pt x="396" y="182"/>
                    <a:pt x="398" y="177"/>
                    <a:pt x="399" y="173"/>
                  </a:cubicBezTo>
                  <a:cubicBezTo>
                    <a:pt x="399" y="170"/>
                    <a:pt x="399" y="167"/>
                    <a:pt x="399" y="165"/>
                  </a:cubicBezTo>
                  <a:cubicBezTo>
                    <a:pt x="399" y="164"/>
                    <a:pt x="399" y="162"/>
                    <a:pt x="399" y="162"/>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3" name="Freeform 40">
              <a:extLst>
                <a:ext uri="{FF2B5EF4-FFF2-40B4-BE49-F238E27FC236}">
                  <a16:creationId xmlns:a16="http://schemas.microsoft.com/office/drawing/2014/main" id="{D77E329A-9B08-46E4-B06E-A42608F76B36}"/>
                </a:ext>
              </a:extLst>
            </p:cNvPr>
            <p:cNvSpPr>
              <a:spLocks/>
            </p:cNvSpPr>
            <p:nvPr/>
          </p:nvSpPr>
          <p:spPr bwMode="auto">
            <a:xfrm>
              <a:off x="9618452" y="3289266"/>
              <a:ext cx="443001" cy="359938"/>
            </a:xfrm>
            <a:custGeom>
              <a:avLst/>
              <a:gdLst/>
              <a:ahLst/>
              <a:cxnLst>
                <a:cxn ang="0">
                  <a:pos x="269" y="22"/>
                </a:cxn>
                <a:cxn ang="0">
                  <a:pos x="268" y="32"/>
                </a:cxn>
                <a:cxn ang="0">
                  <a:pos x="255" y="49"/>
                </a:cxn>
                <a:cxn ang="0">
                  <a:pos x="252" y="66"/>
                </a:cxn>
                <a:cxn ang="0">
                  <a:pos x="234" y="69"/>
                </a:cxn>
                <a:cxn ang="0">
                  <a:pos x="209" y="77"/>
                </a:cxn>
                <a:cxn ang="0">
                  <a:pos x="212" y="94"/>
                </a:cxn>
                <a:cxn ang="0">
                  <a:pos x="219" y="119"/>
                </a:cxn>
                <a:cxn ang="0">
                  <a:pos x="240" y="136"/>
                </a:cxn>
                <a:cxn ang="0">
                  <a:pos x="237" y="157"/>
                </a:cxn>
                <a:cxn ang="0">
                  <a:pos x="242" y="171"/>
                </a:cxn>
                <a:cxn ang="0">
                  <a:pos x="248" y="184"/>
                </a:cxn>
                <a:cxn ang="0">
                  <a:pos x="236" y="187"/>
                </a:cxn>
                <a:cxn ang="0">
                  <a:pos x="232" y="195"/>
                </a:cxn>
                <a:cxn ang="0">
                  <a:pos x="228" y="209"/>
                </a:cxn>
                <a:cxn ang="0">
                  <a:pos x="217" y="218"/>
                </a:cxn>
                <a:cxn ang="0">
                  <a:pos x="204" y="212"/>
                </a:cxn>
                <a:cxn ang="0">
                  <a:pos x="188" y="217"/>
                </a:cxn>
                <a:cxn ang="0">
                  <a:pos x="176" y="214"/>
                </a:cxn>
                <a:cxn ang="0">
                  <a:pos x="164" y="207"/>
                </a:cxn>
                <a:cxn ang="0">
                  <a:pos x="153" y="192"/>
                </a:cxn>
                <a:cxn ang="0">
                  <a:pos x="132" y="179"/>
                </a:cxn>
                <a:cxn ang="0">
                  <a:pos x="114" y="164"/>
                </a:cxn>
                <a:cxn ang="0">
                  <a:pos x="101" y="169"/>
                </a:cxn>
                <a:cxn ang="0">
                  <a:pos x="81" y="177"/>
                </a:cxn>
                <a:cxn ang="0">
                  <a:pos x="69" y="186"/>
                </a:cxn>
                <a:cxn ang="0">
                  <a:pos x="70" y="159"/>
                </a:cxn>
                <a:cxn ang="0">
                  <a:pos x="78" y="138"/>
                </a:cxn>
                <a:cxn ang="0">
                  <a:pos x="44" y="143"/>
                </a:cxn>
                <a:cxn ang="0">
                  <a:pos x="23" y="119"/>
                </a:cxn>
                <a:cxn ang="0">
                  <a:pos x="21" y="107"/>
                </a:cxn>
                <a:cxn ang="0">
                  <a:pos x="28" y="96"/>
                </a:cxn>
                <a:cxn ang="0">
                  <a:pos x="22" y="87"/>
                </a:cxn>
                <a:cxn ang="0">
                  <a:pos x="20" y="68"/>
                </a:cxn>
                <a:cxn ang="0">
                  <a:pos x="3" y="63"/>
                </a:cxn>
                <a:cxn ang="0">
                  <a:pos x="13" y="59"/>
                </a:cxn>
                <a:cxn ang="0">
                  <a:pos x="17" y="44"/>
                </a:cxn>
                <a:cxn ang="0">
                  <a:pos x="29" y="39"/>
                </a:cxn>
                <a:cxn ang="0">
                  <a:pos x="46" y="32"/>
                </a:cxn>
                <a:cxn ang="0">
                  <a:pos x="58" y="25"/>
                </a:cxn>
                <a:cxn ang="0">
                  <a:pos x="81" y="18"/>
                </a:cxn>
                <a:cxn ang="0">
                  <a:pos x="97" y="8"/>
                </a:cxn>
                <a:cxn ang="0">
                  <a:pos x="109" y="14"/>
                </a:cxn>
                <a:cxn ang="0">
                  <a:pos x="128" y="5"/>
                </a:cxn>
                <a:cxn ang="0">
                  <a:pos x="136" y="4"/>
                </a:cxn>
                <a:cxn ang="0">
                  <a:pos x="153" y="6"/>
                </a:cxn>
                <a:cxn ang="0">
                  <a:pos x="167" y="6"/>
                </a:cxn>
                <a:cxn ang="0">
                  <a:pos x="183" y="12"/>
                </a:cxn>
                <a:cxn ang="0">
                  <a:pos x="195" y="14"/>
                </a:cxn>
                <a:cxn ang="0">
                  <a:pos x="227" y="23"/>
                </a:cxn>
                <a:cxn ang="0">
                  <a:pos x="247" y="19"/>
                </a:cxn>
              </a:cxnLst>
              <a:rect l="0" t="0" r="r" b="b"/>
              <a:pathLst>
                <a:path w="272" h="221">
                  <a:moveTo>
                    <a:pt x="264" y="14"/>
                  </a:moveTo>
                  <a:cubicBezTo>
                    <a:pt x="264" y="14"/>
                    <a:pt x="264" y="15"/>
                    <a:pt x="264" y="15"/>
                  </a:cubicBezTo>
                  <a:cubicBezTo>
                    <a:pt x="265" y="18"/>
                    <a:pt x="267" y="20"/>
                    <a:pt x="269" y="22"/>
                  </a:cubicBezTo>
                  <a:cubicBezTo>
                    <a:pt x="270" y="23"/>
                    <a:pt x="271" y="24"/>
                    <a:pt x="271" y="26"/>
                  </a:cubicBezTo>
                  <a:cubicBezTo>
                    <a:pt x="272" y="28"/>
                    <a:pt x="271" y="27"/>
                    <a:pt x="270" y="29"/>
                  </a:cubicBezTo>
                  <a:cubicBezTo>
                    <a:pt x="269" y="30"/>
                    <a:pt x="269" y="31"/>
                    <a:pt x="268" y="32"/>
                  </a:cubicBezTo>
                  <a:cubicBezTo>
                    <a:pt x="267" y="35"/>
                    <a:pt x="265" y="34"/>
                    <a:pt x="264" y="35"/>
                  </a:cubicBezTo>
                  <a:cubicBezTo>
                    <a:pt x="260" y="37"/>
                    <a:pt x="257" y="41"/>
                    <a:pt x="256" y="45"/>
                  </a:cubicBezTo>
                  <a:cubicBezTo>
                    <a:pt x="255" y="46"/>
                    <a:pt x="255" y="48"/>
                    <a:pt x="255" y="49"/>
                  </a:cubicBezTo>
                  <a:cubicBezTo>
                    <a:pt x="254" y="51"/>
                    <a:pt x="254" y="53"/>
                    <a:pt x="254" y="54"/>
                  </a:cubicBezTo>
                  <a:cubicBezTo>
                    <a:pt x="254" y="57"/>
                    <a:pt x="253" y="58"/>
                    <a:pt x="253" y="60"/>
                  </a:cubicBezTo>
                  <a:cubicBezTo>
                    <a:pt x="252" y="62"/>
                    <a:pt x="253" y="64"/>
                    <a:pt x="252" y="66"/>
                  </a:cubicBezTo>
                  <a:cubicBezTo>
                    <a:pt x="251" y="69"/>
                    <a:pt x="248" y="71"/>
                    <a:pt x="245" y="71"/>
                  </a:cubicBezTo>
                  <a:cubicBezTo>
                    <a:pt x="242" y="71"/>
                    <a:pt x="242" y="70"/>
                    <a:pt x="240" y="69"/>
                  </a:cubicBezTo>
                  <a:cubicBezTo>
                    <a:pt x="238" y="68"/>
                    <a:pt x="236" y="69"/>
                    <a:pt x="234" y="69"/>
                  </a:cubicBezTo>
                  <a:cubicBezTo>
                    <a:pt x="230" y="69"/>
                    <a:pt x="227" y="71"/>
                    <a:pt x="223" y="72"/>
                  </a:cubicBezTo>
                  <a:cubicBezTo>
                    <a:pt x="220" y="73"/>
                    <a:pt x="218" y="73"/>
                    <a:pt x="215" y="74"/>
                  </a:cubicBezTo>
                  <a:cubicBezTo>
                    <a:pt x="213" y="75"/>
                    <a:pt x="211" y="76"/>
                    <a:pt x="209" y="77"/>
                  </a:cubicBezTo>
                  <a:cubicBezTo>
                    <a:pt x="206" y="79"/>
                    <a:pt x="202" y="80"/>
                    <a:pt x="203" y="84"/>
                  </a:cubicBezTo>
                  <a:cubicBezTo>
                    <a:pt x="204" y="86"/>
                    <a:pt x="207" y="89"/>
                    <a:pt x="209" y="91"/>
                  </a:cubicBezTo>
                  <a:cubicBezTo>
                    <a:pt x="210" y="92"/>
                    <a:pt x="211" y="93"/>
                    <a:pt x="212" y="94"/>
                  </a:cubicBezTo>
                  <a:cubicBezTo>
                    <a:pt x="215" y="97"/>
                    <a:pt x="215" y="101"/>
                    <a:pt x="216" y="105"/>
                  </a:cubicBezTo>
                  <a:cubicBezTo>
                    <a:pt x="216" y="108"/>
                    <a:pt x="216" y="111"/>
                    <a:pt x="216" y="114"/>
                  </a:cubicBezTo>
                  <a:cubicBezTo>
                    <a:pt x="217" y="116"/>
                    <a:pt x="218" y="117"/>
                    <a:pt x="219" y="119"/>
                  </a:cubicBezTo>
                  <a:cubicBezTo>
                    <a:pt x="220" y="123"/>
                    <a:pt x="219" y="126"/>
                    <a:pt x="222" y="129"/>
                  </a:cubicBezTo>
                  <a:cubicBezTo>
                    <a:pt x="224" y="130"/>
                    <a:pt x="229" y="131"/>
                    <a:pt x="229" y="135"/>
                  </a:cubicBezTo>
                  <a:cubicBezTo>
                    <a:pt x="232" y="136"/>
                    <a:pt x="237" y="134"/>
                    <a:pt x="240" y="136"/>
                  </a:cubicBezTo>
                  <a:cubicBezTo>
                    <a:pt x="243" y="140"/>
                    <a:pt x="237" y="140"/>
                    <a:pt x="236" y="141"/>
                  </a:cubicBezTo>
                  <a:cubicBezTo>
                    <a:pt x="235" y="142"/>
                    <a:pt x="235" y="144"/>
                    <a:pt x="235" y="146"/>
                  </a:cubicBezTo>
                  <a:cubicBezTo>
                    <a:pt x="235" y="151"/>
                    <a:pt x="234" y="154"/>
                    <a:pt x="237" y="157"/>
                  </a:cubicBezTo>
                  <a:cubicBezTo>
                    <a:pt x="238" y="159"/>
                    <a:pt x="239" y="161"/>
                    <a:pt x="240" y="163"/>
                  </a:cubicBezTo>
                  <a:cubicBezTo>
                    <a:pt x="241" y="165"/>
                    <a:pt x="242" y="166"/>
                    <a:pt x="242" y="168"/>
                  </a:cubicBezTo>
                  <a:cubicBezTo>
                    <a:pt x="242" y="169"/>
                    <a:pt x="242" y="170"/>
                    <a:pt x="242" y="171"/>
                  </a:cubicBezTo>
                  <a:cubicBezTo>
                    <a:pt x="242" y="172"/>
                    <a:pt x="244" y="173"/>
                    <a:pt x="244" y="174"/>
                  </a:cubicBezTo>
                  <a:cubicBezTo>
                    <a:pt x="245" y="174"/>
                    <a:pt x="245" y="177"/>
                    <a:pt x="245" y="178"/>
                  </a:cubicBezTo>
                  <a:cubicBezTo>
                    <a:pt x="245" y="180"/>
                    <a:pt x="246" y="182"/>
                    <a:pt x="248" y="184"/>
                  </a:cubicBezTo>
                  <a:cubicBezTo>
                    <a:pt x="248" y="185"/>
                    <a:pt x="250" y="184"/>
                    <a:pt x="250" y="186"/>
                  </a:cubicBezTo>
                  <a:cubicBezTo>
                    <a:pt x="249" y="188"/>
                    <a:pt x="248" y="187"/>
                    <a:pt x="247" y="187"/>
                  </a:cubicBezTo>
                  <a:cubicBezTo>
                    <a:pt x="244" y="188"/>
                    <a:pt x="239" y="186"/>
                    <a:pt x="236" y="187"/>
                  </a:cubicBezTo>
                  <a:cubicBezTo>
                    <a:pt x="234" y="188"/>
                    <a:pt x="235" y="189"/>
                    <a:pt x="234" y="191"/>
                  </a:cubicBezTo>
                  <a:cubicBezTo>
                    <a:pt x="233" y="192"/>
                    <a:pt x="232" y="191"/>
                    <a:pt x="232" y="193"/>
                  </a:cubicBezTo>
                  <a:cubicBezTo>
                    <a:pt x="232" y="194"/>
                    <a:pt x="232" y="195"/>
                    <a:pt x="232" y="195"/>
                  </a:cubicBezTo>
                  <a:cubicBezTo>
                    <a:pt x="234" y="198"/>
                    <a:pt x="234" y="197"/>
                    <a:pt x="234" y="200"/>
                  </a:cubicBezTo>
                  <a:cubicBezTo>
                    <a:pt x="234" y="200"/>
                    <a:pt x="235" y="203"/>
                    <a:pt x="234" y="204"/>
                  </a:cubicBezTo>
                  <a:cubicBezTo>
                    <a:pt x="233" y="207"/>
                    <a:pt x="230" y="207"/>
                    <a:pt x="228" y="209"/>
                  </a:cubicBezTo>
                  <a:cubicBezTo>
                    <a:pt x="226" y="210"/>
                    <a:pt x="226" y="211"/>
                    <a:pt x="226" y="214"/>
                  </a:cubicBezTo>
                  <a:cubicBezTo>
                    <a:pt x="226" y="217"/>
                    <a:pt x="227" y="218"/>
                    <a:pt x="227" y="220"/>
                  </a:cubicBezTo>
                  <a:cubicBezTo>
                    <a:pt x="223" y="221"/>
                    <a:pt x="220" y="220"/>
                    <a:pt x="217" y="218"/>
                  </a:cubicBezTo>
                  <a:cubicBezTo>
                    <a:pt x="215" y="217"/>
                    <a:pt x="213" y="217"/>
                    <a:pt x="211" y="216"/>
                  </a:cubicBezTo>
                  <a:cubicBezTo>
                    <a:pt x="210" y="215"/>
                    <a:pt x="210" y="214"/>
                    <a:pt x="209" y="213"/>
                  </a:cubicBezTo>
                  <a:cubicBezTo>
                    <a:pt x="208" y="212"/>
                    <a:pt x="206" y="212"/>
                    <a:pt x="204" y="212"/>
                  </a:cubicBezTo>
                  <a:cubicBezTo>
                    <a:pt x="203" y="211"/>
                    <a:pt x="204" y="211"/>
                    <a:pt x="202" y="211"/>
                  </a:cubicBezTo>
                  <a:cubicBezTo>
                    <a:pt x="201" y="210"/>
                    <a:pt x="197" y="210"/>
                    <a:pt x="196" y="211"/>
                  </a:cubicBezTo>
                  <a:cubicBezTo>
                    <a:pt x="191" y="212"/>
                    <a:pt x="192" y="216"/>
                    <a:pt x="188" y="217"/>
                  </a:cubicBezTo>
                  <a:cubicBezTo>
                    <a:pt x="187" y="217"/>
                    <a:pt x="186" y="217"/>
                    <a:pt x="185" y="217"/>
                  </a:cubicBezTo>
                  <a:cubicBezTo>
                    <a:pt x="183" y="216"/>
                    <a:pt x="180" y="216"/>
                    <a:pt x="178" y="215"/>
                  </a:cubicBezTo>
                  <a:cubicBezTo>
                    <a:pt x="177" y="215"/>
                    <a:pt x="177" y="214"/>
                    <a:pt x="176" y="214"/>
                  </a:cubicBezTo>
                  <a:cubicBezTo>
                    <a:pt x="174" y="213"/>
                    <a:pt x="173" y="212"/>
                    <a:pt x="171" y="212"/>
                  </a:cubicBezTo>
                  <a:cubicBezTo>
                    <a:pt x="171" y="212"/>
                    <a:pt x="169" y="213"/>
                    <a:pt x="168" y="212"/>
                  </a:cubicBezTo>
                  <a:cubicBezTo>
                    <a:pt x="166" y="212"/>
                    <a:pt x="165" y="209"/>
                    <a:pt x="164" y="207"/>
                  </a:cubicBezTo>
                  <a:cubicBezTo>
                    <a:pt x="162" y="205"/>
                    <a:pt x="161" y="203"/>
                    <a:pt x="159" y="200"/>
                  </a:cubicBezTo>
                  <a:cubicBezTo>
                    <a:pt x="158" y="198"/>
                    <a:pt x="158" y="197"/>
                    <a:pt x="156" y="196"/>
                  </a:cubicBezTo>
                  <a:cubicBezTo>
                    <a:pt x="153" y="195"/>
                    <a:pt x="153" y="195"/>
                    <a:pt x="153" y="192"/>
                  </a:cubicBezTo>
                  <a:cubicBezTo>
                    <a:pt x="152" y="189"/>
                    <a:pt x="154" y="188"/>
                    <a:pt x="151" y="186"/>
                  </a:cubicBezTo>
                  <a:cubicBezTo>
                    <a:pt x="148" y="185"/>
                    <a:pt x="145" y="186"/>
                    <a:pt x="143" y="184"/>
                  </a:cubicBezTo>
                  <a:cubicBezTo>
                    <a:pt x="139" y="181"/>
                    <a:pt x="139" y="177"/>
                    <a:pt x="132" y="179"/>
                  </a:cubicBezTo>
                  <a:cubicBezTo>
                    <a:pt x="133" y="174"/>
                    <a:pt x="128" y="171"/>
                    <a:pt x="124" y="169"/>
                  </a:cubicBezTo>
                  <a:cubicBezTo>
                    <a:pt x="122" y="169"/>
                    <a:pt x="121" y="168"/>
                    <a:pt x="120" y="168"/>
                  </a:cubicBezTo>
                  <a:cubicBezTo>
                    <a:pt x="118" y="166"/>
                    <a:pt x="117" y="164"/>
                    <a:pt x="114" y="164"/>
                  </a:cubicBezTo>
                  <a:cubicBezTo>
                    <a:pt x="114" y="166"/>
                    <a:pt x="114" y="169"/>
                    <a:pt x="114" y="171"/>
                  </a:cubicBezTo>
                  <a:cubicBezTo>
                    <a:pt x="109" y="172"/>
                    <a:pt x="112" y="166"/>
                    <a:pt x="110" y="165"/>
                  </a:cubicBezTo>
                  <a:cubicBezTo>
                    <a:pt x="108" y="164"/>
                    <a:pt x="103" y="168"/>
                    <a:pt x="101" y="169"/>
                  </a:cubicBezTo>
                  <a:cubicBezTo>
                    <a:pt x="100" y="170"/>
                    <a:pt x="99" y="170"/>
                    <a:pt x="98" y="171"/>
                  </a:cubicBezTo>
                  <a:cubicBezTo>
                    <a:pt x="97" y="172"/>
                    <a:pt x="96" y="173"/>
                    <a:pt x="96" y="174"/>
                  </a:cubicBezTo>
                  <a:cubicBezTo>
                    <a:pt x="92" y="177"/>
                    <a:pt x="86" y="176"/>
                    <a:pt x="81" y="177"/>
                  </a:cubicBezTo>
                  <a:cubicBezTo>
                    <a:pt x="78" y="177"/>
                    <a:pt x="79" y="177"/>
                    <a:pt x="78" y="179"/>
                  </a:cubicBezTo>
                  <a:cubicBezTo>
                    <a:pt x="76" y="181"/>
                    <a:pt x="75" y="182"/>
                    <a:pt x="73" y="184"/>
                  </a:cubicBezTo>
                  <a:cubicBezTo>
                    <a:pt x="72" y="184"/>
                    <a:pt x="70" y="186"/>
                    <a:pt x="69" y="186"/>
                  </a:cubicBezTo>
                  <a:cubicBezTo>
                    <a:pt x="65" y="188"/>
                    <a:pt x="65" y="185"/>
                    <a:pt x="64" y="182"/>
                  </a:cubicBezTo>
                  <a:cubicBezTo>
                    <a:pt x="63" y="176"/>
                    <a:pt x="67" y="174"/>
                    <a:pt x="68" y="169"/>
                  </a:cubicBezTo>
                  <a:cubicBezTo>
                    <a:pt x="70" y="165"/>
                    <a:pt x="71" y="163"/>
                    <a:pt x="70" y="159"/>
                  </a:cubicBezTo>
                  <a:cubicBezTo>
                    <a:pt x="70" y="157"/>
                    <a:pt x="70" y="156"/>
                    <a:pt x="69" y="154"/>
                  </a:cubicBezTo>
                  <a:cubicBezTo>
                    <a:pt x="69" y="150"/>
                    <a:pt x="70" y="145"/>
                    <a:pt x="73" y="142"/>
                  </a:cubicBezTo>
                  <a:cubicBezTo>
                    <a:pt x="74" y="140"/>
                    <a:pt x="77" y="140"/>
                    <a:pt x="78" y="138"/>
                  </a:cubicBezTo>
                  <a:cubicBezTo>
                    <a:pt x="76" y="135"/>
                    <a:pt x="64" y="134"/>
                    <a:pt x="62" y="137"/>
                  </a:cubicBezTo>
                  <a:cubicBezTo>
                    <a:pt x="59" y="140"/>
                    <a:pt x="59" y="144"/>
                    <a:pt x="55" y="147"/>
                  </a:cubicBezTo>
                  <a:cubicBezTo>
                    <a:pt x="51" y="150"/>
                    <a:pt x="47" y="147"/>
                    <a:pt x="44" y="143"/>
                  </a:cubicBezTo>
                  <a:cubicBezTo>
                    <a:pt x="43" y="140"/>
                    <a:pt x="37" y="130"/>
                    <a:pt x="33" y="134"/>
                  </a:cubicBezTo>
                  <a:cubicBezTo>
                    <a:pt x="31" y="131"/>
                    <a:pt x="30" y="127"/>
                    <a:pt x="27" y="124"/>
                  </a:cubicBezTo>
                  <a:cubicBezTo>
                    <a:pt x="26" y="122"/>
                    <a:pt x="24" y="121"/>
                    <a:pt x="23" y="119"/>
                  </a:cubicBezTo>
                  <a:cubicBezTo>
                    <a:pt x="22" y="118"/>
                    <a:pt x="23" y="114"/>
                    <a:pt x="23" y="112"/>
                  </a:cubicBezTo>
                  <a:cubicBezTo>
                    <a:pt x="22" y="111"/>
                    <a:pt x="22" y="110"/>
                    <a:pt x="21" y="109"/>
                  </a:cubicBezTo>
                  <a:cubicBezTo>
                    <a:pt x="21" y="108"/>
                    <a:pt x="21" y="108"/>
                    <a:pt x="21" y="107"/>
                  </a:cubicBezTo>
                  <a:cubicBezTo>
                    <a:pt x="21" y="107"/>
                    <a:pt x="21" y="106"/>
                    <a:pt x="20" y="106"/>
                  </a:cubicBezTo>
                  <a:cubicBezTo>
                    <a:pt x="19" y="104"/>
                    <a:pt x="16" y="97"/>
                    <a:pt x="20" y="96"/>
                  </a:cubicBezTo>
                  <a:cubicBezTo>
                    <a:pt x="22" y="95"/>
                    <a:pt x="26" y="97"/>
                    <a:pt x="28" y="96"/>
                  </a:cubicBezTo>
                  <a:cubicBezTo>
                    <a:pt x="28" y="96"/>
                    <a:pt x="30" y="93"/>
                    <a:pt x="30" y="93"/>
                  </a:cubicBezTo>
                  <a:cubicBezTo>
                    <a:pt x="31" y="91"/>
                    <a:pt x="32" y="90"/>
                    <a:pt x="32" y="88"/>
                  </a:cubicBezTo>
                  <a:cubicBezTo>
                    <a:pt x="28" y="87"/>
                    <a:pt x="25" y="88"/>
                    <a:pt x="22" y="87"/>
                  </a:cubicBezTo>
                  <a:cubicBezTo>
                    <a:pt x="22" y="86"/>
                    <a:pt x="22" y="84"/>
                    <a:pt x="22" y="82"/>
                  </a:cubicBezTo>
                  <a:cubicBezTo>
                    <a:pt x="21" y="80"/>
                    <a:pt x="18" y="79"/>
                    <a:pt x="17" y="76"/>
                  </a:cubicBezTo>
                  <a:cubicBezTo>
                    <a:pt x="16" y="72"/>
                    <a:pt x="18" y="70"/>
                    <a:pt x="20" y="68"/>
                  </a:cubicBezTo>
                  <a:cubicBezTo>
                    <a:pt x="19" y="66"/>
                    <a:pt x="14" y="67"/>
                    <a:pt x="12" y="67"/>
                  </a:cubicBezTo>
                  <a:cubicBezTo>
                    <a:pt x="9" y="67"/>
                    <a:pt x="6" y="70"/>
                    <a:pt x="4" y="69"/>
                  </a:cubicBezTo>
                  <a:cubicBezTo>
                    <a:pt x="0" y="68"/>
                    <a:pt x="1" y="64"/>
                    <a:pt x="3" y="63"/>
                  </a:cubicBezTo>
                  <a:cubicBezTo>
                    <a:pt x="6" y="62"/>
                    <a:pt x="6" y="62"/>
                    <a:pt x="8" y="63"/>
                  </a:cubicBezTo>
                  <a:cubicBezTo>
                    <a:pt x="10" y="63"/>
                    <a:pt x="11" y="62"/>
                    <a:pt x="12" y="61"/>
                  </a:cubicBezTo>
                  <a:cubicBezTo>
                    <a:pt x="12" y="60"/>
                    <a:pt x="12" y="59"/>
                    <a:pt x="13" y="59"/>
                  </a:cubicBezTo>
                  <a:cubicBezTo>
                    <a:pt x="13" y="58"/>
                    <a:pt x="14" y="59"/>
                    <a:pt x="14" y="58"/>
                  </a:cubicBezTo>
                  <a:cubicBezTo>
                    <a:pt x="16" y="57"/>
                    <a:pt x="16" y="57"/>
                    <a:pt x="17" y="55"/>
                  </a:cubicBezTo>
                  <a:cubicBezTo>
                    <a:pt x="18" y="51"/>
                    <a:pt x="17" y="48"/>
                    <a:pt x="17" y="44"/>
                  </a:cubicBezTo>
                  <a:cubicBezTo>
                    <a:pt x="16" y="40"/>
                    <a:pt x="17" y="37"/>
                    <a:pt x="21" y="39"/>
                  </a:cubicBezTo>
                  <a:cubicBezTo>
                    <a:pt x="22" y="39"/>
                    <a:pt x="23" y="41"/>
                    <a:pt x="25" y="41"/>
                  </a:cubicBezTo>
                  <a:cubicBezTo>
                    <a:pt x="27" y="42"/>
                    <a:pt x="28" y="40"/>
                    <a:pt x="29" y="39"/>
                  </a:cubicBezTo>
                  <a:cubicBezTo>
                    <a:pt x="31" y="37"/>
                    <a:pt x="41" y="36"/>
                    <a:pt x="41" y="40"/>
                  </a:cubicBezTo>
                  <a:cubicBezTo>
                    <a:pt x="43" y="40"/>
                    <a:pt x="52" y="40"/>
                    <a:pt x="50" y="36"/>
                  </a:cubicBezTo>
                  <a:cubicBezTo>
                    <a:pt x="50" y="34"/>
                    <a:pt x="47" y="34"/>
                    <a:pt x="46" y="32"/>
                  </a:cubicBezTo>
                  <a:cubicBezTo>
                    <a:pt x="45" y="30"/>
                    <a:pt x="47" y="29"/>
                    <a:pt x="48" y="29"/>
                  </a:cubicBezTo>
                  <a:cubicBezTo>
                    <a:pt x="50" y="29"/>
                    <a:pt x="52" y="30"/>
                    <a:pt x="53" y="29"/>
                  </a:cubicBezTo>
                  <a:cubicBezTo>
                    <a:pt x="56" y="29"/>
                    <a:pt x="56" y="27"/>
                    <a:pt x="58" y="25"/>
                  </a:cubicBezTo>
                  <a:cubicBezTo>
                    <a:pt x="61" y="22"/>
                    <a:pt x="66" y="20"/>
                    <a:pt x="69" y="20"/>
                  </a:cubicBezTo>
                  <a:cubicBezTo>
                    <a:pt x="72" y="20"/>
                    <a:pt x="73" y="20"/>
                    <a:pt x="75" y="19"/>
                  </a:cubicBezTo>
                  <a:cubicBezTo>
                    <a:pt x="77" y="19"/>
                    <a:pt x="79" y="18"/>
                    <a:pt x="81" y="18"/>
                  </a:cubicBezTo>
                  <a:cubicBezTo>
                    <a:pt x="83" y="17"/>
                    <a:pt x="83" y="17"/>
                    <a:pt x="84" y="16"/>
                  </a:cubicBezTo>
                  <a:cubicBezTo>
                    <a:pt x="85" y="15"/>
                    <a:pt x="87" y="15"/>
                    <a:pt x="89" y="14"/>
                  </a:cubicBezTo>
                  <a:cubicBezTo>
                    <a:pt x="92" y="11"/>
                    <a:pt x="93" y="9"/>
                    <a:pt x="97" y="8"/>
                  </a:cubicBezTo>
                  <a:cubicBezTo>
                    <a:pt x="100" y="7"/>
                    <a:pt x="102" y="8"/>
                    <a:pt x="105" y="10"/>
                  </a:cubicBezTo>
                  <a:cubicBezTo>
                    <a:pt x="106" y="11"/>
                    <a:pt x="108" y="11"/>
                    <a:pt x="109" y="12"/>
                  </a:cubicBezTo>
                  <a:cubicBezTo>
                    <a:pt x="109" y="13"/>
                    <a:pt x="109" y="14"/>
                    <a:pt x="109" y="14"/>
                  </a:cubicBezTo>
                  <a:cubicBezTo>
                    <a:pt x="110" y="14"/>
                    <a:pt x="111" y="14"/>
                    <a:pt x="111" y="14"/>
                  </a:cubicBezTo>
                  <a:cubicBezTo>
                    <a:pt x="116" y="16"/>
                    <a:pt x="123" y="16"/>
                    <a:pt x="128" y="15"/>
                  </a:cubicBezTo>
                  <a:cubicBezTo>
                    <a:pt x="128" y="12"/>
                    <a:pt x="127" y="8"/>
                    <a:pt x="128" y="5"/>
                  </a:cubicBezTo>
                  <a:cubicBezTo>
                    <a:pt x="128" y="4"/>
                    <a:pt x="128" y="2"/>
                    <a:pt x="130" y="3"/>
                  </a:cubicBezTo>
                  <a:cubicBezTo>
                    <a:pt x="133" y="3"/>
                    <a:pt x="132" y="7"/>
                    <a:pt x="132" y="9"/>
                  </a:cubicBezTo>
                  <a:cubicBezTo>
                    <a:pt x="136" y="10"/>
                    <a:pt x="135" y="5"/>
                    <a:pt x="136" y="4"/>
                  </a:cubicBezTo>
                  <a:cubicBezTo>
                    <a:pt x="139" y="0"/>
                    <a:pt x="140" y="6"/>
                    <a:pt x="141" y="8"/>
                  </a:cubicBezTo>
                  <a:cubicBezTo>
                    <a:pt x="143" y="8"/>
                    <a:pt x="145" y="9"/>
                    <a:pt x="147" y="8"/>
                  </a:cubicBezTo>
                  <a:cubicBezTo>
                    <a:pt x="150" y="8"/>
                    <a:pt x="151" y="7"/>
                    <a:pt x="153" y="6"/>
                  </a:cubicBezTo>
                  <a:cubicBezTo>
                    <a:pt x="156" y="5"/>
                    <a:pt x="158" y="5"/>
                    <a:pt x="161" y="5"/>
                  </a:cubicBezTo>
                  <a:cubicBezTo>
                    <a:pt x="163" y="4"/>
                    <a:pt x="163" y="3"/>
                    <a:pt x="166" y="4"/>
                  </a:cubicBezTo>
                  <a:cubicBezTo>
                    <a:pt x="166" y="5"/>
                    <a:pt x="167" y="6"/>
                    <a:pt x="167" y="6"/>
                  </a:cubicBezTo>
                  <a:cubicBezTo>
                    <a:pt x="168" y="7"/>
                    <a:pt x="169" y="7"/>
                    <a:pt x="170" y="7"/>
                  </a:cubicBezTo>
                  <a:cubicBezTo>
                    <a:pt x="172" y="8"/>
                    <a:pt x="173" y="9"/>
                    <a:pt x="175" y="9"/>
                  </a:cubicBezTo>
                  <a:cubicBezTo>
                    <a:pt x="177" y="10"/>
                    <a:pt x="180" y="12"/>
                    <a:pt x="183" y="12"/>
                  </a:cubicBezTo>
                  <a:cubicBezTo>
                    <a:pt x="183" y="11"/>
                    <a:pt x="183" y="9"/>
                    <a:pt x="183" y="8"/>
                  </a:cubicBezTo>
                  <a:cubicBezTo>
                    <a:pt x="185" y="8"/>
                    <a:pt x="187" y="10"/>
                    <a:pt x="188" y="11"/>
                  </a:cubicBezTo>
                  <a:cubicBezTo>
                    <a:pt x="191" y="13"/>
                    <a:pt x="192" y="14"/>
                    <a:pt x="195" y="14"/>
                  </a:cubicBezTo>
                  <a:cubicBezTo>
                    <a:pt x="198" y="15"/>
                    <a:pt x="202" y="14"/>
                    <a:pt x="205" y="16"/>
                  </a:cubicBezTo>
                  <a:cubicBezTo>
                    <a:pt x="209" y="17"/>
                    <a:pt x="211" y="20"/>
                    <a:pt x="214" y="21"/>
                  </a:cubicBezTo>
                  <a:cubicBezTo>
                    <a:pt x="218" y="23"/>
                    <a:pt x="223" y="23"/>
                    <a:pt x="227" y="23"/>
                  </a:cubicBezTo>
                  <a:cubicBezTo>
                    <a:pt x="231" y="22"/>
                    <a:pt x="233" y="20"/>
                    <a:pt x="237" y="19"/>
                  </a:cubicBezTo>
                  <a:cubicBezTo>
                    <a:pt x="238" y="19"/>
                    <a:pt x="243" y="17"/>
                    <a:pt x="244" y="17"/>
                  </a:cubicBezTo>
                  <a:cubicBezTo>
                    <a:pt x="246" y="18"/>
                    <a:pt x="245" y="18"/>
                    <a:pt x="247" y="19"/>
                  </a:cubicBezTo>
                  <a:cubicBezTo>
                    <a:pt x="251" y="22"/>
                    <a:pt x="259" y="21"/>
                    <a:pt x="264" y="21"/>
                  </a:cubicBezTo>
                  <a:lnTo>
                    <a:pt x="264" y="14"/>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4" name="Freeform 41">
              <a:extLst>
                <a:ext uri="{FF2B5EF4-FFF2-40B4-BE49-F238E27FC236}">
                  <a16:creationId xmlns:a16="http://schemas.microsoft.com/office/drawing/2014/main" id="{F906A7E3-C4BA-47EC-81C8-8B598D0B0831}"/>
                </a:ext>
              </a:extLst>
            </p:cNvPr>
            <p:cNvSpPr>
              <a:spLocks/>
            </p:cNvSpPr>
            <p:nvPr/>
          </p:nvSpPr>
          <p:spPr bwMode="auto">
            <a:xfrm>
              <a:off x="9496627" y="3456775"/>
              <a:ext cx="149513" cy="125979"/>
            </a:xfrm>
            <a:custGeom>
              <a:avLst/>
              <a:gdLst/>
              <a:ahLst/>
              <a:cxnLst>
                <a:cxn ang="0">
                  <a:pos x="83" y="0"/>
                </a:cxn>
                <a:cxn ang="0">
                  <a:pos x="76" y="1"/>
                </a:cxn>
                <a:cxn ang="0">
                  <a:pos x="75" y="8"/>
                </a:cxn>
                <a:cxn ang="0">
                  <a:pos x="75" y="11"/>
                </a:cxn>
                <a:cxn ang="0">
                  <a:pos x="72" y="9"/>
                </a:cxn>
                <a:cxn ang="0">
                  <a:pos x="69" y="8"/>
                </a:cxn>
                <a:cxn ang="0">
                  <a:pos x="66" y="6"/>
                </a:cxn>
                <a:cxn ang="0">
                  <a:pos x="62" y="6"/>
                </a:cxn>
                <a:cxn ang="0">
                  <a:pos x="59" y="4"/>
                </a:cxn>
                <a:cxn ang="0">
                  <a:pos x="55" y="9"/>
                </a:cxn>
                <a:cxn ang="0">
                  <a:pos x="49" y="9"/>
                </a:cxn>
                <a:cxn ang="0">
                  <a:pos x="46" y="7"/>
                </a:cxn>
                <a:cxn ang="0">
                  <a:pos x="42" y="7"/>
                </a:cxn>
                <a:cxn ang="0">
                  <a:pos x="38" y="3"/>
                </a:cxn>
                <a:cxn ang="0">
                  <a:pos x="36" y="7"/>
                </a:cxn>
                <a:cxn ang="0">
                  <a:pos x="32" y="9"/>
                </a:cxn>
                <a:cxn ang="0">
                  <a:pos x="28" y="20"/>
                </a:cxn>
                <a:cxn ang="0">
                  <a:pos x="22" y="18"/>
                </a:cxn>
                <a:cxn ang="0">
                  <a:pos x="22" y="13"/>
                </a:cxn>
                <a:cxn ang="0">
                  <a:pos x="16" y="25"/>
                </a:cxn>
                <a:cxn ang="0">
                  <a:pos x="7" y="17"/>
                </a:cxn>
                <a:cxn ang="0">
                  <a:pos x="1" y="20"/>
                </a:cxn>
                <a:cxn ang="0">
                  <a:pos x="7" y="27"/>
                </a:cxn>
                <a:cxn ang="0">
                  <a:pos x="5" y="31"/>
                </a:cxn>
                <a:cxn ang="0">
                  <a:pos x="9" y="36"/>
                </a:cxn>
                <a:cxn ang="0">
                  <a:pos x="3" y="39"/>
                </a:cxn>
                <a:cxn ang="0">
                  <a:pos x="10" y="42"/>
                </a:cxn>
                <a:cxn ang="0">
                  <a:pos x="19" y="51"/>
                </a:cxn>
                <a:cxn ang="0">
                  <a:pos x="20" y="59"/>
                </a:cxn>
                <a:cxn ang="0">
                  <a:pos x="14" y="63"/>
                </a:cxn>
                <a:cxn ang="0">
                  <a:pos x="18" y="77"/>
                </a:cxn>
                <a:cxn ang="0">
                  <a:pos x="22" y="75"/>
                </a:cxn>
                <a:cxn ang="0">
                  <a:pos x="23" y="69"/>
                </a:cxn>
                <a:cxn ang="0">
                  <a:pos x="22" y="64"/>
                </a:cxn>
                <a:cxn ang="0">
                  <a:pos x="21" y="59"/>
                </a:cxn>
                <a:cxn ang="0">
                  <a:pos x="24" y="53"/>
                </a:cxn>
                <a:cxn ang="0">
                  <a:pos x="27" y="49"/>
                </a:cxn>
                <a:cxn ang="0">
                  <a:pos x="28" y="48"/>
                </a:cxn>
                <a:cxn ang="0">
                  <a:pos x="31" y="50"/>
                </a:cxn>
                <a:cxn ang="0">
                  <a:pos x="34" y="48"/>
                </a:cxn>
                <a:cxn ang="0">
                  <a:pos x="39" y="50"/>
                </a:cxn>
                <a:cxn ang="0">
                  <a:pos x="48" y="45"/>
                </a:cxn>
                <a:cxn ang="0">
                  <a:pos x="56" y="44"/>
                </a:cxn>
                <a:cxn ang="0">
                  <a:pos x="57" y="38"/>
                </a:cxn>
                <a:cxn ang="0">
                  <a:pos x="62" y="37"/>
                </a:cxn>
                <a:cxn ang="0">
                  <a:pos x="68" y="31"/>
                </a:cxn>
                <a:cxn ang="0">
                  <a:pos x="72" y="27"/>
                </a:cxn>
                <a:cxn ang="0">
                  <a:pos x="80" y="20"/>
                </a:cxn>
                <a:cxn ang="0">
                  <a:pos x="75" y="17"/>
                </a:cxn>
                <a:cxn ang="0">
                  <a:pos x="72" y="13"/>
                </a:cxn>
                <a:cxn ang="0">
                  <a:pos x="90" y="12"/>
                </a:cxn>
                <a:cxn ang="0">
                  <a:pos x="82" y="1"/>
                </a:cxn>
                <a:cxn ang="0">
                  <a:pos x="83" y="0"/>
                </a:cxn>
              </a:cxnLst>
              <a:rect l="0" t="0" r="r" b="b"/>
              <a:pathLst>
                <a:path w="91" h="77">
                  <a:moveTo>
                    <a:pt x="83" y="0"/>
                  </a:moveTo>
                  <a:cubicBezTo>
                    <a:pt x="81" y="0"/>
                    <a:pt x="77" y="0"/>
                    <a:pt x="76" y="1"/>
                  </a:cubicBezTo>
                  <a:cubicBezTo>
                    <a:pt x="72" y="2"/>
                    <a:pt x="74" y="5"/>
                    <a:pt x="75" y="8"/>
                  </a:cubicBezTo>
                  <a:cubicBezTo>
                    <a:pt x="75" y="9"/>
                    <a:pt x="76" y="10"/>
                    <a:pt x="75" y="11"/>
                  </a:cubicBezTo>
                  <a:cubicBezTo>
                    <a:pt x="73" y="12"/>
                    <a:pt x="73" y="10"/>
                    <a:pt x="72" y="9"/>
                  </a:cubicBezTo>
                  <a:cubicBezTo>
                    <a:pt x="70" y="8"/>
                    <a:pt x="70" y="9"/>
                    <a:pt x="69" y="8"/>
                  </a:cubicBezTo>
                  <a:cubicBezTo>
                    <a:pt x="68" y="7"/>
                    <a:pt x="68" y="7"/>
                    <a:pt x="66" y="6"/>
                  </a:cubicBezTo>
                  <a:cubicBezTo>
                    <a:pt x="65" y="6"/>
                    <a:pt x="63" y="6"/>
                    <a:pt x="62" y="6"/>
                  </a:cubicBezTo>
                  <a:cubicBezTo>
                    <a:pt x="61" y="6"/>
                    <a:pt x="60" y="4"/>
                    <a:pt x="59" y="4"/>
                  </a:cubicBezTo>
                  <a:cubicBezTo>
                    <a:pt x="56" y="4"/>
                    <a:pt x="57" y="8"/>
                    <a:pt x="55" y="9"/>
                  </a:cubicBezTo>
                  <a:cubicBezTo>
                    <a:pt x="54" y="9"/>
                    <a:pt x="50" y="9"/>
                    <a:pt x="49" y="9"/>
                  </a:cubicBezTo>
                  <a:cubicBezTo>
                    <a:pt x="48" y="8"/>
                    <a:pt x="47" y="7"/>
                    <a:pt x="46" y="7"/>
                  </a:cubicBezTo>
                  <a:cubicBezTo>
                    <a:pt x="44" y="7"/>
                    <a:pt x="43" y="7"/>
                    <a:pt x="42" y="7"/>
                  </a:cubicBezTo>
                  <a:cubicBezTo>
                    <a:pt x="41" y="5"/>
                    <a:pt x="41" y="1"/>
                    <a:pt x="38" y="3"/>
                  </a:cubicBezTo>
                  <a:cubicBezTo>
                    <a:pt x="36" y="4"/>
                    <a:pt x="37" y="6"/>
                    <a:pt x="36" y="7"/>
                  </a:cubicBezTo>
                  <a:cubicBezTo>
                    <a:pt x="34" y="9"/>
                    <a:pt x="33" y="8"/>
                    <a:pt x="32" y="9"/>
                  </a:cubicBezTo>
                  <a:cubicBezTo>
                    <a:pt x="28" y="11"/>
                    <a:pt x="31" y="17"/>
                    <a:pt x="28" y="20"/>
                  </a:cubicBezTo>
                  <a:cubicBezTo>
                    <a:pt x="27" y="21"/>
                    <a:pt x="23" y="19"/>
                    <a:pt x="22" y="18"/>
                  </a:cubicBezTo>
                  <a:cubicBezTo>
                    <a:pt x="22" y="17"/>
                    <a:pt x="23" y="15"/>
                    <a:pt x="22" y="13"/>
                  </a:cubicBezTo>
                  <a:cubicBezTo>
                    <a:pt x="16" y="12"/>
                    <a:pt x="16" y="21"/>
                    <a:pt x="16" y="25"/>
                  </a:cubicBezTo>
                  <a:cubicBezTo>
                    <a:pt x="12" y="27"/>
                    <a:pt x="9" y="18"/>
                    <a:pt x="7" y="17"/>
                  </a:cubicBezTo>
                  <a:cubicBezTo>
                    <a:pt x="5" y="15"/>
                    <a:pt x="0" y="16"/>
                    <a:pt x="1" y="20"/>
                  </a:cubicBezTo>
                  <a:cubicBezTo>
                    <a:pt x="5" y="20"/>
                    <a:pt x="7" y="24"/>
                    <a:pt x="7" y="27"/>
                  </a:cubicBezTo>
                  <a:cubicBezTo>
                    <a:pt x="6" y="28"/>
                    <a:pt x="5" y="29"/>
                    <a:pt x="5" y="31"/>
                  </a:cubicBezTo>
                  <a:cubicBezTo>
                    <a:pt x="4" y="34"/>
                    <a:pt x="7" y="34"/>
                    <a:pt x="9" y="36"/>
                  </a:cubicBezTo>
                  <a:cubicBezTo>
                    <a:pt x="8" y="38"/>
                    <a:pt x="4" y="37"/>
                    <a:pt x="3" y="39"/>
                  </a:cubicBezTo>
                  <a:cubicBezTo>
                    <a:pt x="1" y="42"/>
                    <a:pt x="8" y="42"/>
                    <a:pt x="10" y="42"/>
                  </a:cubicBezTo>
                  <a:cubicBezTo>
                    <a:pt x="10" y="48"/>
                    <a:pt x="18" y="45"/>
                    <a:pt x="19" y="51"/>
                  </a:cubicBezTo>
                  <a:cubicBezTo>
                    <a:pt x="19" y="53"/>
                    <a:pt x="21" y="57"/>
                    <a:pt x="20" y="59"/>
                  </a:cubicBezTo>
                  <a:cubicBezTo>
                    <a:pt x="19" y="60"/>
                    <a:pt x="16" y="62"/>
                    <a:pt x="14" y="63"/>
                  </a:cubicBezTo>
                  <a:cubicBezTo>
                    <a:pt x="9" y="67"/>
                    <a:pt x="10" y="77"/>
                    <a:pt x="18" y="77"/>
                  </a:cubicBezTo>
                  <a:cubicBezTo>
                    <a:pt x="21" y="77"/>
                    <a:pt x="21" y="77"/>
                    <a:pt x="22" y="75"/>
                  </a:cubicBezTo>
                  <a:cubicBezTo>
                    <a:pt x="23" y="74"/>
                    <a:pt x="24" y="70"/>
                    <a:pt x="23" y="69"/>
                  </a:cubicBezTo>
                  <a:cubicBezTo>
                    <a:pt x="23" y="67"/>
                    <a:pt x="22" y="66"/>
                    <a:pt x="22" y="64"/>
                  </a:cubicBezTo>
                  <a:cubicBezTo>
                    <a:pt x="21" y="62"/>
                    <a:pt x="22" y="61"/>
                    <a:pt x="21" y="59"/>
                  </a:cubicBezTo>
                  <a:cubicBezTo>
                    <a:pt x="23" y="59"/>
                    <a:pt x="23" y="55"/>
                    <a:pt x="24" y="53"/>
                  </a:cubicBezTo>
                  <a:cubicBezTo>
                    <a:pt x="25" y="52"/>
                    <a:pt x="25" y="50"/>
                    <a:pt x="27" y="49"/>
                  </a:cubicBezTo>
                  <a:cubicBezTo>
                    <a:pt x="28" y="48"/>
                    <a:pt x="27" y="48"/>
                    <a:pt x="28" y="48"/>
                  </a:cubicBezTo>
                  <a:cubicBezTo>
                    <a:pt x="30" y="48"/>
                    <a:pt x="30" y="50"/>
                    <a:pt x="31" y="50"/>
                  </a:cubicBezTo>
                  <a:cubicBezTo>
                    <a:pt x="33" y="51"/>
                    <a:pt x="32" y="49"/>
                    <a:pt x="34" y="48"/>
                  </a:cubicBezTo>
                  <a:cubicBezTo>
                    <a:pt x="37" y="46"/>
                    <a:pt x="38" y="49"/>
                    <a:pt x="39" y="50"/>
                  </a:cubicBezTo>
                  <a:cubicBezTo>
                    <a:pt x="44" y="53"/>
                    <a:pt x="46" y="47"/>
                    <a:pt x="48" y="45"/>
                  </a:cubicBezTo>
                  <a:cubicBezTo>
                    <a:pt x="51" y="42"/>
                    <a:pt x="53" y="45"/>
                    <a:pt x="56" y="44"/>
                  </a:cubicBezTo>
                  <a:cubicBezTo>
                    <a:pt x="56" y="42"/>
                    <a:pt x="55" y="40"/>
                    <a:pt x="57" y="38"/>
                  </a:cubicBezTo>
                  <a:cubicBezTo>
                    <a:pt x="59" y="36"/>
                    <a:pt x="60" y="37"/>
                    <a:pt x="62" y="37"/>
                  </a:cubicBezTo>
                  <a:cubicBezTo>
                    <a:pt x="66" y="36"/>
                    <a:pt x="66" y="34"/>
                    <a:pt x="68" y="31"/>
                  </a:cubicBezTo>
                  <a:cubicBezTo>
                    <a:pt x="69" y="28"/>
                    <a:pt x="69" y="28"/>
                    <a:pt x="72" y="27"/>
                  </a:cubicBezTo>
                  <a:cubicBezTo>
                    <a:pt x="76" y="25"/>
                    <a:pt x="84" y="25"/>
                    <a:pt x="80" y="20"/>
                  </a:cubicBezTo>
                  <a:cubicBezTo>
                    <a:pt x="79" y="17"/>
                    <a:pt x="77" y="17"/>
                    <a:pt x="75" y="17"/>
                  </a:cubicBezTo>
                  <a:cubicBezTo>
                    <a:pt x="72" y="16"/>
                    <a:pt x="73" y="15"/>
                    <a:pt x="72" y="13"/>
                  </a:cubicBezTo>
                  <a:cubicBezTo>
                    <a:pt x="76" y="15"/>
                    <a:pt x="87" y="17"/>
                    <a:pt x="90" y="12"/>
                  </a:cubicBezTo>
                  <a:cubicBezTo>
                    <a:pt x="91" y="8"/>
                    <a:pt x="85" y="2"/>
                    <a:pt x="82" y="1"/>
                  </a:cubicBezTo>
                  <a:lnTo>
                    <a:pt x="83" y="0"/>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5" name="Freeform 42">
              <a:extLst>
                <a:ext uri="{FF2B5EF4-FFF2-40B4-BE49-F238E27FC236}">
                  <a16:creationId xmlns:a16="http://schemas.microsoft.com/office/drawing/2014/main" id="{C869733F-9525-4707-A2B5-F16CFD08254D}"/>
                </a:ext>
              </a:extLst>
            </p:cNvPr>
            <p:cNvSpPr>
              <a:spLocks/>
            </p:cNvSpPr>
            <p:nvPr/>
          </p:nvSpPr>
          <p:spPr bwMode="auto">
            <a:xfrm>
              <a:off x="9522931" y="3383403"/>
              <a:ext cx="88600" cy="69219"/>
            </a:xfrm>
            <a:custGeom>
              <a:avLst/>
              <a:gdLst/>
              <a:ahLst/>
              <a:cxnLst>
                <a:cxn ang="0">
                  <a:pos x="50" y="21"/>
                </a:cxn>
                <a:cxn ang="0">
                  <a:pos x="53" y="27"/>
                </a:cxn>
                <a:cxn ang="0">
                  <a:pos x="44" y="26"/>
                </a:cxn>
                <a:cxn ang="0">
                  <a:pos x="36" y="25"/>
                </a:cxn>
                <a:cxn ang="0">
                  <a:pos x="37" y="34"/>
                </a:cxn>
                <a:cxn ang="0">
                  <a:pos x="38" y="39"/>
                </a:cxn>
                <a:cxn ang="0">
                  <a:pos x="31" y="38"/>
                </a:cxn>
                <a:cxn ang="0">
                  <a:pos x="29" y="36"/>
                </a:cxn>
                <a:cxn ang="0">
                  <a:pos x="28" y="40"/>
                </a:cxn>
                <a:cxn ang="0">
                  <a:pos x="23" y="41"/>
                </a:cxn>
                <a:cxn ang="0">
                  <a:pos x="20" y="36"/>
                </a:cxn>
                <a:cxn ang="0">
                  <a:pos x="14" y="25"/>
                </a:cxn>
                <a:cxn ang="0">
                  <a:pos x="3" y="24"/>
                </a:cxn>
                <a:cxn ang="0">
                  <a:pos x="1" y="19"/>
                </a:cxn>
                <a:cxn ang="0">
                  <a:pos x="1" y="16"/>
                </a:cxn>
                <a:cxn ang="0">
                  <a:pos x="10" y="17"/>
                </a:cxn>
                <a:cxn ang="0">
                  <a:pos x="12" y="16"/>
                </a:cxn>
                <a:cxn ang="0">
                  <a:pos x="16" y="17"/>
                </a:cxn>
                <a:cxn ang="0">
                  <a:pos x="20" y="6"/>
                </a:cxn>
                <a:cxn ang="0">
                  <a:pos x="28" y="4"/>
                </a:cxn>
                <a:cxn ang="0">
                  <a:pos x="34" y="0"/>
                </a:cxn>
                <a:cxn ang="0">
                  <a:pos x="35" y="9"/>
                </a:cxn>
                <a:cxn ang="0">
                  <a:pos x="41" y="10"/>
                </a:cxn>
                <a:cxn ang="0">
                  <a:pos x="43" y="15"/>
                </a:cxn>
                <a:cxn ang="0">
                  <a:pos x="53" y="17"/>
                </a:cxn>
                <a:cxn ang="0">
                  <a:pos x="53" y="23"/>
                </a:cxn>
                <a:cxn ang="0">
                  <a:pos x="50" y="21"/>
                </a:cxn>
              </a:cxnLst>
              <a:rect l="0" t="0" r="r" b="b"/>
              <a:pathLst>
                <a:path w="54" h="42">
                  <a:moveTo>
                    <a:pt x="50" y="21"/>
                  </a:moveTo>
                  <a:cubicBezTo>
                    <a:pt x="50" y="24"/>
                    <a:pt x="54" y="24"/>
                    <a:pt x="53" y="27"/>
                  </a:cubicBezTo>
                  <a:cubicBezTo>
                    <a:pt x="50" y="28"/>
                    <a:pt x="47" y="27"/>
                    <a:pt x="44" y="26"/>
                  </a:cubicBezTo>
                  <a:cubicBezTo>
                    <a:pt x="41" y="24"/>
                    <a:pt x="39" y="21"/>
                    <a:pt x="36" y="25"/>
                  </a:cubicBezTo>
                  <a:cubicBezTo>
                    <a:pt x="34" y="29"/>
                    <a:pt x="34" y="31"/>
                    <a:pt x="37" y="34"/>
                  </a:cubicBezTo>
                  <a:cubicBezTo>
                    <a:pt x="38" y="36"/>
                    <a:pt x="39" y="37"/>
                    <a:pt x="38" y="39"/>
                  </a:cubicBezTo>
                  <a:cubicBezTo>
                    <a:pt x="36" y="39"/>
                    <a:pt x="33" y="39"/>
                    <a:pt x="31" y="38"/>
                  </a:cubicBezTo>
                  <a:cubicBezTo>
                    <a:pt x="30" y="38"/>
                    <a:pt x="31" y="36"/>
                    <a:pt x="29" y="36"/>
                  </a:cubicBezTo>
                  <a:cubicBezTo>
                    <a:pt x="28" y="37"/>
                    <a:pt x="29" y="39"/>
                    <a:pt x="28" y="40"/>
                  </a:cubicBezTo>
                  <a:cubicBezTo>
                    <a:pt x="28" y="42"/>
                    <a:pt x="25" y="42"/>
                    <a:pt x="23" y="41"/>
                  </a:cubicBezTo>
                  <a:cubicBezTo>
                    <a:pt x="20" y="40"/>
                    <a:pt x="20" y="39"/>
                    <a:pt x="20" y="36"/>
                  </a:cubicBezTo>
                  <a:cubicBezTo>
                    <a:pt x="20" y="31"/>
                    <a:pt x="20" y="26"/>
                    <a:pt x="14" y="25"/>
                  </a:cubicBezTo>
                  <a:cubicBezTo>
                    <a:pt x="11" y="25"/>
                    <a:pt x="5" y="27"/>
                    <a:pt x="3" y="24"/>
                  </a:cubicBezTo>
                  <a:cubicBezTo>
                    <a:pt x="2" y="23"/>
                    <a:pt x="1" y="20"/>
                    <a:pt x="1" y="19"/>
                  </a:cubicBezTo>
                  <a:cubicBezTo>
                    <a:pt x="1" y="18"/>
                    <a:pt x="0" y="17"/>
                    <a:pt x="1" y="16"/>
                  </a:cubicBezTo>
                  <a:cubicBezTo>
                    <a:pt x="4" y="15"/>
                    <a:pt x="6" y="18"/>
                    <a:pt x="10" y="17"/>
                  </a:cubicBezTo>
                  <a:cubicBezTo>
                    <a:pt x="10" y="17"/>
                    <a:pt x="11" y="16"/>
                    <a:pt x="12" y="16"/>
                  </a:cubicBezTo>
                  <a:cubicBezTo>
                    <a:pt x="14" y="16"/>
                    <a:pt x="15" y="17"/>
                    <a:pt x="16" y="17"/>
                  </a:cubicBezTo>
                  <a:cubicBezTo>
                    <a:pt x="17" y="12"/>
                    <a:pt x="14" y="9"/>
                    <a:pt x="20" y="6"/>
                  </a:cubicBezTo>
                  <a:cubicBezTo>
                    <a:pt x="22" y="5"/>
                    <a:pt x="25" y="5"/>
                    <a:pt x="28" y="4"/>
                  </a:cubicBezTo>
                  <a:cubicBezTo>
                    <a:pt x="30" y="3"/>
                    <a:pt x="31" y="1"/>
                    <a:pt x="34" y="0"/>
                  </a:cubicBezTo>
                  <a:cubicBezTo>
                    <a:pt x="34" y="3"/>
                    <a:pt x="34" y="6"/>
                    <a:pt x="35" y="9"/>
                  </a:cubicBezTo>
                  <a:cubicBezTo>
                    <a:pt x="37" y="9"/>
                    <a:pt x="39" y="9"/>
                    <a:pt x="41" y="10"/>
                  </a:cubicBezTo>
                  <a:cubicBezTo>
                    <a:pt x="42" y="12"/>
                    <a:pt x="41" y="14"/>
                    <a:pt x="43" y="15"/>
                  </a:cubicBezTo>
                  <a:cubicBezTo>
                    <a:pt x="45" y="17"/>
                    <a:pt x="50" y="14"/>
                    <a:pt x="53" y="17"/>
                  </a:cubicBezTo>
                  <a:cubicBezTo>
                    <a:pt x="53" y="18"/>
                    <a:pt x="54" y="21"/>
                    <a:pt x="53" y="23"/>
                  </a:cubicBezTo>
                  <a:lnTo>
                    <a:pt x="50" y="21"/>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6" name="Freeform 43">
              <a:extLst>
                <a:ext uri="{FF2B5EF4-FFF2-40B4-BE49-F238E27FC236}">
                  <a16:creationId xmlns:a16="http://schemas.microsoft.com/office/drawing/2014/main" id="{D3C2FE37-D631-4DFB-B20F-96EB12508F48}"/>
                </a:ext>
              </a:extLst>
            </p:cNvPr>
            <p:cNvSpPr>
              <a:spLocks noEditPoints="1"/>
            </p:cNvSpPr>
            <p:nvPr/>
          </p:nvSpPr>
          <p:spPr bwMode="auto">
            <a:xfrm>
              <a:off x="9275126" y="5879438"/>
              <a:ext cx="600820" cy="679730"/>
            </a:xfrm>
            <a:custGeom>
              <a:avLst/>
              <a:gdLst/>
              <a:ahLst/>
              <a:cxnLst>
                <a:cxn ang="0">
                  <a:pos x="116" y="274"/>
                </a:cxn>
                <a:cxn ang="0">
                  <a:pos x="84" y="265"/>
                </a:cxn>
                <a:cxn ang="0">
                  <a:pos x="52" y="293"/>
                </a:cxn>
                <a:cxn ang="0">
                  <a:pos x="79" y="343"/>
                </a:cxn>
                <a:cxn ang="0">
                  <a:pos x="77" y="372"/>
                </a:cxn>
                <a:cxn ang="0">
                  <a:pos x="109" y="379"/>
                </a:cxn>
                <a:cxn ang="0">
                  <a:pos x="139" y="385"/>
                </a:cxn>
                <a:cxn ang="0">
                  <a:pos x="154" y="408"/>
                </a:cxn>
                <a:cxn ang="0">
                  <a:pos x="155" y="380"/>
                </a:cxn>
                <a:cxn ang="0">
                  <a:pos x="142" y="334"/>
                </a:cxn>
                <a:cxn ang="0">
                  <a:pos x="160" y="334"/>
                </a:cxn>
                <a:cxn ang="0">
                  <a:pos x="171" y="346"/>
                </a:cxn>
                <a:cxn ang="0">
                  <a:pos x="183" y="335"/>
                </a:cxn>
                <a:cxn ang="0">
                  <a:pos x="160" y="315"/>
                </a:cxn>
                <a:cxn ang="0">
                  <a:pos x="158" y="293"/>
                </a:cxn>
                <a:cxn ang="0">
                  <a:pos x="18" y="191"/>
                </a:cxn>
                <a:cxn ang="0">
                  <a:pos x="48" y="216"/>
                </a:cxn>
                <a:cxn ang="0">
                  <a:pos x="24" y="239"/>
                </a:cxn>
                <a:cxn ang="0">
                  <a:pos x="40" y="236"/>
                </a:cxn>
                <a:cxn ang="0">
                  <a:pos x="69" y="257"/>
                </a:cxn>
                <a:cxn ang="0">
                  <a:pos x="120" y="261"/>
                </a:cxn>
                <a:cxn ang="0">
                  <a:pos x="155" y="271"/>
                </a:cxn>
                <a:cxn ang="0">
                  <a:pos x="152" y="289"/>
                </a:cxn>
                <a:cxn ang="0">
                  <a:pos x="180" y="295"/>
                </a:cxn>
                <a:cxn ang="0">
                  <a:pos x="211" y="312"/>
                </a:cxn>
                <a:cxn ang="0">
                  <a:pos x="216" y="287"/>
                </a:cxn>
                <a:cxn ang="0">
                  <a:pos x="247" y="294"/>
                </a:cxn>
                <a:cxn ang="0">
                  <a:pos x="224" y="248"/>
                </a:cxn>
                <a:cxn ang="0">
                  <a:pos x="168" y="210"/>
                </a:cxn>
                <a:cxn ang="0">
                  <a:pos x="162" y="230"/>
                </a:cxn>
                <a:cxn ang="0">
                  <a:pos x="176" y="249"/>
                </a:cxn>
                <a:cxn ang="0">
                  <a:pos x="149" y="219"/>
                </a:cxn>
                <a:cxn ang="0">
                  <a:pos x="166" y="201"/>
                </a:cxn>
                <a:cxn ang="0">
                  <a:pos x="155" y="166"/>
                </a:cxn>
                <a:cxn ang="0">
                  <a:pos x="132" y="116"/>
                </a:cxn>
                <a:cxn ang="0">
                  <a:pos x="156" y="96"/>
                </a:cxn>
                <a:cxn ang="0">
                  <a:pos x="178" y="138"/>
                </a:cxn>
                <a:cxn ang="0">
                  <a:pos x="196" y="124"/>
                </a:cxn>
                <a:cxn ang="0">
                  <a:pos x="208" y="110"/>
                </a:cxn>
                <a:cxn ang="0">
                  <a:pos x="238" y="121"/>
                </a:cxn>
                <a:cxn ang="0">
                  <a:pos x="210" y="92"/>
                </a:cxn>
                <a:cxn ang="0">
                  <a:pos x="228" y="72"/>
                </a:cxn>
                <a:cxn ang="0">
                  <a:pos x="275" y="53"/>
                </a:cxn>
                <a:cxn ang="0">
                  <a:pos x="333" y="79"/>
                </a:cxn>
                <a:cxn ang="0">
                  <a:pos x="366" y="22"/>
                </a:cxn>
                <a:cxn ang="0">
                  <a:pos x="338" y="13"/>
                </a:cxn>
                <a:cxn ang="0">
                  <a:pos x="320" y="33"/>
                </a:cxn>
                <a:cxn ang="0">
                  <a:pos x="283" y="36"/>
                </a:cxn>
                <a:cxn ang="0">
                  <a:pos x="258" y="27"/>
                </a:cxn>
                <a:cxn ang="0">
                  <a:pos x="239" y="13"/>
                </a:cxn>
                <a:cxn ang="0">
                  <a:pos x="214" y="17"/>
                </a:cxn>
                <a:cxn ang="0">
                  <a:pos x="180" y="25"/>
                </a:cxn>
                <a:cxn ang="0">
                  <a:pos x="155" y="22"/>
                </a:cxn>
                <a:cxn ang="0">
                  <a:pos x="144" y="40"/>
                </a:cxn>
                <a:cxn ang="0">
                  <a:pos x="118" y="37"/>
                </a:cxn>
                <a:cxn ang="0">
                  <a:pos x="93" y="52"/>
                </a:cxn>
                <a:cxn ang="0">
                  <a:pos x="70" y="57"/>
                </a:cxn>
                <a:cxn ang="0">
                  <a:pos x="50" y="82"/>
                </a:cxn>
                <a:cxn ang="0">
                  <a:pos x="33" y="100"/>
                </a:cxn>
                <a:cxn ang="0">
                  <a:pos x="22" y="120"/>
                </a:cxn>
                <a:cxn ang="0">
                  <a:pos x="12" y="140"/>
                </a:cxn>
                <a:cxn ang="0">
                  <a:pos x="2" y="153"/>
                </a:cxn>
              </a:cxnLst>
              <a:rect l="0" t="0" r="r" b="b"/>
              <a:pathLst>
                <a:path w="368" h="417">
                  <a:moveTo>
                    <a:pt x="155" y="296"/>
                  </a:moveTo>
                  <a:cubicBezTo>
                    <a:pt x="155" y="296"/>
                    <a:pt x="155" y="296"/>
                    <a:pt x="155" y="296"/>
                  </a:cubicBezTo>
                  <a:cubicBezTo>
                    <a:pt x="151" y="295"/>
                    <a:pt x="146" y="291"/>
                    <a:pt x="145" y="290"/>
                  </a:cubicBezTo>
                  <a:cubicBezTo>
                    <a:pt x="144" y="289"/>
                    <a:pt x="142" y="288"/>
                    <a:pt x="141" y="287"/>
                  </a:cubicBezTo>
                  <a:cubicBezTo>
                    <a:pt x="141" y="285"/>
                    <a:pt x="140" y="283"/>
                    <a:pt x="139" y="282"/>
                  </a:cubicBezTo>
                  <a:cubicBezTo>
                    <a:pt x="137" y="281"/>
                    <a:pt x="135" y="282"/>
                    <a:pt x="134" y="281"/>
                  </a:cubicBezTo>
                  <a:cubicBezTo>
                    <a:pt x="132" y="281"/>
                    <a:pt x="131" y="280"/>
                    <a:pt x="129" y="279"/>
                  </a:cubicBezTo>
                  <a:cubicBezTo>
                    <a:pt x="125" y="277"/>
                    <a:pt x="120" y="275"/>
                    <a:pt x="116" y="274"/>
                  </a:cubicBezTo>
                  <a:cubicBezTo>
                    <a:pt x="114" y="273"/>
                    <a:pt x="112" y="272"/>
                    <a:pt x="110" y="271"/>
                  </a:cubicBezTo>
                  <a:cubicBezTo>
                    <a:pt x="109" y="271"/>
                    <a:pt x="108" y="271"/>
                    <a:pt x="107" y="270"/>
                  </a:cubicBezTo>
                  <a:cubicBezTo>
                    <a:pt x="106" y="269"/>
                    <a:pt x="107" y="268"/>
                    <a:pt x="106" y="267"/>
                  </a:cubicBezTo>
                  <a:cubicBezTo>
                    <a:pt x="104" y="265"/>
                    <a:pt x="100" y="267"/>
                    <a:pt x="98" y="264"/>
                  </a:cubicBezTo>
                  <a:cubicBezTo>
                    <a:pt x="97" y="262"/>
                    <a:pt x="97" y="261"/>
                    <a:pt x="94" y="261"/>
                  </a:cubicBezTo>
                  <a:cubicBezTo>
                    <a:pt x="92" y="261"/>
                    <a:pt x="91" y="260"/>
                    <a:pt x="89" y="261"/>
                  </a:cubicBezTo>
                  <a:cubicBezTo>
                    <a:pt x="87" y="261"/>
                    <a:pt x="87" y="262"/>
                    <a:pt x="86" y="263"/>
                  </a:cubicBezTo>
                  <a:cubicBezTo>
                    <a:pt x="85" y="264"/>
                    <a:pt x="85" y="265"/>
                    <a:pt x="84" y="265"/>
                  </a:cubicBezTo>
                  <a:cubicBezTo>
                    <a:pt x="82" y="266"/>
                    <a:pt x="81" y="267"/>
                    <a:pt x="79" y="268"/>
                  </a:cubicBezTo>
                  <a:cubicBezTo>
                    <a:pt x="78" y="268"/>
                    <a:pt x="77" y="270"/>
                    <a:pt x="77" y="270"/>
                  </a:cubicBezTo>
                  <a:cubicBezTo>
                    <a:pt x="75" y="271"/>
                    <a:pt x="73" y="270"/>
                    <a:pt x="71" y="269"/>
                  </a:cubicBezTo>
                  <a:cubicBezTo>
                    <a:pt x="70" y="269"/>
                    <a:pt x="67" y="266"/>
                    <a:pt x="65" y="266"/>
                  </a:cubicBezTo>
                  <a:cubicBezTo>
                    <a:pt x="65" y="269"/>
                    <a:pt x="66" y="274"/>
                    <a:pt x="64" y="276"/>
                  </a:cubicBezTo>
                  <a:cubicBezTo>
                    <a:pt x="63" y="277"/>
                    <a:pt x="61" y="277"/>
                    <a:pt x="60" y="278"/>
                  </a:cubicBezTo>
                  <a:cubicBezTo>
                    <a:pt x="57" y="281"/>
                    <a:pt x="55" y="288"/>
                    <a:pt x="55" y="292"/>
                  </a:cubicBezTo>
                  <a:cubicBezTo>
                    <a:pt x="54" y="292"/>
                    <a:pt x="53" y="293"/>
                    <a:pt x="52" y="293"/>
                  </a:cubicBezTo>
                  <a:cubicBezTo>
                    <a:pt x="51" y="293"/>
                    <a:pt x="49" y="292"/>
                    <a:pt x="48" y="293"/>
                  </a:cubicBezTo>
                  <a:cubicBezTo>
                    <a:pt x="45" y="294"/>
                    <a:pt x="44" y="297"/>
                    <a:pt x="46" y="299"/>
                  </a:cubicBezTo>
                  <a:cubicBezTo>
                    <a:pt x="49" y="302"/>
                    <a:pt x="54" y="301"/>
                    <a:pt x="57" y="304"/>
                  </a:cubicBezTo>
                  <a:cubicBezTo>
                    <a:pt x="60" y="307"/>
                    <a:pt x="56" y="309"/>
                    <a:pt x="57" y="312"/>
                  </a:cubicBezTo>
                  <a:cubicBezTo>
                    <a:pt x="61" y="313"/>
                    <a:pt x="65" y="314"/>
                    <a:pt x="69" y="315"/>
                  </a:cubicBezTo>
                  <a:cubicBezTo>
                    <a:pt x="74" y="316"/>
                    <a:pt x="75" y="319"/>
                    <a:pt x="75" y="325"/>
                  </a:cubicBezTo>
                  <a:cubicBezTo>
                    <a:pt x="75" y="328"/>
                    <a:pt x="74" y="331"/>
                    <a:pt x="75" y="334"/>
                  </a:cubicBezTo>
                  <a:cubicBezTo>
                    <a:pt x="76" y="337"/>
                    <a:pt x="80" y="340"/>
                    <a:pt x="79" y="343"/>
                  </a:cubicBezTo>
                  <a:cubicBezTo>
                    <a:pt x="79" y="345"/>
                    <a:pt x="76" y="345"/>
                    <a:pt x="74" y="345"/>
                  </a:cubicBezTo>
                  <a:cubicBezTo>
                    <a:pt x="70" y="346"/>
                    <a:pt x="70" y="346"/>
                    <a:pt x="71" y="349"/>
                  </a:cubicBezTo>
                  <a:cubicBezTo>
                    <a:pt x="71" y="352"/>
                    <a:pt x="71" y="355"/>
                    <a:pt x="71" y="358"/>
                  </a:cubicBezTo>
                  <a:cubicBezTo>
                    <a:pt x="72" y="359"/>
                    <a:pt x="72" y="361"/>
                    <a:pt x="72" y="361"/>
                  </a:cubicBezTo>
                  <a:cubicBezTo>
                    <a:pt x="73" y="362"/>
                    <a:pt x="74" y="362"/>
                    <a:pt x="74" y="362"/>
                  </a:cubicBezTo>
                  <a:cubicBezTo>
                    <a:pt x="75" y="363"/>
                    <a:pt x="75" y="364"/>
                    <a:pt x="76" y="364"/>
                  </a:cubicBezTo>
                  <a:cubicBezTo>
                    <a:pt x="77" y="366"/>
                    <a:pt x="77" y="368"/>
                    <a:pt x="78" y="370"/>
                  </a:cubicBezTo>
                  <a:cubicBezTo>
                    <a:pt x="78" y="371"/>
                    <a:pt x="77" y="371"/>
                    <a:pt x="77" y="372"/>
                  </a:cubicBezTo>
                  <a:cubicBezTo>
                    <a:pt x="75" y="376"/>
                    <a:pt x="76" y="380"/>
                    <a:pt x="77" y="384"/>
                  </a:cubicBezTo>
                  <a:cubicBezTo>
                    <a:pt x="80" y="384"/>
                    <a:pt x="82" y="384"/>
                    <a:pt x="84" y="386"/>
                  </a:cubicBezTo>
                  <a:cubicBezTo>
                    <a:pt x="85" y="387"/>
                    <a:pt x="86" y="388"/>
                    <a:pt x="87" y="389"/>
                  </a:cubicBezTo>
                  <a:cubicBezTo>
                    <a:pt x="88" y="390"/>
                    <a:pt x="90" y="390"/>
                    <a:pt x="90" y="390"/>
                  </a:cubicBezTo>
                  <a:cubicBezTo>
                    <a:pt x="94" y="385"/>
                    <a:pt x="90" y="377"/>
                    <a:pt x="91" y="371"/>
                  </a:cubicBezTo>
                  <a:cubicBezTo>
                    <a:pt x="92" y="364"/>
                    <a:pt x="98" y="366"/>
                    <a:pt x="103" y="367"/>
                  </a:cubicBezTo>
                  <a:cubicBezTo>
                    <a:pt x="103" y="369"/>
                    <a:pt x="103" y="372"/>
                    <a:pt x="104" y="373"/>
                  </a:cubicBezTo>
                  <a:cubicBezTo>
                    <a:pt x="105" y="375"/>
                    <a:pt x="107" y="377"/>
                    <a:pt x="109" y="379"/>
                  </a:cubicBezTo>
                  <a:cubicBezTo>
                    <a:pt x="111" y="381"/>
                    <a:pt x="112" y="383"/>
                    <a:pt x="113" y="386"/>
                  </a:cubicBezTo>
                  <a:cubicBezTo>
                    <a:pt x="114" y="389"/>
                    <a:pt x="116" y="391"/>
                    <a:pt x="117" y="394"/>
                  </a:cubicBezTo>
                  <a:cubicBezTo>
                    <a:pt x="119" y="400"/>
                    <a:pt x="113" y="411"/>
                    <a:pt x="120" y="414"/>
                  </a:cubicBezTo>
                  <a:cubicBezTo>
                    <a:pt x="126" y="417"/>
                    <a:pt x="124" y="408"/>
                    <a:pt x="124" y="405"/>
                  </a:cubicBezTo>
                  <a:cubicBezTo>
                    <a:pt x="124" y="401"/>
                    <a:pt x="123" y="399"/>
                    <a:pt x="125" y="396"/>
                  </a:cubicBezTo>
                  <a:cubicBezTo>
                    <a:pt x="126" y="393"/>
                    <a:pt x="127" y="392"/>
                    <a:pt x="129" y="390"/>
                  </a:cubicBezTo>
                  <a:cubicBezTo>
                    <a:pt x="132" y="388"/>
                    <a:pt x="131" y="385"/>
                    <a:pt x="135" y="385"/>
                  </a:cubicBezTo>
                  <a:cubicBezTo>
                    <a:pt x="136" y="385"/>
                    <a:pt x="138" y="384"/>
                    <a:pt x="139" y="385"/>
                  </a:cubicBezTo>
                  <a:cubicBezTo>
                    <a:pt x="141" y="385"/>
                    <a:pt x="140" y="386"/>
                    <a:pt x="140" y="387"/>
                  </a:cubicBezTo>
                  <a:cubicBezTo>
                    <a:pt x="141" y="389"/>
                    <a:pt x="140" y="389"/>
                    <a:pt x="141" y="391"/>
                  </a:cubicBezTo>
                  <a:cubicBezTo>
                    <a:pt x="142" y="391"/>
                    <a:pt x="143" y="391"/>
                    <a:pt x="144" y="392"/>
                  </a:cubicBezTo>
                  <a:cubicBezTo>
                    <a:pt x="145" y="393"/>
                    <a:pt x="145" y="393"/>
                    <a:pt x="145" y="394"/>
                  </a:cubicBezTo>
                  <a:cubicBezTo>
                    <a:pt x="146" y="396"/>
                    <a:pt x="145" y="398"/>
                    <a:pt x="146" y="400"/>
                  </a:cubicBezTo>
                  <a:cubicBezTo>
                    <a:pt x="146" y="402"/>
                    <a:pt x="146" y="402"/>
                    <a:pt x="147" y="403"/>
                  </a:cubicBezTo>
                  <a:cubicBezTo>
                    <a:pt x="148" y="405"/>
                    <a:pt x="148" y="406"/>
                    <a:pt x="150" y="407"/>
                  </a:cubicBezTo>
                  <a:cubicBezTo>
                    <a:pt x="151" y="407"/>
                    <a:pt x="153" y="407"/>
                    <a:pt x="154" y="408"/>
                  </a:cubicBezTo>
                  <a:cubicBezTo>
                    <a:pt x="155" y="409"/>
                    <a:pt x="155" y="410"/>
                    <a:pt x="155" y="411"/>
                  </a:cubicBezTo>
                  <a:cubicBezTo>
                    <a:pt x="156" y="412"/>
                    <a:pt x="160" y="415"/>
                    <a:pt x="162" y="415"/>
                  </a:cubicBezTo>
                  <a:cubicBezTo>
                    <a:pt x="162" y="413"/>
                    <a:pt x="160" y="412"/>
                    <a:pt x="160" y="410"/>
                  </a:cubicBezTo>
                  <a:cubicBezTo>
                    <a:pt x="159" y="408"/>
                    <a:pt x="159" y="405"/>
                    <a:pt x="157" y="404"/>
                  </a:cubicBezTo>
                  <a:cubicBezTo>
                    <a:pt x="156" y="401"/>
                    <a:pt x="155" y="402"/>
                    <a:pt x="155" y="399"/>
                  </a:cubicBezTo>
                  <a:cubicBezTo>
                    <a:pt x="155" y="397"/>
                    <a:pt x="154" y="395"/>
                    <a:pt x="155" y="393"/>
                  </a:cubicBezTo>
                  <a:cubicBezTo>
                    <a:pt x="155" y="390"/>
                    <a:pt x="157" y="389"/>
                    <a:pt x="156" y="386"/>
                  </a:cubicBezTo>
                  <a:cubicBezTo>
                    <a:pt x="156" y="384"/>
                    <a:pt x="155" y="382"/>
                    <a:pt x="155" y="380"/>
                  </a:cubicBezTo>
                  <a:cubicBezTo>
                    <a:pt x="154" y="378"/>
                    <a:pt x="155" y="375"/>
                    <a:pt x="155" y="373"/>
                  </a:cubicBezTo>
                  <a:cubicBezTo>
                    <a:pt x="155" y="371"/>
                    <a:pt x="155" y="368"/>
                    <a:pt x="155" y="367"/>
                  </a:cubicBezTo>
                  <a:cubicBezTo>
                    <a:pt x="154" y="366"/>
                    <a:pt x="152" y="365"/>
                    <a:pt x="150" y="363"/>
                  </a:cubicBezTo>
                  <a:cubicBezTo>
                    <a:pt x="149" y="362"/>
                    <a:pt x="149" y="361"/>
                    <a:pt x="149" y="359"/>
                  </a:cubicBezTo>
                  <a:cubicBezTo>
                    <a:pt x="149" y="356"/>
                    <a:pt x="150" y="352"/>
                    <a:pt x="149" y="350"/>
                  </a:cubicBezTo>
                  <a:cubicBezTo>
                    <a:pt x="148" y="349"/>
                    <a:pt x="147" y="348"/>
                    <a:pt x="146" y="347"/>
                  </a:cubicBezTo>
                  <a:cubicBezTo>
                    <a:pt x="145" y="345"/>
                    <a:pt x="144" y="342"/>
                    <a:pt x="144" y="340"/>
                  </a:cubicBezTo>
                  <a:cubicBezTo>
                    <a:pt x="143" y="338"/>
                    <a:pt x="143" y="337"/>
                    <a:pt x="142" y="334"/>
                  </a:cubicBezTo>
                  <a:cubicBezTo>
                    <a:pt x="141" y="333"/>
                    <a:pt x="141" y="332"/>
                    <a:pt x="141" y="331"/>
                  </a:cubicBezTo>
                  <a:cubicBezTo>
                    <a:pt x="140" y="330"/>
                    <a:pt x="139" y="329"/>
                    <a:pt x="139" y="329"/>
                  </a:cubicBezTo>
                  <a:cubicBezTo>
                    <a:pt x="138" y="327"/>
                    <a:pt x="138" y="323"/>
                    <a:pt x="140" y="322"/>
                  </a:cubicBezTo>
                  <a:cubicBezTo>
                    <a:pt x="141" y="322"/>
                    <a:pt x="142" y="324"/>
                    <a:pt x="143" y="325"/>
                  </a:cubicBezTo>
                  <a:cubicBezTo>
                    <a:pt x="145" y="325"/>
                    <a:pt x="147" y="324"/>
                    <a:pt x="149" y="326"/>
                  </a:cubicBezTo>
                  <a:cubicBezTo>
                    <a:pt x="149" y="326"/>
                    <a:pt x="150" y="328"/>
                    <a:pt x="150" y="328"/>
                  </a:cubicBezTo>
                  <a:cubicBezTo>
                    <a:pt x="150" y="329"/>
                    <a:pt x="152" y="330"/>
                    <a:pt x="152" y="330"/>
                  </a:cubicBezTo>
                  <a:cubicBezTo>
                    <a:pt x="154" y="332"/>
                    <a:pt x="158" y="332"/>
                    <a:pt x="160" y="334"/>
                  </a:cubicBezTo>
                  <a:cubicBezTo>
                    <a:pt x="160" y="335"/>
                    <a:pt x="159" y="337"/>
                    <a:pt x="159" y="339"/>
                  </a:cubicBezTo>
                  <a:cubicBezTo>
                    <a:pt x="159" y="341"/>
                    <a:pt x="160" y="343"/>
                    <a:pt x="158" y="345"/>
                  </a:cubicBezTo>
                  <a:cubicBezTo>
                    <a:pt x="157" y="347"/>
                    <a:pt x="155" y="347"/>
                    <a:pt x="156" y="350"/>
                  </a:cubicBezTo>
                  <a:cubicBezTo>
                    <a:pt x="156" y="352"/>
                    <a:pt x="156" y="352"/>
                    <a:pt x="158" y="352"/>
                  </a:cubicBezTo>
                  <a:cubicBezTo>
                    <a:pt x="158" y="352"/>
                    <a:pt x="160" y="352"/>
                    <a:pt x="161" y="352"/>
                  </a:cubicBezTo>
                  <a:cubicBezTo>
                    <a:pt x="163" y="351"/>
                    <a:pt x="163" y="349"/>
                    <a:pt x="165" y="349"/>
                  </a:cubicBezTo>
                  <a:cubicBezTo>
                    <a:pt x="165" y="347"/>
                    <a:pt x="165" y="346"/>
                    <a:pt x="165" y="345"/>
                  </a:cubicBezTo>
                  <a:cubicBezTo>
                    <a:pt x="167" y="345"/>
                    <a:pt x="169" y="346"/>
                    <a:pt x="171" y="346"/>
                  </a:cubicBezTo>
                  <a:cubicBezTo>
                    <a:pt x="173" y="346"/>
                    <a:pt x="180" y="347"/>
                    <a:pt x="180" y="344"/>
                  </a:cubicBezTo>
                  <a:cubicBezTo>
                    <a:pt x="179" y="344"/>
                    <a:pt x="178" y="344"/>
                    <a:pt x="177" y="344"/>
                  </a:cubicBezTo>
                  <a:cubicBezTo>
                    <a:pt x="175" y="343"/>
                    <a:pt x="174" y="343"/>
                    <a:pt x="172" y="343"/>
                  </a:cubicBezTo>
                  <a:cubicBezTo>
                    <a:pt x="170" y="343"/>
                    <a:pt x="168" y="342"/>
                    <a:pt x="170" y="339"/>
                  </a:cubicBezTo>
                  <a:cubicBezTo>
                    <a:pt x="171" y="339"/>
                    <a:pt x="172" y="340"/>
                    <a:pt x="172" y="339"/>
                  </a:cubicBezTo>
                  <a:cubicBezTo>
                    <a:pt x="172" y="339"/>
                    <a:pt x="173" y="338"/>
                    <a:pt x="173" y="338"/>
                  </a:cubicBezTo>
                  <a:cubicBezTo>
                    <a:pt x="173" y="337"/>
                    <a:pt x="174" y="336"/>
                    <a:pt x="175" y="336"/>
                  </a:cubicBezTo>
                  <a:cubicBezTo>
                    <a:pt x="177" y="334"/>
                    <a:pt x="180" y="336"/>
                    <a:pt x="183" y="335"/>
                  </a:cubicBezTo>
                  <a:cubicBezTo>
                    <a:pt x="184" y="333"/>
                    <a:pt x="184" y="331"/>
                    <a:pt x="183" y="330"/>
                  </a:cubicBezTo>
                  <a:cubicBezTo>
                    <a:pt x="182" y="329"/>
                    <a:pt x="177" y="327"/>
                    <a:pt x="176" y="327"/>
                  </a:cubicBezTo>
                  <a:cubicBezTo>
                    <a:pt x="174" y="327"/>
                    <a:pt x="172" y="329"/>
                    <a:pt x="170" y="329"/>
                  </a:cubicBezTo>
                  <a:cubicBezTo>
                    <a:pt x="169" y="328"/>
                    <a:pt x="169" y="326"/>
                    <a:pt x="167" y="325"/>
                  </a:cubicBezTo>
                  <a:cubicBezTo>
                    <a:pt x="166" y="325"/>
                    <a:pt x="166" y="326"/>
                    <a:pt x="165" y="326"/>
                  </a:cubicBezTo>
                  <a:cubicBezTo>
                    <a:pt x="164" y="326"/>
                    <a:pt x="161" y="324"/>
                    <a:pt x="161" y="323"/>
                  </a:cubicBezTo>
                  <a:cubicBezTo>
                    <a:pt x="160" y="321"/>
                    <a:pt x="161" y="319"/>
                    <a:pt x="161" y="318"/>
                  </a:cubicBezTo>
                  <a:cubicBezTo>
                    <a:pt x="161" y="317"/>
                    <a:pt x="160" y="316"/>
                    <a:pt x="160" y="315"/>
                  </a:cubicBezTo>
                  <a:cubicBezTo>
                    <a:pt x="159" y="313"/>
                    <a:pt x="160" y="313"/>
                    <a:pt x="161" y="312"/>
                  </a:cubicBezTo>
                  <a:cubicBezTo>
                    <a:pt x="162" y="310"/>
                    <a:pt x="162" y="311"/>
                    <a:pt x="162" y="309"/>
                  </a:cubicBezTo>
                  <a:cubicBezTo>
                    <a:pt x="162" y="305"/>
                    <a:pt x="162" y="304"/>
                    <a:pt x="159" y="301"/>
                  </a:cubicBezTo>
                  <a:cubicBezTo>
                    <a:pt x="157" y="300"/>
                    <a:pt x="154" y="299"/>
                    <a:pt x="155" y="296"/>
                  </a:cubicBezTo>
                  <a:moveTo>
                    <a:pt x="158" y="293"/>
                  </a:moveTo>
                  <a:cubicBezTo>
                    <a:pt x="156" y="293"/>
                    <a:pt x="155" y="294"/>
                    <a:pt x="155" y="296"/>
                  </a:cubicBezTo>
                  <a:cubicBezTo>
                    <a:pt x="156" y="296"/>
                    <a:pt x="157" y="295"/>
                    <a:pt x="158" y="294"/>
                  </a:cubicBezTo>
                  <a:cubicBezTo>
                    <a:pt x="158" y="293"/>
                    <a:pt x="158" y="293"/>
                    <a:pt x="158" y="293"/>
                  </a:cubicBezTo>
                  <a:moveTo>
                    <a:pt x="0" y="153"/>
                  </a:moveTo>
                  <a:cubicBezTo>
                    <a:pt x="0" y="154"/>
                    <a:pt x="0" y="155"/>
                    <a:pt x="0" y="156"/>
                  </a:cubicBezTo>
                  <a:cubicBezTo>
                    <a:pt x="0" y="158"/>
                    <a:pt x="1" y="159"/>
                    <a:pt x="1" y="161"/>
                  </a:cubicBezTo>
                  <a:cubicBezTo>
                    <a:pt x="2" y="163"/>
                    <a:pt x="2" y="164"/>
                    <a:pt x="2" y="165"/>
                  </a:cubicBezTo>
                  <a:cubicBezTo>
                    <a:pt x="2" y="169"/>
                    <a:pt x="2" y="171"/>
                    <a:pt x="4" y="174"/>
                  </a:cubicBezTo>
                  <a:cubicBezTo>
                    <a:pt x="6" y="176"/>
                    <a:pt x="7" y="179"/>
                    <a:pt x="8" y="181"/>
                  </a:cubicBezTo>
                  <a:cubicBezTo>
                    <a:pt x="10" y="183"/>
                    <a:pt x="13" y="182"/>
                    <a:pt x="15" y="182"/>
                  </a:cubicBezTo>
                  <a:cubicBezTo>
                    <a:pt x="18" y="184"/>
                    <a:pt x="18" y="188"/>
                    <a:pt x="18" y="191"/>
                  </a:cubicBezTo>
                  <a:cubicBezTo>
                    <a:pt x="19" y="196"/>
                    <a:pt x="23" y="197"/>
                    <a:pt x="26" y="200"/>
                  </a:cubicBezTo>
                  <a:cubicBezTo>
                    <a:pt x="28" y="202"/>
                    <a:pt x="29" y="204"/>
                    <a:pt x="30" y="207"/>
                  </a:cubicBezTo>
                  <a:cubicBezTo>
                    <a:pt x="33" y="208"/>
                    <a:pt x="33" y="202"/>
                    <a:pt x="34" y="200"/>
                  </a:cubicBezTo>
                  <a:cubicBezTo>
                    <a:pt x="35" y="199"/>
                    <a:pt x="39" y="198"/>
                    <a:pt x="41" y="199"/>
                  </a:cubicBezTo>
                  <a:cubicBezTo>
                    <a:pt x="43" y="200"/>
                    <a:pt x="42" y="204"/>
                    <a:pt x="43" y="205"/>
                  </a:cubicBezTo>
                  <a:cubicBezTo>
                    <a:pt x="45" y="207"/>
                    <a:pt x="48" y="205"/>
                    <a:pt x="51" y="206"/>
                  </a:cubicBezTo>
                  <a:cubicBezTo>
                    <a:pt x="53" y="206"/>
                    <a:pt x="53" y="207"/>
                    <a:pt x="54" y="209"/>
                  </a:cubicBezTo>
                  <a:cubicBezTo>
                    <a:pt x="57" y="214"/>
                    <a:pt x="54" y="217"/>
                    <a:pt x="48" y="216"/>
                  </a:cubicBezTo>
                  <a:cubicBezTo>
                    <a:pt x="48" y="214"/>
                    <a:pt x="49" y="211"/>
                    <a:pt x="48" y="210"/>
                  </a:cubicBezTo>
                  <a:cubicBezTo>
                    <a:pt x="47" y="208"/>
                    <a:pt x="38" y="209"/>
                    <a:pt x="36" y="210"/>
                  </a:cubicBezTo>
                  <a:cubicBezTo>
                    <a:pt x="30" y="211"/>
                    <a:pt x="32" y="215"/>
                    <a:pt x="32" y="220"/>
                  </a:cubicBezTo>
                  <a:cubicBezTo>
                    <a:pt x="30" y="219"/>
                    <a:pt x="30" y="216"/>
                    <a:pt x="28" y="215"/>
                  </a:cubicBezTo>
                  <a:cubicBezTo>
                    <a:pt x="25" y="215"/>
                    <a:pt x="23" y="218"/>
                    <a:pt x="22" y="220"/>
                  </a:cubicBezTo>
                  <a:cubicBezTo>
                    <a:pt x="21" y="222"/>
                    <a:pt x="22" y="223"/>
                    <a:pt x="20" y="224"/>
                  </a:cubicBezTo>
                  <a:cubicBezTo>
                    <a:pt x="18" y="227"/>
                    <a:pt x="14" y="230"/>
                    <a:pt x="15" y="233"/>
                  </a:cubicBezTo>
                  <a:cubicBezTo>
                    <a:pt x="19" y="234"/>
                    <a:pt x="20" y="238"/>
                    <a:pt x="24" y="239"/>
                  </a:cubicBezTo>
                  <a:cubicBezTo>
                    <a:pt x="25" y="239"/>
                    <a:pt x="28" y="238"/>
                    <a:pt x="29" y="236"/>
                  </a:cubicBezTo>
                  <a:cubicBezTo>
                    <a:pt x="31" y="233"/>
                    <a:pt x="29" y="233"/>
                    <a:pt x="28" y="231"/>
                  </a:cubicBezTo>
                  <a:cubicBezTo>
                    <a:pt x="27" y="230"/>
                    <a:pt x="28" y="227"/>
                    <a:pt x="28" y="226"/>
                  </a:cubicBezTo>
                  <a:cubicBezTo>
                    <a:pt x="29" y="226"/>
                    <a:pt x="30" y="227"/>
                    <a:pt x="32" y="226"/>
                  </a:cubicBezTo>
                  <a:cubicBezTo>
                    <a:pt x="32" y="224"/>
                    <a:pt x="32" y="223"/>
                    <a:pt x="34" y="224"/>
                  </a:cubicBezTo>
                  <a:cubicBezTo>
                    <a:pt x="34" y="225"/>
                    <a:pt x="34" y="226"/>
                    <a:pt x="34" y="227"/>
                  </a:cubicBezTo>
                  <a:cubicBezTo>
                    <a:pt x="35" y="227"/>
                    <a:pt x="36" y="227"/>
                    <a:pt x="37" y="227"/>
                  </a:cubicBezTo>
                  <a:cubicBezTo>
                    <a:pt x="40" y="230"/>
                    <a:pt x="40" y="232"/>
                    <a:pt x="40" y="236"/>
                  </a:cubicBezTo>
                  <a:cubicBezTo>
                    <a:pt x="40" y="238"/>
                    <a:pt x="39" y="240"/>
                    <a:pt x="40" y="242"/>
                  </a:cubicBezTo>
                  <a:cubicBezTo>
                    <a:pt x="41" y="243"/>
                    <a:pt x="44" y="245"/>
                    <a:pt x="46" y="246"/>
                  </a:cubicBezTo>
                  <a:cubicBezTo>
                    <a:pt x="48" y="247"/>
                    <a:pt x="49" y="247"/>
                    <a:pt x="48" y="250"/>
                  </a:cubicBezTo>
                  <a:cubicBezTo>
                    <a:pt x="47" y="252"/>
                    <a:pt x="46" y="252"/>
                    <a:pt x="46" y="254"/>
                  </a:cubicBezTo>
                  <a:cubicBezTo>
                    <a:pt x="45" y="258"/>
                    <a:pt x="46" y="261"/>
                    <a:pt x="51" y="261"/>
                  </a:cubicBezTo>
                  <a:cubicBezTo>
                    <a:pt x="54" y="262"/>
                    <a:pt x="57" y="260"/>
                    <a:pt x="59" y="258"/>
                  </a:cubicBezTo>
                  <a:cubicBezTo>
                    <a:pt x="61" y="257"/>
                    <a:pt x="63" y="256"/>
                    <a:pt x="65" y="256"/>
                  </a:cubicBezTo>
                  <a:cubicBezTo>
                    <a:pt x="67" y="256"/>
                    <a:pt x="68" y="256"/>
                    <a:pt x="69" y="257"/>
                  </a:cubicBezTo>
                  <a:cubicBezTo>
                    <a:pt x="70" y="258"/>
                    <a:pt x="69" y="260"/>
                    <a:pt x="71" y="260"/>
                  </a:cubicBezTo>
                  <a:cubicBezTo>
                    <a:pt x="71" y="255"/>
                    <a:pt x="77" y="260"/>
                    <a:pt x="79" y="260"/>
                  </a:cubicBezTo>
                  <a:cubicBezTo>
                    <a:pt x="81" y="260"/>
                    <a:pt x="83" y="258"/>
                    <a:pt x="86" y="258"/>
                  </a:cubicBezTo>
                  <a:cubicBezTo>
                    <a:pt x="88" y="258"/>
                    <a:pt x="91" y="259"/>
                    <a:pt x="91" y="256"/>
                  </a:cubicBezTo>
                  <a:cubicBezTo>
                    <a:pt x="95" y="256"/>
                    <a:pt x="100" y="256"/>
                    <a:pt x="103" y="258"/>
                  </a:cubicBezTo>
                  <a:cubicBezTo>
                    <a:pt x="107" y="259"/>
                    <a:pt x="110" y="262"/>
                    <a:pt x="115" y="262"/>
                  </a:cubicBezTo>
                  <a:cubicBezTo>
                    <a:pt x="116" y="262"/>
                    <a:pt x="117" y="262"/>
                    <a:pt x="118" y="262"/>
                  </a:cubicBezTo>
                  <a:cubicBezTo>
                    <a:pt x="119" y="262"/>
                    <a:pt x="119" y="261"/>
                    <a:pt x="120" y="261"/>
                  </a:cubicBezTo>
                  <a:cubicBezTo>
                    <a:pt x="121" y="260"/>
                    <a:pt x="123" y="259"/>
                    <a:pt x="124" y="259"/>
                  </a:cubicBezTo>
                  <a:cubicBezTo>
                    <a:pt x="126" y="259"/>
                    <a:pt x="125" y="261"/>
                    <a:pt x="126" y="263"/>
                  </a:cubicBezTo>
                  <a:cubicBezTo>
                    <a:pt x="127" y="265"/>
                    <a:pt x="129" y="267"/>
                    <a:pt x="132" y="266"/>
                  </a:cubicBezTo>
                  <a:cubicBezTo>
                    <a:pt x="133" y="264"/>
                    <a:pt x="131" y="260"/>
                    <a:pt x="134" y="259"/>
                  </a:cubicBezTo>
                  <a:cubicBezTo>
                    <a:pt x="138" y="259"/>
                    <a:pt x="137" y="267"/>
                    <a:pt x="139" y="269"/>
                  </a:cubicBezTo>
                  <a:cubicBezTo>
                    <a:pt x="139" y="266"/>
                    <a:pt x="139" y="266"/>
                    <a:pt x="141" y="266"/>
                  </a:cubicBezTo>
                  <a:cubicBezTo>
                    <a:pt x="144" y="265"/>
                    <a:pt x="146" y="267"/>
                    <a:pt x="148" y="268"/>
                  </a:cubicBezTo>
                  <a:cubicBezTo>
                    <a:pt x="150" y="270"/>
                    <a:pt x="152" y="270"/>
                    <a:pt x="155" y="271"/>
                  </a:cubicBezTo>
                  <a:cubicBezTo>
                    <a:pt x="157" y="272"/>
                    <a:pt x="159" y="274"/>
                    <a:pt x="161" y="275"/>
                  </a:cubicBezTo>
                  <a:cubicBezTo>
                    <a:pt x="164" y="276"/>
                    <a:pt x="167" y="275"/>
                    <a:pt x="170" y="275"/>
                  </a:cubicBezTo>
                  <a:cubicBezTo>
                    <a:pt x="172" y="275"/>
                    <a:pt x="173" y="275"/>
                    <a:pt x="171" y="278"/>
                  </a:cubicBezTo>
                  <a:cubicBezTo>
                    <a:pt x="171" y="279"/>
                    <a:pt x="169" y="280"/>
                    <a:pt x="168" y="281"/>
                  </a:cubicBezTo>
                  <a:cubicBezTo>
                    <a:pt x="168" y="282"/>
                    <a:pt x="166" y="283"/>
                    <a:pt x="165" y="283"/>
                  </a:cubicBezTo>
                  <a:cubicBezTo>
                    <a:pt x="163" y="284"/>
                    <a:pt x="161" y="282"/>
                    <a:pt x="158" y="282"/>
                  </a:cubicBezTo>
                  <a:cubicBezTo>
                    <a:pt x="155" y="282"/>
                    <a:pt x="149" y="282"/>
                    <a:pt x="150" y="286"/>
                  </a:cubicBezTo>
                  <a:cubicBezTo>
                    <a:pt x="151" y="288"/>
                    <a:pt x="151" y="288"/>
                    <a:pt x="152" y="289"/>
                  </a:cubicBezTo>
                  <a:cubicBezTo>
                    <a:pt x="153" y="290"/>
                    <a:pt x="152" y="290"/>
                    <a:pt x="153" y="291"/>
                  </a:cubicBezTo>
                  <a:cubicBezTo>
                    <a:pt x="154" y="292"/>
                    <a:pt x="155" y="291"/>
                    <a:pt x="155" y="291"/>
                  </a:cubicBezTo>
                  <a:cubicBezTo>
                    <a:pt x="156" y="292"/>
                    <a:pt x="157" y="292"/>
                    <a:pt x="158" y="293"/>
                  </a:cubicBezTo>
                  <a:cubicBezTo>
                    <a:pt x="159" y="292"/>
                    <a:pt x="160" y="292"/>
                    <a:pt x="161" y="292"/>
                  </a:cubicBezTo>
                  <a:cubicBezTo>
                    <a:pt x="160" y="289"/>
                    <a:pt x="162" y="290"/>
                    <a:pt x="163" y="291"/>
                  </a:cubicBezTo>
                  <a:cubicBezTo>
                    <a:pt x="165" y="291"/>
                    <a:pt x="164" y="292"/>
                    <a:pt x="166" y="292"/>
                  </a:cubicBezTo>
                  <a:cubicBezTo>
                    <a:pt x="169" y="292"/>
                    <a:pt x="171" y="288"/>
                    <a:pt x="175" y="287"/>
                  </a:cubicBezTo>
                  <a:cubicBezTo>
                    <a:pt x="179" y="287"/>
                    <a:pt x="181" y="291"/>
                    <a:pt x="180" y="295"/>
                  </a:cubicBezTo>
                  <a:cubicBezTo>
                    <a:pt x="180" y="297"/>
                    <a:pt x="178" y="299"/>
                    <a:pt x="179" y="302"/>
                  </a:cubicBezTo>
                  <a:cubicBezTo>
                    <a:pt x="181" y="303"/>
                    <a:pt x="184" y="302"/>
                    <a:pt x="187" y="301"/>
                  </a:cubicBezTo>
                  <a:cubicBezTo>
                    <a:pt x="187" y="297"/>
                    <a:pt x="186" y="292"/>
                    <a:pt x="186" y="288"/>
                  </a:cubicBezTo>
                  <a:cubicBezTo>
                    <a:pt x="188" y="287"/>
                    <a:pt x="188" y="288"/>
                    <a:pt x="190" y="289"/>
                  </a:cubicBezTo>
                  <a:cubicBezTo>
                    <a:pt x="191" y="289"/>
                    <a:pt x="194" y="289"/>
                    <a:pt x="195" y="290"/>
                  </a:cubicBezTo>
                  <a:cubicBezTo>
                    <a:pt x="199" y="293"/>
                    <a:pt x="197" y="298"/>
                    <a:pt x="198" y="302"/>
                  </a:cubicBezTo>
                  <a:cubicBezTo>
                    <a:pt x="198" y="305"/>
                    <a:pt x="201" y="309"/>
                    <a:pt x="203" y="311"/>
                  </a:cubicBezTo>
                  <a:cubicBezTo>
                    <a:pt x="206" y="313"/>
                    <a:pt x="208" y="312"/>
                    <a:pt x="211" y="312"/>
                  </a:cubicBezTo>
                  <a:cubicBezTo>
                    <a:pt x="211" y="314"/>
                    <a:pt x="211" y="315"/>
                    <a:pt x="211" y="316"/>
                  </a:cubicBezTo>
                  <a:cubicBezTo>
                    <a:pt x="212" y="317"/>
                    <a:pt x="211" y="318"/>
                    <a:pt x="211" y="320"/>
                  </a:cubicBezTo>
                  <a:cubicBezTo>
                    <a:pt x="212" y="323"/>
                    <a:pt x="213" y="323"/>
                    <a:pt x="216" y="322"/>
                  </a:cubicBezTo>
                  <a:cubicBezTo>
                    <a:pt x="217" y="319"/>
                    <a:pt x="216" y="316"/>
                    <a:pt x="216" y="312"/>
                  </a:cubicBezTo>
                  <a:cubicBezTo>
                    <a:pt x="216" y="309"/>
                    <a:pt x="216" y="306"/>
                    <a:pt x="215" y="303"/>
                  </a:cubicBezTo>
                  <a:cubicBezTo>
                    <a:pt x="215" y="301"/>
                    <a:pt x="214" y="299"/>
                    <a:pt x="214" y="297"/>
                  </a:cubicBezTo>
                  <a:cubicBezTo>
                    <a:pt x="215" y="295"/>
                    <a:pt x="216" y="294"/>
                    <a:pt x="216" y="293"/>
                  </a:cubicBezTo>
                  <a:cubicBezTo>
                    <a:pt x="216" y="291"/>
                    <a:pt x="216" y="288"/>
                    <a:pt x="216" y="287"/>
                  </a:cubicBezTo>
                  <a:cubicBezTo>
                    <a:pt x="215" y="285"/>
                    <a:pt x="214" y="285"/>
                    <a:pt x="214" y="283"/>
                  </a:cubicBezTo>
                  <a:cubicBezTo>
                    <a:pt x="213" y="281"/>
                    <a:pt x="215" y="280"/>
                    <a:pt x="216" y="278"/>
                  </a:cubicBezTo>
                  <a:cubicBezTo>
                    <a:pt x="216" y="277"/>
                    <a:pt x="220" y="272"/>
                    <a:pt x="221" y="272"/>
                  </a:cubicBezTo>
                  <a:cubicBezTo>
                    <a:pt x="223" y="272"/>
                    <a:pt x="226" y="280"/>
                    <a:pt x="227" y="282"/>
                  </a:cubicBezTo>
                  <a:cubicBezTo>
                    <a:pt x="229" y="284"/>
                    <a:pt x="230" y="286"/>
                    <a:pt x="231" y="288"/>
                  </a:cubicBezTo>
                  <a:cubicBezTo>
                    <a:pt x="232" y="291"/>
                    <a:pt x="233" y="291"/>
                    <a:pt x="235" y="293"/>
                  </a:cubicBezTo>
                  <a:cubicBezTo>
                    <a:pt x="237" y="296"/>
                    <a:pt x="238" y="298"/>
                    <a:pt x="241" y="297"/>
                  </a:cubicBezTo>
                  <a:cubicBezTo>
                    <a:pt x="244" y="297"/>
                    <a:pt x="246" y="296"/>
                    <a:pt x="247" y="294"/>
                  </a:cubicBezTo>
                  <a:cubicBezTo>
                    <a:pt x="250" y="292"/>
                    <a:pt x="250" y="286"/>
                    <a:pt x="249" y="283"/>
                  </a:cubicBezTo>
                  <a:cubicBezTo>
                    <a:pt x="247" y="279"/>
                    <a:pt x="241" y="281"/>
                    <a:pt x="238" y="280"/>
                  </a:cubicBezTo>
                  <a:cubicBezTo>
                    <a:pt x="235" y="279"/>
                    <a:pt x="233" y="279"/>
                    <a:pt x="231" y="277"/>
                  </a:cubicBezTo>
                  <a:cubicBezTo>
                    <a:pt x="230" y="276"/>
                    <a:pt x="230" y="274"/>
                    <a:pt x="229" y="273"/>
                  </a:cubicBezTo>
                  <a:cubicBezTo>
                    <a:pt x="228" y="273"/>
                    <a:pt x="226" y="272"/>
                    <a:pt x="225" y="271"/>
                  </a:cubicBezTo>
                  <a:cubicBezTo>
                    <a:pt x="223" y="270"/>
                    <a:pt x="221" y="268"/>
                    <a:pt x="220" y="265"/>
                  </a:cubicBezTo>
                  <a:cubicBezTo>
                    <a:pt x="217" y="261"/>
                    <a:pt x="216" y="258"/>
                    <a:pt x="220" y="254"/>
                  </a:cubicBezTo>
                  <a:cubicBezTo>
                    <a:pt x="222" y="252"/>
                    <a:pt x="224" y="252"/>
                    <a:pt x="224" y="248"/>
                  </a:cubicBezTo>
                  <a:cubicBezTo>
                    <a:pt x="224" y="247"/>
                    <a:pt x="224" y="246"/>
                    <a:pt x="222" y="245"/>
                  </a:cubicBezTo>
                  <a:cubicBezTo>
                    <a:pt x="217" y="242"/>
                    <a:pt x="209" y="241"/>
                    <a:pt x="204" y="238"/>
                  </a:cubicBezTo>
                  <a:cubicBezTo>
                    <a:pt x="203" y="237"/>
                    <a:pt x="203" y="236"/>
                    <a:pt x="202" y="236"/>
                  </a:cubicBezTo>
                  <a:cubicBezTo>
                    <a:pt x="201" y="235"/>
                    <a:pt x="199" y="234"/>
                    <a:pt x="198" y="234"/>
                  </a:cubicBezTo>
                  <a:cubicBezTo>
                    <a:pt x="196" y="233"/>
                    <a:pt x="195" y="232"/>
                    <a:pt x="193" y="231"/>
                  </a:cubicBezTo>
                  <a:cubicBezTo>
                    <a:pt x="190" y="228"/>
                    <a:pt x="183" y="229"/>
                    <a:pt x="182" y="224"/>
                  </a:cubicBezTo>
                  <a:cubicBezTo>
                    <a:pt x="180" y="219"/>
                    <a:pt x="182" y="214"/>
                    <a:pt x="181" y="209"/>
                  </a:cubicBezTo>
                  <a:cubicBezTo>
                    <a:pt x="177" y="210"/>
                    <a:pt x="172" y="209"/>
                    <a:pt x="168" y="210"/>
                  </a:cubicBezTo>
                  <a:cubicBezTo>
                    <a:pt x="167" y="211"/>
                    <a:pt x="165" y="211"/>
                    <a:pt x="164" y="213"/>
                  </a:cubicBezTo>
                  <a:cubicBezTo>
                    <a:pt x="163" y="214"/>
                    <a:pt x="164" y="215"/>
                    <a:pt x="163" y="216"/>
                  </a:cubicBezTo>
                  <a:cubicBezTo>
                    <a:pt x="161" y="218"/>
                    <a:pt x="157" y="218"/>
                    <a:pt x="155" y="218"/>
                  </a:cubicBezTo>
                  <a:cubicBezTo>
                    <a:pt x="151" y="218"/>
                    <a:pt x="145" y="220"/>
                    <a:pt x="145" y="224"/>
                  </a:cubicBezTo>
                  <a:cubicBezTo>
                    <a:pt x="148" y="225"/>
                    <a:pt x="148" y="225"/>
                    <a:pt x="150" y="226"/>
                  </a:cubicBezTo>
                  <a:cubicBezTo>
                    <a:pt x="152" y="228"/>
                    <a:pt x="155" y="229"/>
                    <a:pt x="157" y="229"/>
                  </a:cubicBezTo>
                  <a:cubicBezTo>
                    <a:pt x="158" y="229"/>
                    <a:pt x="159" y="229"/>
                    <a:pt x="160" y="229"/>
                  </a:cubicBezTo>
                  <a:cubicBezTo>
                    <a:pt x="161" y="229"/>
                    <a:pt x="161" y="230"/>
                    <a:pt x="162" y="230"/>
                  </a:cubicBezTo>
                  <a:cubicBezTo>
                    <a:pt x="165" y="231"/>
                    <a:pt x="167" y="230"/>
                    <a:pt x="169" y="231"/>
                  </a:cubicBezTo>
                  <a:cubicBezTo>
                    <a:pt x="170" y="232"/>
                    <a:pt x="172" y="233"/>
                    <a:pt x="172" y="234"/>
                  </a:cubicBezTo>
                  <a:cubicBezTo>
                    <a:pt x="173" y="235"/>
                    <a:pt x="172" y="237"/>
                    <a:pt x="172" y="239"/>
                  </a:cubicBezTo>
                  <a:cubicBezTo>
                    <a:pt x="173" y="241"/>
                    <a:pt x="177" y="241"/>
                    <a:pt x="180" y="242"/>
                  </a:cubicBezTo>
                  <a:cubicBezTo>
                    <a:pt x="182" y="243"/>
                    <a:pt x="189" y="246"/>
                    <a:pt x="189" y="249"/>
                  </a:cubicBezTo>
                  <a:cubicBezTo>
                    <a:pt x="189" y="250"/>
                    <a:pt x="188" y="252"/>
                    <a:pt x="186" y="253"/>
                  </a:cubicBezTo>
                  <a:cubicBezTo>
                    <a:pt x="184" y="254"/>
                    <a:pt x="178" y="254"/>
                    <a:pt x="177" y="252"/>
                  </a:cubicBezTo>
                  <a:cubicBezTo>
                    <a:pt x="176" y="252"/>
                    <a:pt x="177" y="250"/>
                    <a:pt x="176" y="249"/>
                  </a:cubicBezTo>
                  <a:cubicBezTo>
                    <a:pt x="175" y="248"/>
                    <a:pt x="175" y="247"/>
                    <a:pt x="174" y="246"/>
                  </a:cubicBezTo>
                  <a:cubicBezTo>
                    <a:pt x="170" y="244"/>
                    <a:pt x="167" y="241"/>
                    <a:pt x="164" y="239"/>
                  </a:cubicBezTo>
                  <a:cubicBezTo>
                    <a:pt x="163" y="238"/>
                    <a:pt x="161" y="237"/>
                    <a:pt x="160" y="236"/>
                  </a:cubicBezTo>
                  <a:cubicBezTo>
                    <a:pt x="158" y="234"/>
                    <a:pt x="157" y="234"/>
                    <a:pt x="154" y="233"/>
                  </a:cubicBezTo>
                  <a:cubicBezTo>
                    <a:pt x="151" y="232"/>
                    <a:pt x="148" y="229"/>
                    <a:pt x="145" y="228"/>
                  </a:cubicBezTo>
                  <a:cubicBezTo>
                    <a:pt x="142" y="228"/>
                    <a:pt x="132" y="227"/>
                    <a:pt x="133" y="223"/>
                  </a:cubicBezTo>
                  <a:cubicBezTo>
                    <a:pt x="133" y="219"/>
                    <a:pt x="139" y="221"/>
                    <a:pt x="141" y="221"/>
                  </a:cubicBezTo>
                  <a:cubicBezTo>
                    <a:pt x="145" y="222"/>
                    <a:pt x="146" y="221"/>
                    <a:pt x="149" y="219"/>
                  </a:cubicBezTo>
                  <a:cubicBezTo>
                    <a:pt x="152" y="217"/>
                    <a:pt x="157" y="217"/>
                    <a:pt x="161" y="215"/>
                  </a:cubicBezTo>
                  <a:cubicBezTo>
                    <a:pt x="157" y="216"/>
                    <a:pt x="157" y="209"/>
                    <a:pt x="157" y="207"/>
                  </a:cubicBezTo>
                  <a:cubicBezTo>
                    <a:pt x="157" y="205"/>
                    <a:pt x="156" y="205"/>
                    <a:pt x="156" y="204"/>
                  </a:cubicBezTo>
                  <a:cubicBezTo>
                    <a:pt x="155" y="202"/>
                    <a:pt x="156" y="202"/>
                    <a:pt x="155" y="200"/>
                  </a:cubicBezTo>
                  <a:cubicBezTo>
                    <a:pt x="153" y="198"/>
                    <a:pt x="150" y="196"/>
                    <a:pt x="150" y="193"/>
                  </a:cubicBezTo>
                  <a:cubicBezTo>
                    <a:pt x="151" y="191"/>
                    <a:pt x="153" y="189"/>
                    <a:pt x="154" y="188"/>
                  </a:cubicBezTo>
                  <a:cubicBezTo>
                    <a:pt x="157" y="185"/>
                    <a:pt x="161" y="186"/>
                    <a:pt x="163" y="189"/>
                  </a:cubicBezTo>
                  <a:cubicBezTo>
                    <a:pt x="165" y="192"/>
                    <a:pt x="163" y="199"/>
                    <a:pt x="166" y="201"/>
                  </a:cubicBezTo>
                  <a:cubicBezTo>
                    <a:pt x="168" y="202"/>
                    <a:pt x="174" y="199"/>
                    <a:pt x="175" y="198"/>
                  </a:cubicBezTo>
                  <a:cubicBezTo>
                    <a:pt x="178" y="197"/>
                    <a:pt x="177" y="193"/>
                    <a:pt x="175" y="192"/>
                  </a:cubicBezTo>
                  <a:cubicBezTo>
                    <a:pt x="173" y="190"/>
                    <a:pt x="171" y="189"/>
                    <a:pt x="170" y="187"/>
                  </a:cubicBezTo>
                  <a:cubicBezTo>
                    <a:pt x="169" y="185"/>
                    <a:pt x="169" y="184"/>
                    <a:pt x="168" y="182"/>
                  </a:cubicBezTo>
                  <a:cubicBezTo>
                    <a:pt x="166" y="181"/>
                    <a:pt x="164" y="179"/>
                    <a:pt x="163" y="177"/>
                  </a:cubicBezTo>
                  <a:cubicBezTo>
                    <a:pt x="161" y="175"/>
                    <a:pt x="160" y="172"/>
                    <a:pt x="158" y="170"/>
                  </a:cubicBezTo>
                  <a:cubicBezTo>
                    <a:pt x="158" y="169"/>
                    <a:pt x="157" y="169"/>
                    <a:pt x="156" y="168"/>
                  </a:cubicBezTo>
                  <a:cubicBezTo>
                    <a:pt x="156" y="167"/>
                    <a:pt x="156" y="167"/>
                    <a:pt x="155" y="166"/>
                  </a:cubicBezTo>
                  <a:cubicBezTo>
                    <a:pt x="154" y="165"/>
                    <a:pt x="151" y="166"/>
                    <a:pt x="150" y="165"/>
                  </a:cubicBezTo>
                  <a:cubicBezTo>
                    <a:pt x="149" y="165"/>
                    <a:pt x="147" y="163"/>
                    <a:pt x="146" y="162"/>
                  </a:cubicBezTo>
                  <a:cubicBezTo>
                    <a:pt x="144" y="160"/>
                    <a:pt x="143" y="158"/>
                    <a:pt x="143" y="155"/>
                  </a:cubicBezTo>
                  <a:cubicBezTo>
                    <a:pt x="142" y="152"/>
                    <a:pt x="143" y="150"/>
                    <a:pt x="143" y="148"/>
                  </a:cubicBezTo>
                  <a:cubicBezTo>
                    <a:pt x="143" y="144"/>
                    <a:pt x="143" y="143"/>
                    <a:pt x="141" y="140"/>
                  </a:cubicBezTo>
                  <a:cubicBezTo>
                    <a:pt x="139" y="138"/>
                    <a:pt x="138" y="136"/>
                    <a:pt x="137" y="133"/>
                  </a:cubicBezTo>
                  <a:cubicBezTo>
                    <a:pt x="136" y="132"/>
                    <a:pt x="135" y="131"/>
                    <a:pt x="134" y="129"/>
                  </a:cubicBezTo>
                  <a:cubicBezTo>
                    <a:pt x="131" y="126"/>
                    <a:pt x="131" y="120"/>
                    <a:pt x="132" y="116"/>
                  </a:cubicBezTo>
                  <a:cubicBezTo>
                    <a:pt x="132" y="113"/>
                    <a:pt x="135" y="111"/>
                    <a:pt x="135" y="109"/>
                  </a:cubicBezTo>
                  <a:cubicBezTo>
                    <a:pt x="135" y="107"/>
                    <a:pt x="135" y="105"/>
                    <a:pt x="135" y="104"/>
                  </a:cubicBezTo>
                  <a:cubicBezTo>
                    <a:pt x="135" y="102"/>
                    <a:pt x="136" y="97"/>
                    <a:pt x="133" y="97"/>
                  </a:cubicBezTo>
                  <a:cubicBezTo>
                    <a:pt x="135" y="91"/>
                    <a:pt x="138" y="86"/>
                    <a:pt x="144" y="83"/>
                  </a:cubicBezTo>
                  <a:cubicBezTo>
                    <a:pt x="147" y="82"/>
                    <a:pt x="155" y="79"/>
                    <a:pt x="157" y="84"/>
                  </a:cubicBezTo>
                  <a:cubicBezTo>
                    <a:pt x="157" y="86"/>
                    <a:pt x="157" y="88"/>
                    <a:pt x="157" y="90"/>
                  </a:cubicBezTo>
                  <a:cubicBezTo>
                    <a:pt x="157" y="92"/>
                    <a:pt x="158" y="93"/>
                    <a:pt x="157" y="95"/>
                  </a:cubicBezTo>
                  <a:cubicBezTo>
                    <a:pt x="157" y="95"/>
                    <a:pt x="157" y="95"/>
                    <a:pt x="156" y="96"/>
                  </a:cubicBezTo>
                  <a:cubicBezTo>
                    <a:pt x="156" y="96"/>
                    <a:pt x="155" y="96"/>
                    <a:pt x="155" y="96"/>
                  </a:cubicBezTo>
                  <a:cubicBezTo>
                    <a:pt x="153" y="101"/>
                    <a:pt x="158" y="105"/>
                    <a:pt x="162" y="106"/>
                  </a:cubicBezTo>
                  <a:cubicBezTo>
                    <a:pt x="164" y="108"/>
                    <a:pt x="166" y="108"/>
                    <a:pt x="168" y="110"/>
                  </a:cubicBezTo>
                  <a:cubicBezTo>
                    <a:pt x="170" y="112"/>
                    <a:pt x="172" y="113"/>
                    <a:pt x="173" y="115"/>
                  </a:cubicBezTo>
                  <a:cubicBezTo>
                    <a:pt x="176" y="116"/>
                    <a:pt x="177" y="116"/>
                    <a:pt x="177" y="119"/>
                  </a:cubicBezTo>
                  <a:cubicBezTo>
                    <a:pt x="177" y="123"/>
                    <a:pt x="176" y="127"/>
                    <a:pt x="175" y="131"/>
                  </a:cubicBezTo>
                  <a:cubicBezTo>
                    <a:pt x="175" y="132"/>
                    <a:pt x="175" y="135"/>
                    <a:pt x="175" y="137"/>
                  </a:cubicBezTo>
                  <a:cubicBezTo>
                    <a:pt x="176" y="138"/>
                    <a:pt x="177" y="138"/>
                    <a:pt x="178" y="138"/>
                  </a:cubicBezTo>
                  <a:cubicBezTo>
                    <a:pt x="183" y="139"/>
                    <a:pt x="189" y="140"/>
                    <a:pt x="194" y="140"/>
                  </a:cubicBezTo>
                  <a:cubicBezTo>
                    <a:pt x="194" y="136"/>
                    <a:pt x="194" y="134"/>
                    <a:pt x="190" y="133"/>
                  </a:cubicBezTo>
                  <a:cubicBezTo>
                    <a:pt x="187" y="132"/>
                    <a:pt x="186" y="132"/>
                    <a:pt x="184" y="128"/>
                  </a:cubicBezTo>
                  <a:cubicBezTo>
                    <a:pt x="183" y="125"/>
                    <a:pt x="180" y="121"/>
                    <a:pt x="180" y="118"/>
                  </a:cubicBezTo>
                  <a:cubicBezTo>
                    <a:pt x="181" y="114"/>
                    <a:pt x="183" y="116"/>
                    <a:pt x="186" y="116"/>
                  </a:cubicBezTo>
                  <a:cubicBezTo>
                    <a:pt x="187" y="117"/>
                    <a:pt x="188" y="116"/>
                    <a:pt x="190" y="117"/>
                  </a:cubicBezTo>
                  <a:cubicBezTo>
                    <a:pt x="191" y="117"/>
                    <a:pt x="192" y="119"/>
                    <a:pt x="193" y="119"/>
                  </a:cubicBezTo>
                  <a:cubicBezTo>
                    <a:pt x="195" y="121"/>
                    <a:pt x="195" y="123"/>
                    <a:pt x="196" y="124"/>
                  </a:cubicBezTo>
                  <a:cubicBezTo>
                    <a:pt x="196" y="125"/>
                    <a:pt x="197" y="126"/>
                    <a:pt x="198" y="127"/>
                  </a:cubicBezTo>
                  <a:cubicBezTo>
                    <a:pt x="200" y="130"/>
                    <a:pt x="201" y="136"/>
                    <a:pt x="204" y="137"/>
                  </a:cubicBezTo>
                  <a:cubicBezTo>
                    <a:pt x="206" y="138"/>
                    <a:pt x="212" y="137"/>
                    <a:pt x="214" y="137"/>
                  </a:cubicBezTo>
                  <a:cubicBezTo>
                    <a:pt x="215" y="136"/>
                    <a:pt x="215" y="135"/>
                    <a:pt x="214" y="134"/>
                  </a:cubicBezTo>
                  <a:cubicBezTo>
                    <a:pt x="214" y="131"/>
                    <a:pt x="214" y="132"/>
                    <a:pt x="212" y="130"/>
                  </a:cubicBezTo>
                  <a:cubicBezTo>
                    <a:pt x="210" y="128"/>
                    <a:pt x="208" y="126"/>
                    <a:pt x="205" y="123"/>
                  </a:cubicBezTo>
                  <a:cubicBezTo>
                    <a:pt x="202" y="121"/>
                    <a:pt x="194" y="118"/>
                    <a:pt x="196" y="113"/>
                  </a:cubicBezTo>
                  <a:cubicBezTo>
                    <a:pt x="199" y="107"/>
                    <a:pt x="203" y="108"/>
                    <a:pt x="208" y="110"/>
                  </a:cubicBezTo>
                  <a:cubicBezTo>
                    <a:pt x="211" y="111"/>
                    <a:pt x="214" y="111"/>
                    <a:pt x="217" y="112"/>
                  </a:cubicBezTo>
                  <a:cubicBezTo>
                    <a:pt x="219" y="112"/>
                    <a:pt x="220" y="113"/>
                    <a:pt x="221" y="114"/>
                  </a:cubicBezTo>
                  <a:cubicBezTo>
                    <a:pt x="222" y="114"/>
                    <a:pt x="222" y="115"/>
                    <a:pt x="223" y="116"/>
                  </a:cubicBezTo>
                  <a:cubicBezTo>
                    <a:pt x="225" y="117"/>
                    <a:pt x="227" y="119"/>
                    <a:pt x="228" y="121"/>
                  </a:cubicBezTo>
                  <a:cubicBezTo>
                    <a:pt x="229" y="122"/>
                    <a:pt x="230" y="125"/>
                    <a:pt x="232" y="125"/>
                  </a:cubicBezTo>
                  <a:cubicBezTo>
                    <a:pt x="232" y="126"/>
                    <a:pt x="238" y="126"/>
                    <a:pt x="238" y="125"/>
                  </a:cubicBezTo>
                  <a:cubicBezTo>
                    <a:pt x="239" y="124"/>
                    <a:pt x="239" y="123"/>
                    <a:pt x="239" y="122"/>
                  </a:cubicBezTo>
                  <a:cubicBezTo>
                    <a:pt x="238" y="122"/>
                    <a:pt x="238" y="121"/>
                    <a:pt x="238" y="121"/>
                  </a:cubicBezTo>
                  <a:cubicBezTo>
                    <a:pt x="237" y="120"/>
                    <a:pt x="237" y="119"/>
                    <a:pt x="237" y="119"/>
                  </a:cubicBezTo>
                  <a:cubicBezTo>
                    <a:pt x="235" y="116"/>
                    <a:pt x="231" y="115"/>
                    <a:pt x="229" y="113"/>
                  </a:cubicBezTo>
                  <a:cubicBezTo>
                    <a:pt x="226" y="109"/>
                    <a:pt x="223" y="107"/>
                    <a:pt x="218" y="106"/>
                  </a:cubicBezTo>
                  <a:cubicBezTo>
                    <a:pt x="215" y="105"/>
                    <a:pt x="212" y="105"/>
                    <a:pt x="210" y="104"/>
                  </a:cubicBezTo>
                  <a:cubicBezTo>
                    <a:pt x="208" y="104"/>
                    <a:pt x="208" y="103"/>
                    <a:pt x="206" y="103"/>
                  </a:cubicBezTo>
                  <a:cubicBezTo>
                    <a:pt x="205" y="101"/>
                    <a:pt x="206" y="100"/>
                    <a:pt x="207" y="98"/>
                  </a:cubicBezTo>
                  <a:cubicBezTo>
                    <a:pt x="207" y="97"/>
                    <a:pt x="207" y="96"/>
                    <a:pt x="207" y="96"/>
                  </a:cubicBezTo>
                  <a:cubicBezTo>
                    <a:pt x="207" y="94"/>
                    <a:pt x="208" y="93"/>
                    <a:pt x="210" y="92"/>
                  </a:cubicBezTo>
                  <a:cubicBezTo>
                    <a:pt x="207" y="91"/>
                    <a:pt x="208" y="88"/>
                    <a:pt x="207" y="86"/>
                  </a:cubicBezTo>
                  <a:cubicBezTo>
                    <a:pt x="205" y="84"/>
                    <a:pt x="204" y="84"/>
                    <a:pt x="202" y="83"/>
                  </a:cubicBezTo>
                  <a:cubicBezTo>
                    <a:pt x="198" y="80"/>
                    <a:pt x="203" y="75"/>
                    <a:pt x="204" y="72"/>
                  </a:cubicBezTo>
                  <a:cubicBezTo>
                    <a:pt x="205" y="70"/>
                    <a:pt x="207" y="67"/>
                    <a:pt x="209" y="68"/>
                  </a:cubicBezTo>
                  <a:cubicBezTo>
                    <a:pt x="212" y="68"/>
                    <a:pt x="212" y="70"/>
                    <a:pt x="212" y="72"/>
                  </a:cubicBezTo>
                  <a:cubicBezTo>
                    <a:pt x="213" y="75"/>
                    <a:pt x="213" y="75"/>
                    <a:pt x="217" y="76"/>
                  </a:cubicBezTo>
                  <a:cubicBezTo>
                    <a:pt x="219" y="76"/>
                    <a:pt x="220" y="76"/>
                    <a:pt x="223" y="76"/>
                  </a:cubicBezTo>
                  <a:cubicBezTo>
                    <a:pt x="225" y="75"/>
                    <a:pt x="226" y="73"/>
                    <a:pt x="228" y="72"/>
                  </a:cubicBezTo>
                  <a:cubicBezTo>
                    <a:pt x="230" y="71"/>
                    <a:pt x="232" y="70"/>
                    <a:pt x="234" y="70"/>
                  </a:cubicBezTo>
                  <a:cubicBezTo>
                    <a:pt x="237" y="68"/>
                    <a:pt x="237" y="65"/>
                    <a:pt x="239" y="62"/>
                  </a:cubicBezTo>
                  <a:cubicBezTo>
                    <a:pt x="240" y="60"/>
                    <a:pt x="241" y="59"/>
                    <a:pt x="243" y="59"/>
                  </a:cubicBezTo>
                  <a:cubicBezTo>
                    <a:pt x="245" y="59"/>
                    <a:pt x="247" y="60"/>
                    <a:pt x="249" y="61"/>
                  </a:cubicBezTo>
                  <a:cubicBezTo>
                    <a:pt x="250" y="61"/>
                    <a:pt x="251" y="61"/>
                    <a:pt x="252" y="61"/>
                  </a:cubicBezTo>
                  <a:cubicBezTo>
                    <a:pt x="255" y="61"/>
                    <a:pt x="257" y="63"/>
                    <a:pt x="259" y="63"/>
                  </a:cubicBezTo>
                  <a:cubicBezTo>
                    <a:pt x="262" y="64"/>
                    <a:pt x="267" y="63"/>
                    <a:pt x="269" y="61"/>
                  </a:cubicBezTo>
                  <a:cubicBezTo>
                    <a:pt x="271" y="59"/>
                    <a:pt x="272" y="54"/>
                    <a:pt x="275" y="53"/>
                  </a:cubicBezTo>
                  <a:cubicBezTo>
                    <a:pt x="280" y="52"/>
                    <a:pt x="279" y="56"/>
                    <a:pt x="279" y="59"/>
                  </a:cubicBezTo>
                  <a:cubicBezTo>
                    <a:pt x="278" y="62"/>
                    <a:pt x="279" y="62"/>
                    <a:pt x="282" y="63"/>
                  </a:cubicBezTo>
                  <a:cubicBezTo>
                    <a:pt x="283" y="63"/>
                    <a:pt x="284" y="65"/>
                    <a:pt x="285" y="66"/>
                  </a:cubicBezTo>
                  <a:cubicBezTo>
                    <a:pt x="288" y="68"/>
                    <a:pt x="293" y="70"/>
                    <a:pt x="297" y="70"/>
                  </a:cubicBezTo>
                  <a:cubicBezTo>
                    <a:pt x="303" y="70"/>
                    <a:pt x="309" y="70"/>
                    <a:pt x="315" y="70"/>
                  </a:cubicBezTo>
                  <a:cubicBezTo>
                    <a:pt x="317" y="70"/>
                    <a:pt x="318" y="70"/>
                    <a:pt x="320" y="71"/>
                  </a:cubicBezTo>
                  <a:cubicBezTo>
                    <a:pt x="323" y="72"/>
                    <a:pt x="326" y="73"/>
                    <a:pt x="328" y="74"/>
                  </a:cubicBezTo>
                  <a:cubicBezTo>
                    <a:pt x="329" y="75"/>
                    <a:pt x="333" y="79"/>
                    <a:pt x="333" y="79"/>
                  </a:cubicBezTo>
                  <a:cubicBezTo>
                    <a:pt x="335" y="79"/>
                    <a:pt x="335" y="77"/>
                    <a:pt x="336" y="75"/>
                  </a:cubicBezTo>
                  <a:cubicBezTo>
                    <a:pt x="338" y="72"/>
                    <a:pt x="339" y="69"/>
                    <a:pt x="342" y="67"/>
                  </a:cubicBezTo>
                  <a:cubicBezTo>
                    <a:pt x="344" y="65"/>
                    <a:pt x="348" y="63"/>
                    <a:pt x="349" y="61"/>
                  </a:cubicBezTo>
                  <a:cubicBezTo>
                    <a:pt x="350" y="59"/>
                    <a:pt x="350" y="59"/>
                    <a:pt x="350" y="57"/>
                  </a:cubicBezTo>
                  <a:cubicBezTo>
                    <a:pt x="350" y="53"/>
                    <a:pt x="351" y="50"/>
                    <a:pt x="351" y="46"/>
                  </a:cubicBezTo>
                  <a:cubicBezTo>
                    <a:pt x="351" y="42"/>
                    <a:pt x="351" y="37"/>
                    <a:pt x="355" y="35"/>
                  </a:cubicBezTo>
                  <a:cubicBezTo>
                    <a:pt x="357" y="33"/>
                    <a:pt x="362" y="35"/>
                    <a:pt x="364" y="33"/>
                  </a:cubicBezTo>
                  <a:cubicBezTo>
                    <a:pt x="368" y="31"/>
                    <a:pt x="366" y="26"/>
                    <a:pt x="366" y="22"/>
                  </a:cubicBezTo>
                  <a:cubicBezTo>
                    <a:pt x="365" y="18"/>
                    <a:pt x="365" y="15"/>
                    <a:pt x="365" y="10"/>
                  </a:cubicBezTo>
                  <a:cubicBezTo>
                    <a:pt x="365" y="6"/>
                    <a:pt x="362" y="7"/>
                    <a:pt x="359" y="6"/>
                  </a:cubicBezTo>
                  <a:cubicBezTo>
                    <a:pt x="357" y="5"/>
                    <a:pt x="356" y="3"/>
                    <a:pt x="354" y="2"/>
                  </a:cubicBezTo>
                  <a:cubicBezTo>
                    <a:pt x="354" y="3"/>
                    <a:pt x="354" y="4"/>
                    <a:pt x="354" y="5"/>
                  </a:cubicBezTo>
                  <a:cubicBezTo>
                    <a:pt x="351" y="5"/>
                    <a:pt x="348" y="3"/>
                    <a:pt x="346" y="3"/>
                  </a:cubicBezTo>
                  <a:cubicBezTo>
                    <a:pt x="344" y="2"/>
                    <a:pt x="342" y="0"/>
                    <a:pt x="340" y="0"/>
                  </a:cubicBezTo>
                  <a:cubicBezTo>
                    <a:pt x="336" y="0"/>
                    <a:pt x="333" y="2"/>
                    <a:pt x="334" y="6"/>
                  </a:cubicBezTo>
                  <a:cubicBezTo>
                    <a:pt x="335" y="9"/>
                    <a:pt x="338" y="10"/>
                    <a:pt x="338" y="13"/>
                  </a:cubicBezTo>
                  <a:cubicBezTo>
                    <a:pt x="338" y="15"/>
                    <a:pt x="339" y="16"/>
                    <a:pt x="338" y="18"/>
                  </a:cubicBezTo>
                  <a:cubicBezTo>
                    <a:pt x="338" y="19"/>
                    <a:pt x="337" y="19"/>
                    <a:pt x="337" y="21"/>
                  </a:cubicBezTo>
                  <a:cubicBezTo>
                    <a:pt x="337" y="21"/>
                    <a:pt x="337" y="22"/>
                    <a:pt x="337" y="22"/>
                  </a:cubicBezTo>
                  <a:cubicBezTo>
                    <a:pt x="337" y="25"/>
                    <a:pt x="338" y="28"/>
                    <a:pt x="336" y="30"/>
                  </a:cubicBezTo>
                  <a:cubicBezTo>
                    <a:pt x="335" y="30"/>
                    <a:pt x="334" y="30"/>
                    <a:pt x="333" y="31"/>
                  </a:cubicBezTo>
                  <a:cubicBezTo>
                    <a:pt x="332" y="31"/>
                    <a:pt x="331" y="32"/>
                    <a:pt x="330" y="33"/>
                  </a:cubicBezTo>
                  <a:cubicBezTo>
                    <a:pt x="329" y="33"/>
                    <a:pt x="327" y="34"/>
                    <a:pt x="326" y="34"/>
                  </a:cubicBezTo>
                  <a:cubicBezTo>
                    <a:pt x="323" y="35"/>
                    <a:pt x="322" y="34"/>
                    <a:pt x="320" y="33"/>
                  </a:cubicBezTo>
                  <a:cubicBezTo>
                    <a:pt x="319" y="33"/>
                    <a:pt x="318" y="32"/>
                    <a:pt x="317" y="32"/>
                  </a:cubicBezTo>
                  <a:cubicBezTo>
                    <a:pt x="316" y="32"/>
                    <a:pt x="316" y="32"/>
                    <a:pt x="315" y="33"/>
                  </a:cubicBezTo>
                  <a:cubicBezTo>
                    <a:pt x="312" y="34"/>
                    <a:pt x="310" y="30"/>
                    <a:pt x="307" y="31"/>
                  </a:cubicBezTo>
                  <a:cubicBezTo>
                    <a:pt x="309" y="32"/>
                    <a:pt x="309" y="34"/>
                    <a:pt x="309" y="36"/>
                  </a:cubicBezTo>
                  <a:cubicBezTo>
                    <a:pt x="304" y="36"/>
                    <a:pt x="298" y="37"/>
                    <a:pt x="293" y="37"/>
                  </a:cubicBezTo>
                  <a:cubicBezTo>
                    <a:pt x="291" y="37"/>
                    <a:pt x="289" y="37"/>
                    <a:pt x="287" y="37"/>
                  </a:cubicBezTo>
                  <a:cubicBezTo>
                    <a:pt x="287" y="37"/>
                    <a:pt x="286" y="37"/>
                    <a:pt x="286" y="36"/>
                  </a:cubicBezTo>
                  <a:cubicBezTo>
                    <a:pt x="285" y="36"/>
                    <a:pt x="284" y="37"/>
                    <a:pt x="283" y="36"/>
                  </a:cubicBezTo>
                  <a:cubicBezTo>
                    <a:pt x="282" y="36"/>
                    <a:pt x="281" y="34"/>
                    <a:pt x="279" y="33"/>
                  </a:cubicBezTo>
                  <a:cubicBezTo>
                    <a:pt x="279" y="33"/>
                    <a:pt x="278" y="32"/>
                    <a:pt x="277" y="32"/>
                  </a:cubicBezTo>
                  <a:cubicBezTo>
                    <a:pt x="275" y="32"/>
                    <a:pt x="274" y="33"/>
                    <a:pt x="273" y="31"/>
                  </a:cubicBezTo>
                  <a:cubicBezTo>
                    <a:pt x="272" y="31"/>
                    <a:pt x="271" y="31"/>
                    <a:pt x="270" y="30"/>
                  </a:cubicBezTo>
                  <a:cubicBezTo>
                    <a:pt x="269" y="30"/>
                    <a:pt x="269" y="29"/>
                    <a:pt x="268" y="28"/>
                  </a:cubicBezTo>
                  <a:cubicBezTo>
                    <a:pt x="266" y="28"/>
                    <a:pt x="264" y="29"/>
                    <a:pt x="262" y="29"/>
                  </a:cubicBezTo>
                  <a:cubicBezTo>
                    <a:pt x="261" y="30"/>
                    <a:pt x="261" y="31"/>
                    <a:pt x="260" y="30"/>
                  </a:cubicBezTo>
                  <a:cubicBezTo>
                    <a:pt x="259" y="29"/>
                    <a:pt x="259" y="27"/>
                    <a:pt x="258" y="27"/>
                  </a:cubicBezTo>
                  <a:cubicBezTo>
                    <a:pt x="257" y="26"/>
                    <a:pt x="257" y="26"/>
                    <a:pt x="257" y="26"/>
                  </a:cubicBezTo>
                  <a:cubicBezTo>
                    <a:pt x="256" y="25"/>
                    <a:pt x="255" y="24"/>
                    <a:pt x="255" y="23"/>
                  </a:cubicBezTo>
                  <a:cubicBezTo>
                    <a:pt x="253" y="21"/>
                    <a:pt x="251" y="21"/>
                    <a:pt x="249" y="20"/>
                  </a:cubicBezTo>
                  <a:cubicBezTo>
                    <a:pt x="248" y="20"/>
                    <a:pt x="247" y="19"/>
                    <a:pt x="247" y="18"/>
                  </a:cubicBezTo>
                  <a:cubicBezTo>
                    <a:pt x="247" y="18"/>
                    <a:pt x="246" y="17"/>
                    <a:pt x="246" y="17"/>
                  </a:cubicBezTo>
                  <a:cubicBezTo>
                    <a:pt x="245" y="16"/>
                    <a:pt x="246" y="13"/>
                    <a:pt x="245" y="12"/>
                  </a:cubicBezTo>
                  <a:cubicBezTo>
                    <a:pt x="244" y="11"/>
                    <a:pt x="242" y="12"/>
                    <a:pt x="241" y="13"/>
                  </a:cubicBezTo>
                  <a:cubicBezTo>
                    <a:pt x="241" y="11"/>
                    <a:pt x="240" y="13"/>
                    <a:pt x="239" y="13"/>
                  </a:cubicBezTo>
                  <a:cubicBezTo>
                    <a:pt x="237" y="13"/>
                    <a:pt x="238" y="11"/>
                    <a:pt x="236" y="11"/>
                  </a:cubicBezTo>
                  <a:cubicBezTo>
                    <a:pt x="236" y="12"/>
                    <a:pt x="235" y="11"/>
                    <a:pt x="235" y="12"/>
                  </a:cubicBezTo>
                  <a:cubicBezTo>
                    <a:pt x="234" y="12"/>
                    <a:pt x="234" y="13"/>
                    <a:pt x="234" y="13"/>
                  </a:cubicBezTo>
                  <a:cubicBezTo>
                    <a:pt x="232" y="14"/>
                    <a:pt x="231" y="13"/>
                    <a:pt x="229" y="13"/>
                  </a:cubicBezTo>
                  <a:cubicBezTo>
                    <a:pt x="228" y="13"/>
                    <a:pt x="226" y="13"/>
                    <a:pt x="225" y="13"/>
                  </a:cubicBezTo>
                  <a:cubicBezTo>
                    <a:pt x="224" y="13"/>
                    <a:pt x="223" y="12"/>
                    <a:pt x="222" y="11"/>
                  </a:cubicBezTo>
                  <a:cubicBezTo>
                    <a:pt x="219" y="10"/>
                    <a:pt x="220" y="14"/>
                    <a:pt x="220" y="15"/>
                  </a:cubicBezTo>
                  <a:cubicBezTo>
                    <a:pt x="219" y="18"/>
                    <a:pt x="216" y="19"/>
                    <a:pt x="214" y="17"/>
                  </a:cubicBezTo>
                  <a:cubicBezTo>
                    <a:pt x="213" y="18"/>
                    <a:pt x="212" y="19"/>
                    <a:pt x="211" y="19"/>
                  </a:cubicBezTo>
                  <a:cubicBezTo>
                    <a:pt x="211" y="19"/>
                    <a:pt x="210" y="19"/>
                    <a:pt x="209" y="19"/>
                  </a:cubicBezTo>
                  <a:cubicBezTo>
                    <a:pt x="208" y="19"/>
                    <a:pt x="208" y="20"/>
                    <a:pt x="207" y="21"/>
                  </a:cubicBezTo>
                  <a:cubicBezTo>
                    <a:pt x="206" y="22"/>
                    <a:pt x="203" y="23"/>
                    <a:pt x="201" y="23"/>
                  </a:cubicBezTo>
                  <a:cubicBezTo>
                    <a:pt x="199" y="24"/>
                    <a:pt x="197" y="23"/>
                    <a:pt x="195" y="24"/>
                  </a:cubicBezTo>
                  <a:cubicBezTo>
                    <a:pt x="194" y="24"/>
                    <a:pt x="193" y="24"/>
                    <a:pt x="191" y="24"/>
                  </a:cubicBezTo>
                  <a:cubicBezTo>
                    <a:pt x="190" y="24"/>
                    <a:pt x="189" y="23"/>
                    <a:pt x="188" y="23"/>
                  </a:cubicBezTo>
                  <a:cubicBezTo>
                    <a:pt x="186" y="22"/>
                    <a:pt x="182" y="24"/>
                    <a:pt x="180" y="25"/>
                  </a:cubicBezTo>
                  <a:cubicBezTo>
                    <a:pt x="177" y="26"/>
                    <a:pt x="175" y="26"/>
                    <a:pt x="172" y="26"/>
                  </a:cubicBezTo>
                  <a:cubicBezTo>
                    <a:pt x="170" y="26"/>
                    <a:pt x="168" y="26"/>
                    <a:pt x="167" y="26"/>
                  </a:cubicBezTo>
                  <a:cubicBezTo>
                    <a:pt x="165" y="26"/>
                    <a:pt x="164" y="27"/>
                    <a:pt x="163" y="26"/>
                  </a:cubicBezTo>
                  <a:cubicBezTo>
                    <a:pt x="162" y="25"/>
                    <a:pt x="162" y="24"/>
                    <a:pt x="161" y="24"/>
                  </a:cubicBezTo>
                  <a:cubicBezTo>
                    <a:pt x="160" y="23"/>
                    <a:pt x="159" y="22"/>
                    <a:pt x="158" y="21"/>
                  </a:cubicBezTo>
                  <a:cubicBezTo>
                    <a:pt x="158" y="21"/>
                    <a:pt x="158" y="21"/>
                    <a:pt x="158" y="21"/>
                  </a:cubicBezTo>
                  <a:cubicBezTo>
                    <a:pt x="158" y="21"/>
                    <a:pt x="157" y="21"/>
                    <a:pt x="157" y="21"/>
                  </a:cubicBezTo>
                  <a:cubicBezTo>
                    <a:pt x="157" y="22"/>
                    <a:pt x="156" y="22"/>
                    <a:pt x="155" y="22"/>
                  </a:cubicBezTo>
                  <a:cubicBezTo>
                    <a:pt x="154" y="23"/>
                    <a:pt x="154" y="23"/>
                    <a:pt x="153" y="24"/>
                  </a:cubicBezTo>
                  <a:cubicBezTo>
                    <a:pt x="152" y="24"/>
                    <a:pt x="151" y="26"/>
                    <a:pt x="150" y="26"/>
                  </a:cubicBezTo>
                  <a:cubicBezTo>
                    <a:pt x="149" y="26"/>
                    <a:pt x="147" y="25"/>
                    <a:pt x="147" y="27"/>
                  </a:cubicBezTo>
                  <a:cubicBezTo>
                    <a:pt x="146" y="27"/>
                    <a:pt x="147" y="29"/>
                    <a:pt x="147" y="29"/>
                  </a:cubicBezTo>
                  <a:cubicBezTo>
                    <a:pt x="146" y="30"/>
                    <a:pt x="146" y="30"/>
                    <a:pt x="146" y="30"/>
                  </a:cubicBezTo>
                  <a:cubicBezTo>
                    <a:pt x="146" y="31"/>
                    <a:pt x="146" y="31"/>
                    <a:pt x="146" y="32"/>
                  </a:cubicBezTo>
                  <a:cubicBezTo>
                    <a:pt x="145" y="34"/>
                    <a:pt x="145" y="35"/>
                    <a:pt x="145" y="37"/>
                  </a:cubicBezTo>
                  <a:cubicBezTo>
                    <a:pt x="145" y="38"/>
                    <a:pt x="145" y="39"/>
                    <a:pt x="144" y="40"/>
                  </a:cubicBezTo>
                  <a:cubicBezTo>
                    <a:pt x="143" y="40"/>
                    <a:pt x="143" y="38"/>
                    <a:pt x="142" y="37"/>
                  </a:cubicBezTo>
                  <a:cubicBezTo>
                    <a:pt x="141" y="37"/>
                    <a:pt x="138" y="39"/>
                    <a:pt x="138" y="40"/>
                  </a:cubicBezTo>
                  <a:cubicBezTo>
                    <a:pt x="137" y="40"/>
                    <a:pt x="136" y="40"/>
                    <a:pt x="135" y="40"/>
                  </a:cubicBezTo>
                  <a:cubicBezTo>
                    <a:pt x="133" y="40"/>
                    <a:pt x="132" y="39"/>
                    <a:pt x="131" y="39"/>
                  </a:cubicBezTo>
                  <a:cubicBezTo>
                    <a:pt x="129" y="39"/>
                    <a:pt x="127" y="39"/>
                    <a:pt x="125" y="39"/>
                  </a:cubicBezTo>
                  <a:cubicBezTo>
                    <a:pt x="125" y="39"/>
                    <a:pt x="124" y="39"/>
                    <a:pt x="124" y="39"/>
                  </a:cubicBezTo>
                  <a:cubicBezTo>
                    <a:pt x="123" y="39"/>
                    <a:pt x="123" y="39"/>
                    <a:pt x="122" y="39"/>
                  </a:cubicBezTo>
                  <a:cubicBezTo>
                    <a:pt x="121" y="38"/>
                    <a:pt x="119" y="38"/>
                    <a:pt x="118" y="37"/>
                  </a:cubicBezTo>
                  <a:cubicBezTo>
                    <a:pt x="117" y="37"/>
                    <a:pt x="116" y="37"/>
                    <a:pt x="115" y="38"/>
                  </a:cubicBezTo>
                  <a:cubicBezTo>
                    <a:pt x="115" y="38"/>
                    <a:pt x="114" y="39"/>
                    <a:pt x="113" y="39"/>
                  </a:cubicBezTo>
                  <a:cubicBezTo>
                    <a:pt x="112" y="39"/>
                    <a:pt x="110" y="38"/>
                    <a:pt x="109" y="38"/>
                  </a:cubicBezTo>
                  <a:cubicBezTo>
                    <a:pt x="108" y="37"/>
                    <a:pt x="107" y="37"/>
                    <a:pt x="107" y="37"/>
                  </a:cubicBezTo>
                  <a:cubicBezTo>
                    <a:pt x="105" y="37"/>
                    <a:pt x="103" y="39"/>
                    <a:pt x="102" y="41"/>
                  </a:cubicBezTo>
                  <a:cubicBezTo>
                    <a:pt x="101" y="42"/>
                    <a:pt x="100" y="43"/>
                    <a:pt x="99" y="44"/>
                  </a:cubicBezTo>
                  <a:cubicBezTo>
                    <a:pt x="98" y="46"/>
                    <a:pt x="95" y="47"/>
                    <a:pt x="94" y="49"/>
                  </a:cubicBezTo>
                  <a:cubicBezTo>
                    <a:pt x="93" y="50"/>
                    <a:pt x="93" y="51"/>
                    <a:pt x="93" y="52"/>
                  </a:cubicBezTo>
                  <a:cubicBezTo>
                    <a:pt x="92" y="52"/>
                    <a:pt x="91" y="54"/>
                    <a:pt x="90" y="54"/>
                  </a:cubicBezTo>
                  <a:cubicBezTo>
                    <a:pt x="89" y="55"/>
                    <a:pt x="87" y="56"/>
                    <a:pt x="86" y="56"/>
                  </a:cubicBezTo>
                  <a:cubicBezTo>
                    <a:pt x="85" y="56"/>
                    <a:pt x="83" y="56"/>
                    <a:pt x="82" y="56"/>
                  </a:cubicBezTo>
                  <a:cubicBezTo>
                    <a:pt x="81" y="57"/>
                    <a:pt x="80" y="56"/>
                    <a:pt x="79" y="56"/>
                  </a:cubicBezTo>
                  <a:cubicBezTo>
                    <a:pt x="79" y="56"/>
                    <a:pt x="78" y="56"/>
                    <a:pt x="78" y="56"/>
                  </a:cubicBezTo>
                  <a:cubicBezTo>
                    <a:pt x="77" y="57"/>
                    <a:pt x="78" y="57"/>
                    <a:pt x="77" y="58"/>
                  </a:cubicBezTo>
                  <a:cubicBezTo>
                    <a:pt x="77" y="58"/>
                    <a:pt x="76" y="58"/>
                    <a:pt x="75" y="58"/>
                  </a:cubicBezTo>
                  <a:cubicBezTo>
                    <a:pt x="73" y="58"/>
                    <a:pt x="72" y="57"/>
                    <a:pt x="70" y="57"/>
                  </a:cubicBezTo>
                  <a:cubicBezTo>
                    <a:pt x="68" y="57"/>
                    <a:pt x="67" y="57"/>
                    <a:pt x="65" y="57"/>
                  </a:cubicBezTo>
                  <a:cubicBezTo>
                    <a:pt x="64" y="57"/>
                    <a:pt x="62" y="57"/>
                    <a:pt x="60" y="57"/>
                  </a:cubicBezTo>
                  <a:cubicBezTo>
                    <a:pt x="59" y="58"/>
                    <a:pt x="57" y="59"/>
                    <a:pt x="56" y="60"/>
                  </a:cubicBezTo>
                  <a:cubicBezTo>
                    <a:pt x="54" y="60"/>
                    <a:pt x="52" y="61"/>
                    <a:pt x="51" y="62"/>
                  </a:cubicBezTo>
                  <a:cubicBezTo>
                    <a:pt x="49" y="64"/>
                    <a:pt x="47" y="66"/>
                    <a:pt x="45" y="67"/>
                  </a:cubicBezTo>
                  <a:cubicBezTo>
                    <a:pt x="46" y="69"/>
                    <a:pt x="49" y="71"/>
                    <a:pt x="50" y="73"/>
                  </a:cubicBezTo>
                  <a:cubicBezTo>
                    <a:pt x="51" y="74"/>
                    <a:pt x="53" y="79"/>
                    <a:pt x="52" y="81"/>
                  </a:cubicBezTo>
                  <a:cubicBezTo>
                    <a:pt x="51" y="81"/>
                    <a:pt x="50" y="82"/>
                    <a:pt x="50" y="82"/>
                  </a:cubicBezTo>
                  <a:cubicBezTo>
                    <a:pt x="48" y="83"/>
                    <a:pt x="48" y="83"/>
                    <a:pt x="48" y="85"/>
                  </a:cubicBezTo>
                  <a:cubicBezTo>
                    <a:pt x="47" y="87"/>
                    <a:pt x="48" y="89"/>
                    <a:pt x="46" y="90"/>
                  </a:cubicBezTo>
                  <a:cubicBezTo>
                    <a:pt x="45" y="90"/>
                    <a:pt x="43" y="90"/>
                    <a:pt x="42" y="90"/>
                  </a:cubicBezTo>
                  <a:cubicBezTo>
                    <a:pt x="42" y="90"/>
                    <a:pt x="41" y="90"/>
                    <a:pt x="41" y="90"/>
                  </a:cubicBezTo>
                  <a:cubicBezTo>
                    <a:pt x="41" y="91"/>
                    <a:pt x="40" y="91"/>
                    <a:pt x="40" y="91"/>
                  </a:cubicBezTo>
                  <a:cubicBezTo>
                    <a:pt x="39" y="92"/>
                    <a:pt x="38" y="91"/>
                    <a:pt x="37" y="91"/>
                  </a:cubicBezTo>
                  <a:cubicBezTo>
                    <a:pt x="36" y="92"/>
                    <a:pt x="36" y="93"/>
                    <a:pt x="35" y="94"/>
                  </a:cubicBezTo>
                  <a:cubicBezTo>
                    <a:pt x="34" y="96"/>
                    <a:pt x="33" y="98"/>
                    <a:pt x="33" y="100"/>
                  </a:cubicBezTo>
                  <a:cubicBezTo>
                    <a:pt x="33" y="102"/>
                    <a:pt x="33" y="103"/>
                    <a:pt x="32" y="105"/>
                  </a:cubicBezTo>
                  <a:cubicBezTo>
                    <a:pt x="31" y="106"/>
                    <a:pt x="31" y="107"/>
                    <a:pt x="31" y="108"/>
                  </a:cubicBezTo>
                  <a:cubicBezTo>
                    <a:pt x="30" y="109"/>
                    <a:pt x="29" y="110"/>
                    <a:pt x="29" y="112"/>
                  </a:cubicBezTo>
                  <a:cubicBezTo>
                    <a:pt x="28" y="112"/>
                    <a:pt x="29" y="113"/>
                    <a:pt x="29" y="113"/>
                  </a:cubicBezTo>
                  <a:cubicBezTo>
                    <a:pt x="29" y="115"/>
                    <a:pt x="28" y="115"/>
                    <a:pt x="28" y="116"/>
                  </a:cubicBezTo>
                  <a:cubicBezTo>
                    <a:pt x="27" y="117"/>
                    <a:pt x="27" y="118"/>
                    <a:pt x="27" y="119"/>
                  </a:cubicBezTo>
                  <a:cubicBezTo>
                    <a:pt x="27" y="119"/>
                    <a:pt x="26" y="121"/>
                    <a:pt x="26" y="121"/>
                  </a:cubicBezTo>
                  <a:cubicBezTo>
                    <a:pt x="25" y="121"/>
                    <a:pt x="23" y="120"/>
                    <a:pt x="22" y="120"/>
                  </a:cubicBezTo>
                  <a:cubicBezTo>
                    <a:pt x="20" y="120"/>
                    <a:pt x="19" y="120"/>
                    <a:pt x="18" y="121"/>
                  </a:cubicBezTo>
                  <a:cubicBezTo>
                    <a:pt x="16" y="122"/>
                    <a:pt x="14" y="123"/>
                    <a:pt x="13" y="125"/>
                  </a:cubicBezTo>
                  <a:cubicBezTo>
                    <a:pt x="12" y="126"/>
                    <a:pt x="12" y="126"/>
                    <a:pt x="11" y="127"/>
                  </a:cubicBezTo>
                  <a:cubicBezTo>
                    <a:pt x="11" y="128"/>
                    <a:pt x="11" y="128"/>
                    <a:pt x="10" y="129"/>
                  </a:cubicBezTo>
                  <a:cubicBezTo>
                    <a:pt x="10" y="129"/>
                    <a:pt x="9" y="131"/>
                    <a:pt x="9" y="132"/>
                  </a:cubicBezTo>
                  <a:cubicBezTo>
                    <a:pt x="9" y="133"/>
                    <a:pt x="10" y="133"/>
                    <a:pt x="10" y="134"/>
                  </a:cubicBezTo>
                  <a:cubicBezTo>
                    <a:pt x="11" y="135"/>
                    <a:pt x="11" y="136"/>
                    <a:pt x="11" y="137"/>
                  </a:cubicBezTo>
                  <a:cubicBezTo>
                    <a:pt x="12" y="138"/>
                    <a:pt x="13" y="139"/>
                    <a:pt x="12" y="140"/>
                  </a:cubicBezTo>
                  <a:cubicBezTo>
                    <a:pt x="12" y="141"/>
                    <a:pt x="11" y="141"/>
                    <a:pt x="11" y="142"/>
                  </a:cubicBezTo>
                  <a:cubicBezTo>
                    <a:pt x="10" y="142"/>
                    <a:pt x="10" y="142"/>
                    <a:pt x="10" y="142"/>
                  </a:cubicBezTo>
                  <a:cubicBezTo>
                    <a:pt x="9" y="143"/>
                    <a:pt x="9" y="143"/>
                    <a:pt x="9" y="143"/>
                  </a:cubicBezTo>
                  <a:cubicBezTo>
                    <a:pt x="8" y="143"/>
                    <a:pt x="8" y="143"/>
                    <a:pt x="8" y="143"/>
                  </a:cubicBezTo>
                  <a:cubicBezTo>
                    <a:pt x="7" y="144"/>
                    <a:pt x="7" y="145"/>
                    <a:pt x="7" y="147"/>
                  </a:cubicBezTo>
                  <a:cubicBezTo>
                    <a:pt x="6" y="148"/>
                    <a:pt x="5" y="150"/>
                    <a:pt x="4" y="150"/>
                  </a:cubicBezTo>
                  <a:cubicBezTo>
                    <a:pt x="4" y="151"/>
                    <a:pt x="3" y="151"/>
                    <a:pt x="3" y="151"/>
                  </a:cubicBezTo>
                  <a:cubicBezTo>
                    <a:pt x="2" y="152"/>
                    <a:pt x="2" y="152"/>
                    <a:pt x="2" y="153"/>
                  </a:cubicBezTo>
                  <a:cubicBezTo>
                    <a:pt x="1" y="153"/>
                    <a:pt x="0" y="153"/>
                    <a:pt x="0" y="153"/>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7" name="Freeform 44">
              <a:extLst>
                <a:ext uri="{FF2B5EF4-FFF2-40B4-BE49-F238E27FC236}">
                  <a16:creationId xmlns:a16="http://schemas.microsoft.com/office/drawing/2014/main" id="{3622CB33-35EC-4230-831D-3B96C14E52F1}"/>
                </a:ext>
              </a:extLst>
            </p:cNvPr>
            <p:cNvSpPr>
              <a:spLocks/>
            </p:cNvSpPr>
            <p:nvPr/>
          </p:nvSpPr>
          <p:spPr bwMode="auto">
            <a:xfrm>
              <a:off x="9282049" y="6278139"/>
              <a:ext cx="45685" cy="53991"/>
            </a:xfrm>
            <a:custGeom>
              <a:avLst/>
              <a:gdLst/>
              <a:ahLst/>
              <a:cxnLst>
                <a:cxn ang="0">
                  <a:pos x="23" y="23"/>
                </a:cxn>
                <a:cxn ang="0">
                  <a:pos x="17" y="16"/>
                </a:cxn>
                <a:cxn ang="0">
                  <a:pos x="17" y="8"/>
                </a:cxn>
                <a:cxn ang="0">
                  <a:pos x="12" y="3"/>
                </a:cxn>
                <a:cxn ang="0">
                  <a:pos x="12" y="12"/>
                </a:cxn>
                <a:cxn ang="0">
                  <a:pos x="7" y="14"/>
                </a:cxn>
                <a:cxn ang="0">
                  <a:pos x="2" y="20"/>
                </a:cxn>
                <a:cxn ang="0">
                  <a:pos x="2" y="27"/>
                </a:cxn>
                <a:cxn ang="0">
                  <a:pos x="6" y="22"/>
                </a:cxn>
                <a:cxn ang="0">
                  <a:pos x="8" y="28"/>
                </a:cxn>
                <a:cxn ang="0">
                  <a:pos x="13" y="31"/>
                </a:cxn>
                <a:cxn ang="0">
                  <a:pos x="26" y="32"/>
                </a:cxn>
                <a:cxn ang="0">
                  <a:pos x="25" y="23"/>
                </a:cxn>
                <a:cxn ang="0">
                  <a:pos x="23" y="23"/>
                </a:cxn>
              </a:cxnLst>
              <a:rect l="0" t="0" r="r" b="b"/>
              <a:pathLst>
                <a:path w="28" h="33">
                  <a:moveTo>
                    <a:pt x="23" y="23"/>
                  </a:moveTo>
                  <a:cubicBezTo>
                    <a:pt x="20" y="23"/>
                    <a:pt x="18" y="18"/>
                    <a:pt x="17" y="16"/>
                  </a:cubicBezTo>
                  <a:cubicBezTo>
                    <a:pt x="17" y="13"/>
                    <a:pt x="17" y="10"/>
                    <a:pt x="17" y="8"/>
                  </a:cubicBezTo>
                  <a:cubicBezTo>
                    <a:pt x="17" y="6"/>
                    <a:pt x="15" y="0"/>
                    <a:pt x="12" y="3"/>
                  </a:cubicBezTo>
                  <a:cubicBezTo>
                    <a:pt x="10" y="5"/>
                    <a:pt x="13" y="9"/>
                    <a:pt x="12" y="12"/>
                  </a:cubicBezTo>
                  <a:cubicBezTo>
                    <a:pt x="11" y="13"/>
                    <a:pt x="9" y="14"/>
                    <a:pt x="7" y="14"/>
                  </a:cubicBezTo>
                  <a:cubicBezTo>
                    <a:pt x="4" y="15"/>
                    <a:pt x="3" y="16"/>
                    <a:pt x="2" y="20"/>
                  </a:cubicBezTo>
                  <a:cubicBezTo>
                    <a:pt x="1" y="22"/>
                    <a:pt x="0" y="27"/>
                    <a:pt x="2" y="27"/>
                  </a:cubicBezTo>
                  <a:cubicBezTo>
                    <a:pt x="5" y="27"/>
                    <a:pt x="6" y="24"/>
                    <a:pt x="6" y="22"/>
                  </a:cubicBezTo>
                  <a:cubicBezTo>
                    <a:pt x="7" y="24"/>
                    <a:pt x="7" y="27"/>
                    <a:pt x="8" y="28"/>
                  </a:cubicBezTo>
                  <a:cubicBezTo>
                    <a:pt x="9" y="30"/>
                    <a:pt x="11" y="30"/>
                    <a:pt x="13" y="31"/>
                  </a:cubicBezTo>
                  <a:cubicBezTo>
                    <a:pt x="17" y="32"/>
                    <a:pt x="22" y="33"/>
                    <a:pt x="26" y="32"/>
                  </a:cubicBezTo>
                  <a:cubicBezTo>
                    <a:pt x="27" y="30"/>
                    <a:pt x="28" y="24"/>
                    <a:pt x="25" y="23"/>
                  </a:cubicBezTo>
                  <a:lnTo>
                    <a:pt x="23" y="23"/>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8" name="Freeform 45">
              <a:extLst>
                <a:ext uri="{FF2B5EF4-FFF2-40B4-BE49-F238E27FC236}">
                  <a16:creationId xmlns:a16="http://schemas.microsoft.com/office/drawing/2014/main" id="{161543E7-7AC0-4B62-BA35-3A7A9593F40C}"/>
                </a:ext>
              </a:extLst>
            </p:cNvPr>
            <p:cNvSpPr>
              <a:spLocks/>
            </p:cNvSpPr>
            <p:nvPr/>
          </p:nvSpPr>
          <p:spPr bwMode="auto">
            <a:xfrm>
              <a:off x="9306968" y="6347358"/>
              <a:ext cx="33225" cy="37379"/>
            </a:xfrm>
            <a:custGeom>
              <a:avLst/>
              <a:gdLst/>
              <a:ahLst/>
              <a:cxnLst>
                <a:cxn ang="0">
                  <a:pos x="10" y="7"/>
                </a:cxn>
                <a:cxn ang="0">
                  <a:pos x="3" y="2"/>
                </a:cxn>
                <a:cxn ang="0">
                  <a:pos x="1" y="11"/>
                </a:cxn>
                <a:cxn ang="0">
                  <a:pos x="4" y="18"/>
                </a:cxn>
                <a:cxn ang="0">
                  <a:pos x="8" y="22"/>
                </a:cxn>
                <a:cxn ang="0">
                  <a:pos x="13" y="23"/>
                </a:cxn>
                <a:cxn ang="0">
                  <a:pos x="14" y="20"/>
                </a:cxn>
                <a:cxn ang="0">
                  <a:pos x="19" y="20"/>
                </a:cxn>
                <a:cxn ang="0">
                  <a:pos x="12" y="8"/>
                </a:cxn>
                <a:cxn ang="0">
                  <a:pos x="10" y="7"/>
                </a:cxn>
              </a:cxnLst>
              <a:rect l="0" t="0" r="r" b="b"/>
              <a:pathLst>
                <a:path w="21" h="23">
                  <a:moveTo>
                    <a:pt x="10" y="7"/>
                  </a:moveTo>
                  <a:cubicBezTo>
                    <a:pt x="8" y="5"/>
                    <a:pt x="6" y="0"/>
                    <a:pt x="3" y="2"/>
                  </a:cubicBezTo>
                  <a:cubicBezTo>
                    <a:pt x="0" y="3"/>
                    <a:pt x="1" y="9"/>
                    <a:pt x="1" y="11"/>
                  </a:cubicBezTo>
                  <a:cubicBezTo>
                    <a:pt x="2" y="13"/>
                    <a:pt x="3" y="16"/>
                    <a:pt x="4" y="18"/>
                  </a:cubicBezTo>
                  <a:cubicBezTo>
                    <a:pt x="5" y="21"/>
                    <a:pt x="5" y="21"/>
                    <a:pt x="8" y="22"/>
                  </a:cubicBezTo>
                  <a:cubicBezTo>
                    <a:pt x="9" y="22"/>
                    <a:pt x="12" y="23"/>
                    <a:pt x="13" y="23"/>
                  </a:cubicBezTo>
                  <a:cubicBezTo>
                    <a:pt x="13" y="22"/>
                    <a:pt x="13" y="21"/>
                    <a:pt x="14" y="20"/>
                  </a:cubicBezTo>
                  <a:cubicBezTo>
                    <a:pt x="16" y="20"/>
                    <a:pt x="17" y="23"/>
                    <a:pt x="19" y="20"/>
                  </a:cubicBezTo>
                  <a:cubicBezTo>
                    <a:pt x="21" y="16"/>
                    <a:pt x="15" y="10"/>
                    <a:pt x="12" y="8"/>
                  </a:cubicBezTo>
                  <a:lnTo>
                    <a:pt x="10" y="7"/>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9" name="Freeform 46">
              <a:extLst>
                <a:ext uri="{FF2B5EF4-FFF2-40B4-BE49-F238E27FC236}">
                  <a16:creationId xmlns:a16="http://schemas.microsoft.com/office/drawing/2014/main" id="{01E26AB9-614E-4CC7-904A-1F336AF3533A}"/>
                </a:ext>
              </a:extLst>
            </p:cNvPr>
            <p:cNvSpPr>
              <a:spLocks/>
            </p:cNvSpPr>
            <p:nvPr/>
          </p:nvSpPr>
          <p:spPr bwMode="auto">
            <a:xfrm>
              <a:off x="9687671" y="6369508"/>
              <a:ext cx="27688" cy="34610"/>
            </a:xfrm>
            <a:custGeom>
              <a:avLst/>
              <a:gdLst/>
              <a:ahLst/>
              <a:cxnLst>
                <a:cxn ang="0">
                  <a:pos x="10" y="6"/>
                </a:cxn>
                <a:cxn ang="0">
                  <a:pos x="1" y="1"/>
                </a:cxn>
                <a:cxn ang="0">
                  <a:pos x="7" y="12"/>
                </a:cxn>
                <a:cxn ang="0">
                  <a:pos x="16" y="21"/>
                </a:cxn>
                <a:cxn ang="0">
                  <a:pos x="15" y="14"/>
                </a:cxn>
                <a:cxn ang="0">
                  <a:pos x="10" y="7"/>
                </a:cxn>
                <a:cxn ang="0">
                  <a:pos x="10" y="6"/>
                </a:cxn>
              </a:cxnLst>
              <a:rect l="0" t="0" r="r" b="b"/>
              <a:pathLst>
                <a:path w="17" h="21">
                  <a:moveTo>
                    <a:pt x="10" y="6"/>
                  </a:moveTo>
                  <a:cubicBezTo>
                    <a:pt x="11" y="3"/>
                    <a:pt x="5" y="0"/>
                    <a:pt x="1" y="1"/>
                  </a:cubicBezTo>
                  <a:cubicBezTo>
                    <a:pt x="0" y="5"/>
                    <a:pt x="4" y="9"/>
                    <a:pt x="7" y="12"/>
                  </a:cubicBezTo>
                  <a:cubicBezTo>
                    <a:pt x="9" y="15"/>
                    <a:pt x="13" y="20"/>
                    <a:pt x="16" y="21"/>
                  </a:cubicBezTo>
                  <a:cubicBezTo>
                    <a:pt x="17" y="19"/>
                    <a:pt x="16" y="16"/>
                    <a:pt x="15" y="14"/>
                  </a:cubicBezTo>
                  <a:cubicBezTo>
                    <a:pt x="14" y="13"/>
                    <a:pt x="12" y="8"/>
                    <a:pt x="10" y="7"/>
                  </a:cubicBezTo>
                  <a:lnTo>
                    <a:pt x="10" y="6"/>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0" name="Freeform 47">
              <a:extLst>
                <a:ext uri="{FF2B5EF4-FFF2-40B4-BE49-F238E27FC236}">
                  <a16:creationId xmlns:a16="http://schemas.microsoft.com/office/drawing/2014/main" id="{B9AB6252-960C-44DF-8D40-030A66C8E17B}"/>
                </a:ext>
              </a:extLst>
            </p:cNvPr>
            <p:cNvSpPr>
              <a:spLocks/>
            </p:cNvSpPr>
            <p:nvPr/>
          </p:nvSpPr>
          <p:spPr bwMode="auto">
            <a:xfrm>
              <a:off x="9720896" y="6411039"/>
              <a:ext cx="27688" cy="13844"/>
            </a:xfrm>
            <a:custGeom>
              <a:avLst/>
              <a:gdLst/>
              <a:ahLst/>
              <a:cxnLst>
                <a:cxn ang="0">
                  <a:pos x="10" y="3"/>
                </a:cxn>
                <a:cxn ang="0">
                  <a:pos x="1" y="1"/>
                </a:cxn>
                <a:cxn ang="0">
                  <a:pos x="11" y="8"/>
                </a:cxn>
                <a:cxn ang="0">
                  <a:pos x="7" y="1"/>
                </a:cxn>
                <a:cxn ang="0">
                  <a:pos x="10" y="3"/>
                </a:cxn>
              </a:cxnLst>
              <a:rect l="0" t="0" r="r" b="b"/>
              <a:pathLst>
                <a:path w="17" h="9">
                  <a:moveTo>
                    <a:pt x="10" y="3"/>
                  </a:moveTo>
                  <a:cubicBezTo>
                    <a:pt x="7" y="2"/>
                    <a:pt x="4" y="0"/>
                    <a:pt x="1" y="1"/>
                  </a:cubicBezTo>
                  <a:cubicBezTo>
                    <a:pt x="0" y="6"/>
                    <a:pt x="6" y="9"/>
                    <a:pt x="11" y="8"/>
                  </a:cubicBezTo>
                  <a:cubicBezTo>
                    <a:pt x="17" y="8"/>
                    <a:pt x="11" y="1"/>
                    <a:pt x="7" y="1"/>
                  </a:cubicBezTo>
                  <a:lnTo>
                    <a:pt x="10" y="3"/>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1" name="Freeform 48">
              <a:extLst>
                <a:ext uri="{FF2B5EF4-FFF2-40B4-BE49-F238E27FC236}">
                  <a16:creationId xmlns:a16="http://schemas.microsoft.com/office/drawing/2014/main" id="{4A697092-F88D-4502-9F3F-4A5CBF448B7C}"/>
                </a:ext>
              </a:extLst>
            </p:cNvPr>
            <p:cNvSpPr>
              <a:spLocks/>
            </p:cNvSpPr>
            <p:nvPr/>
          </p:nvSpPr>
          <p:spPr bwMode="auto">
            <a:xfrm>
              <a:off x="9741663" y="6467799"/>
              <a:ext cx="19381" cy="31841"/>
            </a:xfrm>
            <a:custGeom>
              <a:avLst/>
              <a:gdLst/>
              <a:ahLst/>
              <a:cxnLst>
                <a:cxn ang="0">
                  <a:pos x="12" y="1"/>
                </a:cxn>
                <a:cxn ang="0">
                  <a:pos x="1" y="3"/>
                </a:cxn>
                <a:cxn ang="0">
                  <a:pos x="1" y="10"/>
                </a:cxn>
                <a:cxn ang="0">
                  <a:pos x="11" y="19"/>
                </a:cxn>
                <a:cxn ang="0">
                  <a:pos x="12" y="5"/>
                </a:cxn>
                <a:cxn ang="0">
                  <a:pos x="12" y="1"/>
                </a:cxn>
              </a:cxnLst>
              <a:rect l="0" t="0" r="r" b="b"/>
              <a:pathLst>
                <a:path w="12" h="20">
                  <a:moveTo>
                    <a:pt x="12" y="1"/>
                  </a:moveTo>
                  <a:cubicBezTo>
                    <a:pt x="8" y="1"/>
                    <a:pt x="3" y="0"/>
                    <a:pt x="1" y="3"/>
                  </a:cubicBezTo>
                  <a:cubicBezTo>
                    <a:pt x="0" y="5"/>
                    <a:pt x="0" y="8"/>
                    <a:pt x="1" y="10"/>
                  </a:cubicBezTo>
                  <a:cubicBezTo>
                    <a:pt x="2" y="13"/>
                    <a:pt x="7" y="20"/>
                    <a:pt x="11" y="19"/>
                  </a:cubicBezTo>
                  <a:cubicBezTo>
                    <a:pt x="12" y="14"/>
                    <a:pt x="12" y="10"/>
                    <a:pt x="12" y="5"/>
                  </a:cubicBezTo>
                  <a:lnTo>
                    <a:pt x="12" y="1"/>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2" name="Freeform 49">
              <a:extLst>
                <a:ext uri="{FF2B5EF4-FFF2-40B4-BE49-F238E27FC236}">
                  <a16:creationId xmlns:a16="http://schemas.microsoft.com/office/drawing/2014/main" id="{D7BE8670-33BD-4504-B383-B608A78FE113}"/>
                </a:ext>
              </a:extLst>
            </p:cNvPr>
            <p:cNvSpPr>
              <a:spLocks/>
            </p:cNvSpPr>
            <p:nvPr/>
          </p:nvSpPr>
          <p:spPr bwMode="auto">
            <a:xfrm>
              <a:off x="9711206" y="6473337"/>
              <a:ext cx="15229" cy="24919"/>
            </a:xfrm>
            <a:custGeom>
              <a:avLst/>
              <a:gdLst/>
              <a:ahLst/>
              <a:cxnLst>
                <a:cxn ang="0">
                  <a:pos x="10" y="0"/>
                </a:cxn>
                <a:cxn ang="0">
                  <a:pos x="0" y="11"/>
                </a:cxn>
                <a:cxn ang="0">
                  <a:pos x="8" y="14"/>
                </a:cxn>
                <a:cxn ang="0">
                  <a:pos x="9" y="4"/>
                </a:cxn>
                <a:cxn ang="0">
                  <a:pos x="10" y="0"/>
                </a:cxn>
              </a:cxnLst>
              <a:rect l="0" t="0" r="r" b="b"/>
              <a:pathLst>
                <a:path w="10" h="15">
                  <a:moveTo>
                    <a:pt x="10" y="0"/>
                  </a:moveTo>
                  <a:cubicBezTo>
                    <a:pt x="7" y="0"/>
                    <a:pt x="0" y="8"/>
                    <a:pt x="0" y="11"/>
                  </a:cubicBezTo>
                  <a:cubicBezTo>
                    <a:pt x="0" y="15"/>
                    <a:pt x="5" y="14"/>
                    <a:pt x="8" y="14"/>
                  </a:cubicBezTo>
                  <a:cubicBezTo>
                    <a:pt x="8" y="11"/>
                    <a:pt x="9" y="7"/>
                    <a:pt x="9" y="4"/>
                  </a:cubicBezTo>
                  <a:lnTo>
                    <a:pt x="10" y="0"/>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3" name="Freeform 50">
              <a:extLst>
                <a:ext uri="{FF2B5EF4-FFF2-40B4-BE49-F238E27FC236}">
                  <a16:creationId xmlns:a16="http://schemas.microsoft.com/office/drawing/2014/main" id="{619CC883-D3CA-4BBC-AC56-C9A7480CE5D1}"/>
                </a:ext>
              </a:extLst>
            </p:cNvPr>
            <p:cNvSpPr>
              <a:spLocks/>
            </p:cNvSpPr>
            <p:nvPr/>
          </p:nvSpPr>
          <p:spPr bwMode="auto">
            <a:xfrm>
              <a:off x="9538158" y="6600700"/>
              <a:ext cx="238113" cy="51222"/>
            </a:xfrm>
            <a:custGeom>
              <a:avLst/>
              <a:gdLst/>
              <a:ahLst/>
              <a:cxnLst>
                <a:cxn ang="0">
                  <a:pos x="116" y="7"/>
                </a:cxn>
                <a:cxn ang="0">
                  <a:pos x="95" y="5"/>
                </a:cxn>
                <a:cxn ang="0">
                  <a:pos x="67" y="4"/>
                </a:cxn>
                <a:cxn ang="0">
                  <a:pos x="57" y="3"/>
                </a:cxn>
                <a:cxn ang="0">
                  <a:pos x="37" y="1"/>
                </a:cxn>
                <a:cxn ang="0">
                  <a:pos x="22" y="0"/>
                </a:cxn>
                <a:cxn ang="0">
                  <a:pos x="5" y="3"/>
                </a:cxn>
                <a:cxn ang="0">
                  <a:pos x="1" y="8"/>
                </a:cxn>
                <a:cxn ang="0">
                  <a:pos x="13" y="13"/>
                </a:cxn>
                <a:cxn ang="0">
                  <a:pos x="41" y="15"/>
                </a:cxn>
                <a:cxn ang="0">
                  <a:pos x="57" y="16"/>
                </a:cxn>
                <a:cxn ang="0">
                  <a:pos x="65" y="19"/>
                </a:cxn>
                <a:cxn ang="0">
                  <a:pos x="68" y="25"/>
                </a:cxn>
                <a:cxn ang="0">
                  <a:pos x="71" y="30"/>
                </a:cxn>
                <a:cxn ang="0">
                  <a:pos x="76" y="31"/>
                </a:cxn>
                <a:cxn ang="0">
                  <a:pos x="93" y="28"/>
                </a:cxn>
                <a:cxn ang="0">
                  <a:pos x="127" y="27"/>
                </a:cxn>
                <a:cxn ang="0">
                  <a:pos x="142" y="25"/>
                </a:cxn>
                <a:cxn ang="0">
                  <a:pos x="146" y="22"/>
                </a:cxn>
                <a:cxn ang="0">
                  <a:pos x="139" y="15"/>
                </a:cxn>
                <a:cxn ang="0">
                  <a:pos x="123" y="8"/>
                </a:cxn>
                <a:cxn ang="0">
                  <a:pos x="116" y="7"/>
                </a:cxn>
              </a:cxnLst>
              <a:rect l="0" t="0" r="r" b="b"/>
              <a:pathLst>
                <a:path w="146" h="31">
                  <a:moveTo>
                    <a:pt x="116" y="7"/>
                  </a:moveTo>
                  <a:cubicBezTo>
                    <a:pt x="109" y="5"/>
                    <a:pt x="102" y="5"/>
                    <a:pt x="95" y="5"/>
                  </a:cubicBezTo>
                  <a:cubicBezTo>
                    <a:pt x="86" y="5"/>
                    <a:pt x="77" y="4"/>
                    <a:pt x="67" y="4"/>
                  </a:cubicBezTo>
                  <a:cubicBezTo>
                    <a:pt x="64" y="3"/>
                    <a:pt x="60" y="3"/>
                    <a:pt x="57" y="3"/>
                  </a:cubicBezTo>
                  <a:cubicBezTo>
                    <a:pt x="50" y="3"/>
                    <a:pt x="44" y="1"/>
                    <a:pt x="37" y="1"/>
                  </a:cubicBezTo>
                  <a:cubicBezTo>
                    <a:pt x="32" y="0"/>
                    <a:pt x="27" y="1"/>
                    <a:pt x="22" y="0"/>
                  </a:cubicBezTo>
                  <a:cubicBezTo>
                    <a:pt x="16" y="0"/>
                    <a:pt x="10" y="0"/>
                    <a:pt x="5" y="3"/>
                  </a:cubicBezTo>
                  <a:cubicBezTo>
                    <a:pt x="3" y="4"/>
                    <a:pt x="0" y="5"/>
                    <a:pt x="1" y="8"/>
                  </a:cubicBezTo>
                  <a:cubicBezTo>
                    <a:pt x="3" y="11"/>
                    <a:pt x="11" y="12"/>
                    <a:pt x="13" y="13"/>
                  </a:cubicBezTo>
                  <a:cubicBezTo>
                    <a:pt x="22" y="14"/>
                    <a:pt x="31" y="14"/>
                    <a:pt x="41" y="15"/>
                  </a:cubicBezTo>
                  <a:cubicBezTo>
                    <a:pt x="46" y="15"/>
                    <a:pt x="52" y="15"/>
                    <a:pt x="57" y="16"/>
                  </a:cubicBezTo>
                  <a:cubicBezTo>
                    <a:pt x="59" y="17"/>
                    <a:pt x="64" y="18"/>
                    <a:pt x="65" y="19"/>
                  </a:cubicBezTo>
                  <a:cubicBezTo>
                    <a:pt x="67" y="21"/>
                    <a:pt x="67" y="23"/>
                    <a:pt x="68" y="25"/>
                  </a:cubicBezTo>
                  <a:cubicBezTo>
                    <a:pt x="68" y="27"/>
                    <a:pt x="69" y="30"/>
                    <a:pt x="71" y="30"/>
                  </a:cubicBezTo>
                  <a:cubicBezTo>
                    <a:pt x="72" y="31"/>
                    <a:pt x="75" y="31"/>
                    <a:pt x="76" y="31"/>
                  </a:cubicBezTo>
                  <a:cubicBezTo>
                    <a:pt x="82" y="30"/>
                    <a:pt x="88" y="28"/>
                    <a:pt x="93" y="28"/>
                  </a:cubicBezTo>
                  <a:cubicBezTo>
                    <a:pt x="104" y="27"/>
                    <a:pt x="116" y="27"/>
                    <a:pt x="127" y="27"/>
                  </a:cubicBezTo>
                  <a:cubicBezTo>
                    <a:pt x="132" y="27"/>
                    <a:pt x="137" y="27"/>
                    <a:pt x="142" y="25"/>
                  </a:cubicBezTo>
                  <a:cubicBezTo>
                    <a:pt x="143" y="25"/>
                    <a:pt x="145" y="23"/>
                    <a:pt x="146" y="22"/>
                  </a:cubicBezTo>
                  <a:cubicBezTo>
                    <a:pt x="146" y="19"/>
                    <a:pt x="140" y="16"/>
                    <a:pt x="139" y="15"/>
                  </a:cubicBezTo>
                  <a:cubicBezTo>
                    <a:pt x="134" y="12"/>
                    <a:pt x="129" y="10"/>
                    <a:pt x="123" y="8"/>
                  </a:cubicBezTo>
                  <a:lnTo>
                    <a:pt x="116" y="7"/>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4" name="Freeform 51">
              <a:extLst>
                <a:ext uri="{FF2B5EF4-FFF2-40B4-BE49-F238E27FC236}">
                  <a16:creationId xmlns:a16="http://schemas.microsoft.com/office/drawing/2014/main" id="{E45971B5-E9F7-44F0-B886-8EB113E156E0}"/>
                </a:ext>
              </a:extLst>
            </p:cNvPr>
            <p:cNvSpPr>
              <a:spLocks/>
            </p:cNvSpPr>
            <p:nvPr/>
          </p:nvSpPr>
          <p:spPr bwMode="auto">
            <a:xfrm>
              <a:off x="9792884" y="6273986"/>
              <a:ext cx="34610" cy="66450"/>
            </a:xfrm>
            <a:custGeom>
              <a:avLst/>
              <a:gdLst/>
              <a:ahLst/>
              <a:cxnLst>
                <a:cxn ang="0">
                  <a:pos x="17" y="12"/>
                </a:cxn>
                <a:cxn ang="0">
                  <a:pos x="1" y="5"/>
                </a:cxn>
                <a:cxn ang="0">
                  <a:pos x="0" y="10"/>
                </a:cxn>
                <a:cxn ang="0">
                  <a:pos x="2" y="17"/>
                </a:cxn>
                <a:cxn ang="0">
                  <a:pos x="7" y="22"/>
                </a:cxn>
                <a:cxn ang="0">
                  <a:pos x="4" y="25"/>
                </a:cxn>
                <a:cxn ang="0">
                  <a:pos x="1" y="31"/>
                </a:cxn>
                <a:cxn ang="0">
                  <a:pos x="8" y="36"/>
                </a:cxn>
                <a:cxn ang="0">
                  <a:pos x="13" y="41"/>
                </a:cxn>
                <a:cxn ang="0">
                  <a:pos x="15" y="34"/>
                </a:cxn>
                <a:cxn ang="0">
                  <a:pos x="19" y="25"/>
                </a:cxn>
                <a:cxn ang="0">
                  <a:pos x="16" y="13"/>
                </a:cxn>
                <a:cxn ang="0">
                  <a:pos x="17" y="12"/>
                </a:cxn>
              </a:cxnLst>
              <a:rect l="0" t="0" r="r" b="b"/>
              <a:pathLst>
                <a:path w="22" h="41">
                  <a:moveTo>
                    <a:pt x="17" y="12"/>
                  </a:moveTo>
                  <a:cubicBezTo>
                    <a:pt x="14" y="9"/>
                    <a:pt x="6" y="0"/>
                    <a:pt x="1" y="5"/>
                  </a:cubicBezTo>
                  <a:cubicBezTo>
                    <a:pt x="0" y="7"/>
                    <a:pt x="0" y="9"/>
                    <a:pt x="0" y="10"/>
                  </a:cubicBezTo>
                  <a:cubicBezTo>
                    <a:pt x="0" y="13"/>
                    <a:pt x="1" y="15"/>
                    <a:pt x="2" y="17"/>
                  </a:cubicBezTo>
                  <a:cubicBezTo>
                    <a:pt x="3" y="18"/>
                    <a:pt x="6" y="20"/>
                    <a:pt x="7" y="22"/>
                  </a:cubicBezTo>
                  <a:cubicBezTo>
                    <a:pt x="8" y="25"/>
                    <a:pt x="6" y="24"/>
                    <a:pt x="4" y="25"/>
                  </a:cubicBezTo>
                  <a:cubicBezTo>
                    <a:pt x="1" y="26"/>
                    <a:pt x="1" y="28"/>
                    <a:pt x="1" y="31"/>
                  </a:cubicBezTo>
                  <a:cubicBezTo>
                    <a:pt x="2" y="35"/>
                    <a:pt x="5" y="34"/>
                    <a:pt x="8" y="36"/>
                  </a:cubicBezTo>
                  <a:cubicBezTo>
                    <a:pt x="10" y="38"/>
                    <a:pt x="10" y="41"/>
                    <a:pt x="13" y="41"/>
                  </a:cubicBezTo>
                  <a:cubicBezTo>
                    <a:pt x="15" y="40"/>
                    <a:pt x="15" y="36"/>
                    <a:pt x="15" y="34"/>
                  </a:cubicBezTo>
                  <a:cubicBezTo>
                    <a:pt x="15" y="29"/>
                    <a:pt x="17" y="28"/>
                    <a:pt x="19" y="25"/>
                  </a:cubicBezTo>
                  <a:cubicBezTo>
                    <a:pt x="22" y="21"/>
                    <a:pt x="22" y="14"/>
                    <a:pt x="16" y="13"/>
                  </a:cubicBezTo>
                  <a:lnTo>
                    <a:pt x="17" y="12"/>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5" name="Freeform 52">
              <a:extLst>
                <a:ext uri="{FF2B5EF4-FFF2-40B4-BE49-F238E27FC236}">
                  <a16:creationId xmlns:a16="http://schemas.microsoft.com/office/drawing/2014/main" id="{C4C0157F-3115-46F2-A9D3-02B01EAEF6ED}"/>
                </a:ext>
              </a:extLst>
            </p:cNvPr>
            <p:cNvSpPr>
              <a:spLocks/>
            </p:cNvSpPr>
            <p:nvPr/>
          </p:nvSpPr>
          <p:spPr bwMode="auto">
            <a:xfrm>
              <a:off x="9792884" y="6186770"/>
              <a:ext cx="76141" cy="59529"/>
            </a:xfrm>
            <a:custGeom>
              <a:avLst/>
              <a:gdLst/>
              <a:ahLst/>
              <a:cxnLst>
                <a:cxn ang="0">
                  <a:pos x="39" y="6"/>
                </a:cxn>
                <a:cxn ang="0">
                  <a:pos x="35" y="5"/>
                </a:cxn>
                <a:cxn ang="0">
                  <a:pos x="25" y="0"/>
                </a:cxn>
                <a:cxn ang="0">
                  <a:pos x="19" y="3"/>
                </a:cxn>
                <a:cxn ang="0">
                  <a:pos x="16" y="5"/>
                </a:cxn>
                <a:cxn ang="0">
                  <a:pos x="5" y="9"/>
                </a:cxn>
                <a:cxn ang="0">
                  <a:pos x="0" y="14"/>
                </a:cxn>
                <a:cxn ang="0">
                  <a:pos x="6" y="20"/>
                </a:cxn>
                <a:cxn ang="0">
                  <a:pos x="10" y="23"/>
                </a:cxn>
                <a:cxn ang="0">
                  <a:pos x="12" y="22"/>
                </a:cxn>
                <a:cxn ang="0">
                  <a:pos x="31" y="22"/>
                </a:cxn>
                <a:cxn ang="0">
                  <a:pos x="20" y="30"/>
                </a:cxn>
                <a:cxn ang="0">
                  <a:pos x="33" y="33"/>
                </a:cxn>
                <a:cxn ang="0">
                  <a:pos x="39" y="34"/>
                </a:cxn>
                <a:cxn ang="0">
                  <a:pos x="43" y="35"/>
                </a:cxn>
                <a:cxn ang="0">
                  <a:pos x="45" y="27"/>
                </a:cxn>
                <a:cxn ang="0">
                  <a:pos x="40" y="25"/>
                </a:cxn>
                <a:cxn ang="0">
                  <a:pos x="39" y="21"/>
                </a:cxn>
                <a:cxn ang="0">
                  <a:pos x="37" y="16"/>
                </a:cxn>
                <a:cxn ang="0">
                  <a:pos x="34" y="11"/>
                </a:cxn>
                <a:cxn ang="0">
                  <a:pos x="34" y="5"/>
                </a:cxn>
                <a:cxn ang="0">
                  <a:pos x="39" y="6"/>
                </a:cxn>
              </a:cxnLst>
              <a:rect l="0" t="0" r="r" b="b"/>
              <a:pathLst>
                <a:path w="47" h="36">
                  <a:moveTo>
                    <a:pt x="39" y="6"/>
                  </a:moveTo>
                  <a:cubicBezTo>
                    <a:pt x="38" y="6"/>
                    <a:pt x="37" y="6"/>
                    <a:pt x="35" y="5"/>
                  </a:cubicBezTo>
                  <a:cubicBezTo>
                    <a:pt x="32" y="2"/>
                    <a:pt x="29" y="1"/>
                    <a:pt x="25" y="0"/>
                  </a:cubicBezTo>
                  <a:cubicBezTo>
                    <a:pt x="22" y="0"/>
                    <a:pt x="21" y="1"/>
                    <a:pt x="19" y="3"/>
                  </a:cubicBezTo>
                  <a:cubicBezTo>
                    <a:pt x="18" y="4"/>
                    <a:pt x="17" y="5"/>
                    <a:pt x="16" y="5"/>
                  </a:cubicBezTo>
                  <a:cubicBezTo>
                    <a:pt x="13" y="8"/>
                    <a:pt x="8" y="9"/>
                    <a:pt x="5" y="9"/>
                  </a:cubicBezTo>
                  <a:cubicBezTo>
                    <a:pt x="1" y="10"/>
                    <a:pt x="0" y="10"/>
                    <a:pt x="0" y="14"/>
                  </a:cubicBezTo>
                  <a:cubicBezTo>
                    <a:pt x="0" y="18"/>
                    <a:pt x="2" y="19"/>
                    <a:pt x="6" y="20"/>
                  </a:cubicBezTo>
                  <a:cubicBezTo>
                    <a:pt x="7" y="21"/>
                    <a:pt x="8" y="23"/>
                    <a:pt x="10" y="23"/>
                  </a:cubicBezTo>
                  <a:cubicBezTo>
                    <a:pt x="11" y="23"/>
                    <a:pt x="11" y="23"/>
                    <a:pt x="12" y="22"/>
                  </a:cubicBezTo>
                  <a:cubicBezTo>
                    <a:pt x="17" y="19"/>
                    <a:pt x="27" y="16"/>
                    <a:pt x="31" y="22"/>
                  </a:cubicBezTo>
                  <a:cubicBezTo>
                    <a:pt x="26" y="24"/>
                    <a:pt x="20" y="23"/>
                    <a:pt x="20" y="30"/>
                  </a:cubicBezTo>
                  <a:cubicBezTo>
                    <a:pt x="25" y="32"/>
                    <a:pt x="28" y="33"/>
                    <a:pt x="33" y="33"/>
                  </a:cubicBezTo>
                  <a:cubicBezTo>
                    <a:pt x="35" y="33"/>
                    <a:pt x="37" y="33"/>
                    <a:pt x="39" y="34"/>
                  </a:cubicBezTo>
                  <a:cubicBezTo>
                    <a:pt x="40" y="35"/>
                    <a:pt x="40" y="36"/>
                    <a:pt x="43" y="35"/>
                  </a:cubicBezTo>
                  <a:cubicBezTo>
                    <a:pt x="46" y="34"/>
                    <a:pt x="47" y="29"/>
                    <a:pt x="45" y="27"/>
                  </a:cubicBezTo>
                  <a:cubicBezTo>
                    <a:pt x="43" y="25"/>
                    <a:pt x="41" y="26"/>
                    <a:pt x="40" y="25"/>
                  </a:cubicBezTo>
                  <a:cubicBezTo>
                    <a:pt x="39" y="24"/>
                    <a:pt x="39" y="22"/>
                    <a:pt x="39" y="21"/>
                  </a:cubicBezTo>
                  <a:cubicBezTo>
                    <a:pt x="39" y="19"/>
                    <a:pt x="37" y="18"/>
                    <a:pt x="37" y="16"/>
                  </a:cubicBezTo>
                  <a:cubicBezTo>
                    <a:pt x="36" y="14"/>
                    <a:pt x="35" y="13"/>
                    <a:pt x="34" y="11"/>
                  </a:cubicBezTo>
                  <a:cubicBezTo>
                    <a:pt x="33" y="9"/>
                    <a:pt x="34" y="7"/>
                    <a:pt x="34" y="5"/>
                  </a:cubicBezTo>
                  <a:lnTo>
                    <a:pt x="39" y="6"/>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6" name="Freeform 53">
              <a:extLst>
                <a:ext uri="{FF2B5EF4-FFF2-40B4-BE49-F238E27FC236}">
                  <a16:creationId xmlns:a16="http://schemas.microsoft.com/office/drawing/2014/main" id="{897F3123-0664-40C3-A939-DAFB2EF8F96E}"/>
                </a:ext>
              </a:extLst>
            </p:cNvPr>
            <p:cNvSpPr>
              <a:spLocks/>
            </p:cNvSpPr>
            <p:nvPr/>
          </p:nvSpPr>
          <p:spPr bwMode="auto">
            <a:xfrm>
              <a:off x="9959010" y="6585471"/>
              <a:ext cx="60913" cy="59529"/>
            </a:xfrm>
            <a:custGeom>
              <a:avLst/>
              <a:gdLst/>
              <a:ahLst/>
              <a:cxnLst>
                <a:cxn ang="0">
                  <a:pos x="27" y="0"/>
                </a:cxn>
                <a:cxn ang="0">
                  <a:pos x="15" y="7"/>
                </a:cxn>
                <a:cxn ang="0">
                  <a:pos x="12" y="11"/>
                </a:cxn>
                <a:cxn ang="0">
                  <a:pos x="12" y="13"/>
                </a:cxn>
                <a:cxn ang="0">
                  <a:pos x="3" y="21"/>
                </a:cxn>
                <a:cxn ang="0">
                  <a:pos x="7" y="24"/>
                </a:cxn>
                <a:cxn ang="0">
                  <a:pos x="11" y="28"/>
                </a:cxn>
                <a:cxn ang="0">
                  <a:pos x="12" y="31"/>
                </a:cxn>
                <a:cxn ang="0">
                  <a:pos x="14" y="31"/>
                </a:cxn>
                <a:cxn ang="0">
                  <a:pos x="17" y="35"/>
                </a:cxn>
                <a:cxn ang="0">
                  <a:pos x="22" y="23"/>
                </a:cxn>
                <a:cxn ang="0">
                  <a:pos x="33" y="11"/>
                </a:cxn>
                <a:cxn ang="0">
                  <a:pos x="33" y="3"/>
                </a:cxn>
                <a:cxn ang="0">
                  <a:pos x="23" y="6"/>
                </a:cxn>
                <a:cxn ang="0">
                  <a:pos x="27" y="0"/>
                </a:cxn>
              </a:cxnLst>
              <a:rect l="0" t="0" r="r" b="b"/>
              <a:pathLst>
                <a:path w="38" h="37">
                  <a:moveTo>
                    <a:pt x="27" y="0"/>
                  </a:moveTo>
                  <a:cubicBezTo>
                    <a:pt x="23" y="2"/>
                    <a:pt x="18" y="4"/>
                    <a:pt x="15" y="7"/>
                  </a:cubicBezTo>
                  <a:cubicBezTo>
                    <a:pt x="14" y="8"/>
                    <a:pt x="13" y="9"/>
                    <a:pt x="12" y="11"/>
                  </a:cubicBezTo>
                  <a:cubicBezTo>
                    <a:pt x="12" y="12"/>
                    <a:pt x="13" y="12"/>
                    <a:pt x="12" y="13"/>
                  </a:cubicBezTo>
                  <a:cubicBezTo>
                    <a:pt x="11" y="16"/>
                    <a:pt x="0" y="17"/>
                    <a:pt x="3" y="21"/>
                  </a:cubicBezTo>
                  <a:cubicBezTo>
                    <a:pt x="4" y="22"/>
                    <a:pt x="6" y="23"/>
                    <a:pt x="7" y="24"/>
                  </a:cubicBezTo>
                  <a:cubicBezTo>
                    <a:pt x="9" y="25"/>
                    <a:pt x="9" y="25"/>
                    <a:pt x="11" y="28"/>
                  </a:cubicBezTo>
                  <a:cubicBezTo>
                    <a:pt x="11" y="29"/>
                    <a:pt x="12" y="30"/>
                    <a:pt x="12" y="31"/>
                  </a:cubicBezTo>
                  <a:cubicBezTo>
                    <a:pt x="13" y="31"/>
                    <a:pt x="14" y="31"/>
                    <a:pt x="14" y="31"/>
                  </a:cubicBezTo>
                  <a:cubicBezTo>
                    <a:pt x="15" y="33"/>
                    <a:pt x="15" y="35"/>
                    <a:pt x="17" y="35"/>
                  </a:cubicBezTo>
                  <a:cubicBezTo>
                    <a:pt x="20" y="37"/>
                    <a:pt x="22" y="25"/>
                    <a:pt x="22" y="23"/>
                  </a:cubicBezTo>
                  <a:cubicBezTo>
                    <a:pt x="24" y="18"/>
                    <a:pt x="30" y="15"/>
                    <a:pt x="33" y="11"/>
                  </a:cubicBezTo>
                  <a:cubicBezTo>
                    <a:pt x="35" y="8"/>
                    <a:pt x="38" y="4"/>
                    <a:pt x="33" y="3"/>
                  </a:cubicBezTo>
                  <a:cubicBezTo>
                    <a:pt x="31" y="2"/>
                    <a:pt x="22" y="1"/>
                    <a:pt x="23" y="6"/>
                  </a:cubicBezTo>
                  <a:lnTo>
                    <a:pt x="27" y="0"/>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7" name="Freeform 54">
              <a:extLst>
                <a:ext uri="{FF2B5EF4-FFF2-40B4-BE49-F238E27FC236}">
                  <a16:creationId xmlns:a16="http://schemas.microsoft.com/office/drawing/2014/main" id="{BBA86A8A-F5E4-455D-A26F-7F690167F6BF}"/>
                </a:ext>
              </a:extLst>
            </p:cNvPr>
            <p:cNvSpPr>
              <a:spLocks/>
            </p:cNvSpPr>
            <p:nvPr/>
          </p:nvSpPr>
          <p:spPr bwMode="auto">
            <a:xfrm>
              <a:off x="9891175" y="6516252"/>
              <a:ext cx="37379" cy="27688"/>
            </a:xfrm>
            <a:custGeom>
              <a:avLst/>
              <a:gdLst/>
              <a:ahLst/>
              <a:cxnLst>
                <a:cxn ang="0">
                  <a:pos x="21" y="2"/>
                </a:cxn>
                <a:cxn ang="0">
                  <a:pos x="5" y="7"/>
                </a:cxn>
                <a:cxn ang="0">
                  <a:pos x="3" y="15"/>
                </a:cxn>
                <a:cxn ang="0">
                  <a:pos x="18" y="5"/>
                </a:cxn>
                <a:cxn ang="0">
                  <a:pos x="22" y="3"/>
                </a:cxn>
                <a:cxn ang="0">
                  <a:pos x="23" y="0"/>
                </a:cxn>
                <a:cxn ang="0">
                  <a:pos x="21" y="2"/>
                </a:cxn>
              </a:cxnLst>
              <a:rect l="0" t="0" r="r" b="b"/>
              <a:pathLst>
                <a:path w="23" h="17">
                  <a:moveTo>
                    <a:pt x="21" y="2"/>
                  </a:moveTo>
                  <a:cubicBezTo>
                    <a:pt x="16" y="1"/>
                    <a:pt x="8" y="4"/>
                    <a:pt x="5" y="7"/>
                  </a:cubicBezTo>
                  <a:cubicBezTo>
                    <a:pt x="3" y="9"/>
                    <a:pt x="0" y="13"/>
                    <a:pt x="3" y="15"/>
                  </a:cubicBezTo>
                  <a:cubicBezTo>
                    <a:pt x="8" y="17"/>
                    <a:pt x="16" y="8"/>
                    <a:pt x="18" y="5"/>
                  </a:cubicBezTo>
                  <a:cubicBezTo>
                    <a:pt x="19" y="4"/>
                    <a:pt x="22" y="4"/>
                    <a:pt x="22" y="3"/>
                  </a:cubicBezTo>
                  <a:cubicBezTo>
                    <a:pt x="23" y="2"/>
                    <a:pt x="23" y="1"/>
                    <a:pt x="23" y="0"/>
                  </a:cubicBezTo>
                  <a:lnTo>
                    <a:pt x="21" y="2"/>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8" name="Freeform 55">
              <a:extLst>
                <a:ext uri="{FF2B5EF4-FFF2-40B4-BE49-F238E27FC236}">
                  <a16:creationId xmlns:a16="http://schemas.microsoft.com/office/drawing/2014/main" id="{04338353-E375-4707-B4FF-B109FA683DD5}"/>
                </a:ext>
              </a:extLst>
            </p:cNvPr>
            <p:cNvSpPr>
              <a:spLocks/>
            </p:cNvSpPr>
            <p:nvPr/>
          </p:nvSpPr>
          <p:spPr bwMode="auto">
            <a:xfrm>
              <a:off x="9805344" y="6411039"/>
              <a:ext cx="37379" cy="19381"/>
            </a:xfrm>
            <a:custGeom>
              <a:avLst/>
              <a:gdLst/>
              <a:ahLst/>
              <a:cxnLst>
                <a:cxn ang="0">
                  <a:pos x="17" y="0"/>
                </a:cxn>
                <a:cxn ang="0">
                  <a:pos x="4" y="7"/>
                </a:cxn>
                <a:cxn ang="0">
                  <a:pos x="2" y="11"/>
                </a:cxn>
                <a:cxn ang="0">
                  <a:pos x="9" y="11"/>
                </a:cxn>
                <a:cxn ang="0">
                  <a:pos x="19" y="9"/>
                </a:cxn>
                <a:cxn ang="0">
                  <a:pos x="23" y="0"/>
                </a:cxn>
                <a:cxn ang="0">
                  <a:pos x="17" y="0"/>
                </a:cxn>
              </a:cxnLst>
              <a:rect l="0" t="0" r="r" b="b"/>
              <a:pathLst>
                <a:path w="23" h="12">
                  <a:moveTo>
                    <a:pt x="17" y="0"/>
                  </a:moveTo>
                  <a:cubicBezTo>
                    <a:pt x="11" y="0"/>
                    <a:pt x="8" y="4"/>
                    <a:pt x="4" y="7"/>
                  </a:cubicBezTo>
                  <a:cubicBezTo>
                    <a:pt x="3" y="8"/>
                    <a:pt x="0" y="9"/>
                    <a:pt x="2" y="11"/>
                  </a:cubicBezTo>
                  <a:cubicBezTo>
                    <a:pt x="3" y="12"/>
                    <a:pt x="7" y="11"/>
                    <a:pt x="9" y="11"/>
                  </a:cubicBezTo>
                  <a:cubicBezTo>
                    <a:pt x="13" y="11"/>
                    <a:pt x="16" y="12"/>
                    <a:pt x="19" y="9"/>
                  </a:cubicBezTo>
                  <a:cubicBezTo>
                    <a:pt x="23" y="7"/>
                    <a:pt x="23" y="4"/>
                    <a:pt x="23" y="0"/>
                  </a:cubicBezTo>
                  <a:lnTo>
                    <a:pt x="17" y="0"/>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9" name="Freeform 56">
              <a:extLst>
                <a:ext uri="{FF2B5EF4-FFF2-40B4-BE49-F238E27FC236}">
                  <a16:creationId xmlns:a16="http://schemas.microsoft.com/office/drawing/2014/main" id="{A0BDA7D0-89F0-40E3-9A88-F346A988B8C1}"/>
                </a:ext>
              </a:extLst>
            </p:cNvPr>
            <p:cNvSpPr>
              <a:spLocks/>
            </p:cNvSpPr>
            <p:nvPr/>
          </p:nvSpPr>
          <p:spPr bwMode="auto">
            <a:xfrm>
              <a:off x="9715359" y="6102323"/>
              <a:ext cx="37379" cy="34610"/>
            </a:xfrm>
            <a:custGeom>
              <a:avLst/>
              <a:gdLst/>
              <a:ahLst/>
              <a:cxnLst>
                <a:cxn ang="0">
                  <a:pos x="19" y="5"/>
                </a:cxn>
                <a:cxn ang="0">
                  <a:pos x="20" y="3"/>
                </a:cxn>
                <a:cxn ang="0">
                  <a:pos x="17" y="1"/>
                </a:cxn>
                <a:cxn ang="0">
                  <a:pos x="14" y="1"/>
                </a:cxn>
                <a:cxn ang="0">
                  <a:pos x="13" y="3"/>
                </a:cxn>
                <a:cxn ang="0">
                  <a:pos x="6" y="1"/>
                </a:cxn>
                <a:cxn ang="0">
                  <a:pos x="3" y="3"/>
                </a:cxn>
                <a:cxn ang="0">
                  <a:pos x="2" y="13"/>
                </a:cxn>
                <a:cxn ang="0">
                  <a:pos x="14" y="11"/>
                </a:cxn>
                <a:cxn ang="0">
                  <a:pos x="21" y="17"/>
                </a:cxn>
                <a:cxn ang="0">
                  <a:pos x="22" y="9"/>
                </a:cxn>
                <a:cxn ang="0">
                  <a:pos x="18" y="5"/>
                </a:cxn>
                <a:cxn ang="0">
                  <a:pos x="19" y="5"/>
                </a:cxn>
              </a:cxnLst>
              <a:rect l="0" t="0" r="r" b="b"/>
              <a:pathLst>
                <a:path w="23" h="21">
                  <a:moveTo>
                    <a:pt x="19" y="5"/>
                  </a:moveTo>
                  <a:cubicBezTo>
                    <a:pt x="20" y="5"/>
                    <a:pt x="20" y="4"/>
                    <a:pt x="20" y="3"/>
                  </a:cubicBezTo>
                  <a:cubicBezTo>
                    <a:pt x="20" y="1"/>
                    <a:pt x="19" y="1"/>
                    <a:pt x="17" y="1"/>
                  </a:cubicBezTo>
                  <a:cubicBezTo>
                    <a:pt x="16" y="1"/>
                    <a:pt x="15" y="1"/>
                    <a:pt x="14" y="1"/>
                  </a:cubicBezTo>
                  <a:cubicBezTo>
                    <a:pt x="13" y="1"/>
                    <a:pt x="14" y="2"/>
                    <a:pt x="13" y="3"/>
                  </a:cubicBezTo>
                  <a:cubicBezTo>
                    <a:pt x="10" y="4"/>
                    <a:pt x="8" y="0"/>
                    <a:pt x="6" y="1"/>
                  </a:cubicBezTo>
                  <a:cubicBezTo>
                    <a:pt x="4" y="1"/>
                    <a:pt x="4" y="1"/>
                    <a:pt x="3" y="3"/>
                  </a:cubicBezTo>
                  <a:cubicBezTo>
                    <a:pt x="2" y="6"/>
                    <a:pt x="0" y="11"/>
                    <a:pt x="2" y="13"/>
                  </a:cubicBezTo>
                  <a:cubicBezTo>
                    <a:pt x="5" y="16"/>
                    <a:pt x="11" y="13"/>
                    <a:pt x="14" y="11"/>
                  </a:cubicBezTo>
                  <a:cubicBezTo>
                    <a:pt x="15" y="15"/>
                    <a:pt x="16" y="21"/>
                    <a:pt x="21" y="17"/>
                  </a:cubicBezTo>
                  <a:cubicBezTo>
                    <a:pt x="23" y="15"/>
                    <a:pt x="22" y="12"/>
                    <a:pt x="22" y="9"/>
                  </a:cubicBezTo>
                  <a:cubicBezTo>
                    <a:pt x="22" y="5"/>
                    <a:pt x="21" y="4"/>
                    <a:pt x="18" y="5"/>
                  </a:cubicBezTo>
                  <a:lnTo>
                    <a:pt x="19" y="5"/>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0" name="Freeform 57">
              <a:extLst>
                <a:ext uri="{FF2B5EF4-FFF2-40B4-BE49-F238E27FC236}">
                  <a16:creationId xmlns:a16="http://schemas.microsoft.com/office/drawing/2014/main" id="{34DFAA0E-433E-48E4-9CC0-6C43A87EB8AF}"/>
                </a:ext>
              </a:extLst>
            </p:cNvPr>
            <p:cNvSpPr>
              <a:spLocks/>
            </p:cNvSpPr>
            <p:nvPr/>
          </p:nvSpPr>
          <p:spPr bwMode="auto">
            <a:xfrm>
              <a:off x="9671059" y="5994342"/>
              <a:ext cx="33225" cy="34610"/>
            </a:xfrm>
            <a:custGeom>
              <a:avLst/>
              <a:gdLst/>
              <a:ahLst/>
              <a:cxnLst>
                <a:cxn ang="0">
                  <a:pos x="16" y="2"/>
                </a:cxn>
                <a:cxn ang="0">
                  <a:pos x="5" y="1"/>
                </a:cxn>
                <a:cxn ang="0">
                  <a:pos x="1" y="12"/>
                </a:cxn>
                <a:cxn ang="0">
                  <a:pos x="15" y="17"/>
                </a:cxn>
                <a:cxn ang="0">
                  <a:pos x="14" y="4"/>
                </a:cxn>
                <a:cxn ang="0">
                  <a:pos x="16" y="2"/>
                </a:cxn>
              </a:cxnLst>
              <a:rect l="0" t="0" r="r" b="b"/>
              <a:pathLst>
                <a:path w="20" h="21">
                  <a:moveTo>
                    <a:pt x="16" y="2"/>
                  </a:moveTo>
                  <a:cubicBezTo>
                    <a:pt x="12" y="3"/>
                    <a:pt x="9" y="0"/>
                    <a:pt x="5" y="1"/>
                  </a:cubicBezTo>
                  <a:cubicBezTo>
                    <a:pt x="1" y="2"/>
                    <a:pt x="0" y="8"/>
                    <a:pt x="1" y="12"/>
                  </a:cubicBezTo>
                  <a:cubicBezTo>
                    <a:pt x="4" y="17"/>
                    <a:pt x="10" y="21"/>
                    <a:pt x="15" y="17"/>
                  </a:cubicBezTo>
                  <a:cubicBezTo>
                    <a:pt x="20" y="14"/>
                    <a:pt x="16" y="8"/>
                    <a:pt x="14" y="4"/>
                  </a:cubicBezTo>
                  <a:lnTo>
                    <a:pt x="16" y="2"/>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1" name="Freeform 58">
              <a:extLst>
                <a:ext uri="{FF2B5EF4-FFF2-40B4-BE49-F238E27FC236}">
                  <a16:creationId xmlns:a16="http://schemas.microsoft.com/office/drawing/2014/main" id="{55B9E81F-10C9-46A0-9E7F-63F13BC0C751}"/>
                </a:ext>
              </a:extLst>
            </p:cNvPr>
            <p:cNvSpPr>
              <a:spLocks/>
            </p:cNvSpPr>
            <p:nvPr/>
          </p:nvSpPr>
          <p:spPr bwMode="auto">
            <a:xfrm>
              <a:off x="9756890" y="6030336"/>
              <a:ext cx="30456" cy="17997"/>
            </a:xfrm>
            <a:custGeom>
              <a:avLst/>
              <a:gdLst/>
              <a:ahLst/>
              <a:cxnLst>
                <a:cxn ang="0">
                  <a:pos x="17" y="7"/>
                </a:cxn>
                <a:cxn ang="0">
                  <a:pos x="5" y="2"/>
                </a:cxn>
                <a:cxn ang="0">
                  <a:pos x="0" y="8"/>
                </a:cxn>
                <a:cxn ang="0">
                  <a:pos x="8" y="11"/>
                </a:cxn>
                <a:cxn ang="0">
                  <a:pos x="19" y="11"/>
                </a:cxn>
                <a:cxn ang="0">
                  <a:pos x="16" y="9"/>
                </a:cxn>
                <a:cxn ang="0">
                  <a:pos x="17" y="7"/>
                </a:cxn>
              </a:cxnLst>
              <a:rect l="0" t="0" r="r" b="b"/>
              <a:pathLst>
                <a:path w="19" h="11">
                  <a:moveTo>
                    <a:pt x="17" y="7"/>
                  </a:moveTo>
                  <a:cubicBezTo>
                    <a:pt x="14" y="4"/>
                    <a:pt x="9" y="0"/>
                    <a:pt x="5" y="2"/>
                  </a:cubicBezTo>
                  <a:cubicBezTo>
                    <a:pt x="3" y="2"/>
                    <a:pt x="0" y="5"/>
                    <a:pt x="0" y="8"/>
                  </a:cubicBezTo>
                  <a:cubicBezTo>
                    <a:pt x="1" y="11"/>
                    <a:pt x="6" y="11"/>
                    <a:pt x="8" y="11"/>
                  </a:cubicBezTo>
                  <a:cubicBezTo>
                    <a:pt x="12" y="11"/>
                    <a:pt x="15" y="11"/>
                    <a:pt x="19" y="11"/>
                  </a:cubicBezTo>
                  <a:cubicBezTo>
                    <a:pt x="18" y="10"/>
                    <a:pt x="18" y="9"/>
                    <a:pt x="16" y="9"/>
                  </a:cubicBezTo>
                  <a:lnTo>
                    <a:pt x="17" y="7"/>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3" name="Freeform 60">
              <a:extLst>
                <a:ext uri="{FF2B5EF4-FFF2-40B4-BE49-F238E27FC236}">
                  <a16:creationId xmlns:a16="http://schemas.microsoft.com/office/drawing/2014/main" id="{790ED889-9FBD-4A57-AFD1-BC9EEA04D7B4}"/>
                </a:ext>
              </a:extLst>
            </p:cNvPr>
            <p:cNvSpPr>
              <a:spLocks/>
            </p:cNvSpPr>
            <p:nvPr/>
          </p:nvSpPr>
          <p:spPr bwMode="auto">
            <a:xfrm>
              <a:off x="8556634" y="1345598"/>
              <a:ext cx="1135191" cy="2653854"/>
            </a:xfrm>
            <a:custGeom>
              <a:avLst/>
              <a:gdLst/>
              <a:ahLst/>
              <a:cxnLst>
                <a:cxn ang="0">
                  <a:pos x="16" y="1348"/>
                </a:cxn>
                <a:cxn ang="0">
                  <a:pos x="39" y="1406"/>
                </a:cxn>
                <a:cxn ang="0">
                  <a:pos x="65" y="1460"/>
                </a:cxn>
                <a:cxn ang="0">
                  <a:pos x="92" y="1509"/>
                </a:cxn>
                <a:cxn ang="0">
                  <a:pos x="77" y="1543"/>
                </a:cxn>
                <a:cxn ang="0">
                  <a:pos x="98" y="1574"/>
                </a:cxn>
                <a:cxn ang="0">
                  <a:pos x="94" y="1619"/>
                </a:cxn>
                <a:cxn ang="0">
                  <a:pos x="174" y="1598"/>
                </a:cxn>
                <a:cxn ang="0">
                  <a:pos x="197" y="1550"/>
                </a:cxn>
                <a:cxn ang="0">
                  <a:pos x="256" y="1552"/>
                </a:cxn>
                <a:cxn ang="0">
                  <a:pos x="290" y="1530"/>
                </a:cxn>
                <a:cxn ang="0">
                  <a:pos x="323" y="1440"/>
                </a:cxn>
                <a:cxn ang="0">
                  <a:pos x="291" y="1465"/>
                </a:cxn>
                <a:cxn ang="0">
                  <a:pos x="306" y="1384"/>
                </a:cxn>
                <a:cxn ang="0">
                  <a:pos x="313" y="1309"/>
                </a:cxn>
                <a:cxn ang="0">
                  <a:pos x="368" y="1274"/>
                </a:cxn>
                <a:cxn ang="0">
                  <a:pos x="405" y="1223"/>
                </a:cxn>
                <a:cxn ang="0">
                  <a:pos x="423" y="1177"/>
                </a:cxn>
                <a:cxn ang="0">
                  <a:pos x="411" y="1135"/>
                </a:cxn>
                <a:cxn ang="0">
                  <a:pos x="374" y="1103"/>
                </a:cxn>
                <a:cxn ang="0">
                  <a:pos x="335" y="1060"/>
                </a:cxn>
                <a:cxn ang="0">
                  <a:pos x="330" y="993"/>
                </a:cxn>
                <a:cxn ang="0">
                  <a:pos x="343" y="889"/>
                </a:cxn>
                <a:cxn ang="0">
                  <a:pos x="385" y="832"/>
                </a:cxn>
                <a:cxn ang="0">
                  <a:pos x="390" y="802"/>
                </a:cxn>
                <a:cxn ang="0">
                  <a:pos x="466" y="744"/>
                </a:cxn>
                <a:cxn ang="0">
                  <a:pos x="529" y="678"/>
                </a:cxn>
                <a:cxn ang="0">
                  <a:pos x="535" y="588"/>
                </a:cxn>
                <a:cxn ang="0">
                  <a:pos x="570" y="518"/>
                </a:cxn>
                <a:cxn ang="0">
                  <a:pos x="603" y="480"/>
                </a:cxn>
                <a:cxn ang="0">
                  <a:pos x="665" y="465"/>
                </a:cxn>
                <a:cxn ang="0">
                  <a:pos x="684" y="410"/>
                </a:cxn>
                <a:cxn ang="0">
                  <a:pos x="669" y="276"/>
                </a:cxn>
                <a:cxn ang="0">
                  <a:pos x="664" y="221"/>
                </a:cxn>
                <a:cxn ang="0">
                  <a:pos x="642" y="140"/>
                </a:cxn>
                <a:cxn ang="0">
                  <a:pos x="591" y="84"/>
                </a:cxn>
                <a:cxn ang="0">
                  <a:pos x="525" y="28"/>
                </a:cxn>
                <a:cxn ang="0">
                  <a:pos x="485" y="12"/>
                </a:cxn>
                <a:cxn ang="0">
                  <a:pos x="478" y="95"/>
                </a:cxn>
                <a:cxn ang="0">
                  <a:pos x="379" y="78"/>
                </a:cxn>
                <a:cxn ang="0">
                  <a:pos x="349" y="151"/>
                </a:cxn>
                <a:cxn ang="0">
                  <a:pos x="288" y="188"/>
                </a:cxn>
                <a:cxn ang="0">
                  <a:pos x="267" y="249"/>
                </a:cxn>
                <a:cxn ang="0">
                  <a:pos x="250" y="327"/>
                </a:cxn>
                <a:cxn ang="0">
                  <a:pos x="178" y="415"/>
                </a:cxn>
                <a:cxn ang="0">
                  <a:pos x="174" y="490"/>
                </a:cxn>
                <a:cxn ang="0">
                  <a:pos x="151" y="582"/>
                </a:cxn>
                <a:cxn ang="0">
                  <a:pos x="155" y="665"/>
                </a:cxn>
                <a:cxn ang="0">
                  <a:pos x="76" y="696"/>
                </a:cxn>
                <a:cxn ang="0">
                  <a:pos x="46" y="775"/>
                </a:cxn>
                <a:cxn ang="0">
                  <a:pos x="45" y="822"/>
                </a:cxn>
                <a:cxn ang="0">
                  <a:pos x="54" y="944"/>
                </a:cxn>
                <a:cxn ang="0">
                  <a:pos x="90" y="1011"/>
                </a:cxn>
                <a:cxn ang="0">
                  <a:pos x="61" y="1039"/>
                </a:cxn>
                <a:cxn ang="0">
                  <a:pos x="70" y="1128"/>
                </a:cxn>
                <a:cxn ang="0">
                  <a:pos x="36" y="1187"/>
                </a:cxn>
                <a:cxn ang="0">
                  <a:pos x="16" y="1270"/>
                </a:cxn>
              </a:cxnLst>
              <a:rect l="0" t="0" r="r" b="b"/>
              <a:pathLst>
                <a:path w="696" h="1628">
                  <a:moveTo>
                    <a:pt x="2" y="1255"/>
                  </a:moveTo>
                  <a:cubicBezTo>
                    <a:pt x="1" y="1264"/>
                    <a:pt x="0" y="1275"/>
                    <a:pt x="2" y="1284"/>
                  </a:cubicBezTo>
                  <a:cubicBezTo>
                    <a:pt x="3" y="1292"/>
                    <a:pt x="5" y="1298"/>
                    <a:pt x="4" y="1306"/>
                  </a:cubicBezTo>
                  <a:cubicBezTo>
                    <a:pt x="4" y="1308"/>
                    <a:pt x="4" y="1310"/>
                    <a:pt x="5" y="1312"/>
                  </a:cubicBezTo>
                  <a:cubicBezTo>
                    <a:pt x="6" y="1314"/>
                    <a:pt x="8" y="1315"/>
                    <a:pt x="9" y="1317"/>
                  </a:cubicBezTo>
                  <a:cubicBezTo>
                    <a:pt x="10" y="1319"/>
                    <a:pt x="9" y="1321"/>
                    <a:pt x="8" y="1324"/>
                  </a:cubicBezTo>
                  <a:cubicBezTo>
                    <a:pt x="8" y="1327"/>
                    <a:pt x="8" y="1330"/>
                    <a:pt x="8" y="1333"/>
                  </a:cubicBezTo>
                  <a:cubicBezTo>
                    <a:pt x="9" y="1339"/>
                    <a:pt x="14" y="1342"/>
                    <a:pt x="16" y="1348"/>
                  </a:cubicBezTo>
                  <a:cubicBezTo>
                    <a:pt x="18" y="1350"/>
                    <a:pt x="19" y="1357"/>
                    <a:pt x="20" y="1359"/>
                  </a:cubicBezTo>
                  <a:cubicBezTo>
                    <a:pt x="20" y="1357"/>
                    <a:pt x="20" y="1356"/>
                    <a:pt x="21" y="1354"/>
                  </a:cubicBezTo>
                  <a:cubicBezTo>
                    <a:pt x="23" y="1353"/>
                    <a:pt x="30" y="1355"/>
                    <a:pt x="32" y="1356"/>
                  </a:cubicBezTo>
                  <a:cubicBezTo>
                    <a:pt x="36" y="1358"/>
                    <a:pt x="33" y="1360"/>
                    <a:pt x="30" y="1361"/>
                  </a:cubicBezTo>
                  <a:cubicBezTo>
                    <a:pt x="28" y="1362"/>
                    <a:pt x="27" y="1362"/>
                    <a:pt x="27" y="1365"/>
                  </a:cubicBezTo>
                  <a:cubicBezTo>
                    <a:pt x="25" y="1372"/>
                    <a:pt x="27" y="1379"/>
                    <a:pt x="31" y="1384"/>
                  </a:cubicBezTo>
                  <a:cubicBezTo>
                    <a:pt x="34" y="1388"/>
                    <a:pt x="34" y="1394"/>
                    <a:pt x="35" y="1398"/>
                  </a:cubicBezTo>
                  <a:cubicBezTo>
                    <a:pt x="36" y="1401"/>
                    <a:pt x="37" y="1404"/>
                    <a:pt x="39" y="1406"/>
                  </a:cubicBezTo>
                  <a:cubicBezTo>
                    <a:pt x="40" y="1407"/>
                    <a:pt x="40" y="1407"/>
                    <a:pt x="41" y="1407"/>
                  </a:cubicBezTo>
                  <a:cubicBezTo>
                    <a:pt x="43" y="1408"/>
                    <a:pt x="44" y="1410"/>
                    <a:pt x="47" y="1410"/>
                  </a:cubicBezTo>
                  <a:cubicBezTo>
                    <a:pt x="48" y="1415"/>
                    <a:pt x="49" y="1420"/>
                    <a:pt x="49" y="1425"/>
                  </a:cubicBezTo>
                  <a:cubicBezTo>
                    <a:pt x="51" y="1426"/>
                    <a:pt x="54" y="1426"/>
                    <a:pt x="55" y="1427"/>
                  </a:cubicBezTo>
                  <a:cubicBezTo>
                    <a:pt x="57" y="1429"/>
                    <a:pt x="56" y="1432"/>
                    <a:pt x="57" y="1434"/>
                  </a:cubicBezTo>
                  <a:cubicBezTo>
                    <a:pt x="57" y="1438"/>
                    <a:pt x="59" y="1441"/>
                    <a:pt x="60" y="1445"/>
                  </a:cubicBezTo>
                  <a:cubicBezTo>
                    <a:pt x="61" y="1448"/>
                    <a:pt x="60" y="1452"/>
                    <a:pt x="62" y="1455"/>
                  </a:cubicBezTo>
                  <a:cubicBezTo>
                    <a:pt x="63" y="1457"/>
                    <a:pt x="64" y="1459"/>
                    <a:pt x="65" y="1460"/>
                  </a:cubicBezTo>
                  <a:cubicBezTo>
                    <a:pt x="67" y="1462"/>
                    <a:pt x="67" y="1464"/>
                    <a:pt x="68" y="1466"/>
                  </a:cubicBezTo>
                  <a:cubicBezTo>
                    <a:pt x="70" y="1470"/>
                    <a:pt x="73" y="1474"/>
                    <a:pt x="75" y="1479"/>
                  </a:cubicBezTo>
                  <a:cubicBezTo>
                    <a:pt x="75" y="1474"/>
                    <a:pt x="79" y="1474"/>
                    <a:pt x="81" y="1478"/>
                  </a:cubicBezTo>
                  <a:cubicBezTo>
                    <a:pt x="82" y="1479"/>
                    <a:pt x="82" y="1483"/>
                    <a:pt x="83" y="1484"/>
                  </a:cubicBezTo>
                  <a:cubicBezTo>
                    <a:pt x="83" y="1487"/>
                    <a:pt x="83" y="1490"/>
                    <a:pt x="85" y="1493"/>
                  </a:cubicBezTo>
                  <a:cubicBezTo>
                    <a:pt x="86" y="1495"/>
                    <a:pt x="88" y="1497"/>
                    <a:pt x="89" y="1498"/>
                  </a:cubicBezTo>
                  <a:cubicBezTo>
                    <a:pt x="91" y="1501"/>
                    <a:pt x="89" y="1500"/>
                    <a:pt x="91" y="1500"/>
                  </a:cubicBezTo>
                  <a:cubicBezTo>
                    <a:pt x="91" y="1503"/>
                    <a:pt x="90" y="1507"/>
                    <a:pt x="92" y="1509"/>
                  </a:cubicBezTo>
                  <a:cubicBezTo>
                    <a:pt x="93" y="1510"/>
                    <a:pt x="101" y="1514"/>
                    <a:pt x="97" y="1517"/>
                  </a:cubicBezTo>
                  <a:cubicBezTo>
                    <a:pt x="93" y="1512"/>
                    <a:pt x="87" y="1515"/>
                    <a:pt x="85" y="1521"/>
                  </a:cubicBezTo>
                  <a:cubicBezTo>
                    <a:pt x="84" y="1523"/>
                    <a:pt x="84" y="1525"/>
                    <a:pt x="85" y="1527"/>
                  </a:cubicBezTo>
                  <a:cubicBezTo>
                    <a:pt x="86" y="1531"/>
                    <a:pt x="95" y="1535"/>
                    <a:pt x="92" y="1540"/>
                  </a:cubicBezTo>
                  <a:cubicBezTo>
                    <a:pt x="90" y="1540"/>
                    <a:pt x="87" y="1541"/>
                    <a:pt x="85" y="1540"/>
                  </a:cubicBezTo>
                  <a:cubicBezTo>
                    <a:pt x="82" y="1539"/>
                    <a:pt x="83" y="1537"/>
                    <a:pt x="82" y="1534"/>
                  </a:cubicBezTo>
                  <a:cubicBezTo>
                    <a:pt x="81" y="1533"/>
                    <a:pt x="76" y="1535"/>
                    <a:pt x="75" y="1537"/>
                  </a:cubicBezTo>
                  <a:cubicBezTo>
                    <a:pt x="74" y="1539"/>
                    <a:pt x="76" y="1541"/>
                    <a:pt x="77" y="1543"/>
                  </a:cubicBezTo>
                  <a:cubicBezTo>
                    <a:pt x="78" y="1545"/>
                    <a:pt x="79" y="1547"/>
                    <a:pt x="81" y="1549"/>
                  </a:cubicBezTo>
                  <a:cubicBezTo>
                    <a:pt x="82" y="1550"/>
                    <a:pt x="83" y="1551"/>
                    <a:pt x="83" y="1551"/>
                  </a:cubicBezTo>
                  <a:cubicBezTo>
                    <a:pt x="84" y="1553"/>
                    <a:pt x="85" y="1554"/>
                    <a:pt x="86" y="1555"/>
                  </a:cubicBezTo>
                  <a:cubicBezTo>
                    <a:pt x="88" y="1556"/>
                    <a:pt x="92" y="1554"/>
                    <a:pt x="91" y="1558"/>
                  </a:cubicBezTo>
                  <a:cubicBezTo>
                    <a:pt x="90" y="1560"/>
                    <a:pt x="88" y="1559"/>
                    <a:pt x="88" y="1562"/>
                  </a:cubicBezTo>
                  <a:cubicBezTo>
                    <a:pt x="87" y="1563"/>
                    <a:pt x="88" y="1566"/>
                    <a:pt x="89" y="1568"/>
                  </a:cubicBezTo>
                  <a:cubicBezTo>
                    <a:pt x="90" y="1570"/>
                    <a:pt x="88" y="1569"/>
                    <a:pt x="91" y="1571"/>
                  </a:cubicBezTo>
                  <a:cubicBezTo>
                    <a:pt x="93" y="1572"/>
                    <a:pt x="96" y="1573"/>
                    <a:pt x="98" y="1574"/>
                  </a:cubicBezTo>
                  <a:cubicBezTo>
                    <a:pt x="104" y="1578"/>
                    <a:pt x="99" y="1583"/>
                    <a:pt x="98" y="1589"/>
                  </a:cubicBezTo>
                  <a:cubicBezTo>
                    <a:pt x="98" y="1591"/>
                    <a:pt x="98" y="1594"/>
                    <a:pt x="99" y="1596"/>
                  </a:cubicBezTo>
                  <a:cubicBezTo>
                    <a:pt x="100" y="1598"/>
                    <a:pt x="101" y="1598"/>
                    <a:pt x="102" y="1601"/>
                  </a:cubicBezTo>
                  <a:cubicBezTo>
                    <a:pt x="103" y="1606"/>
                    <a:pt x="98" y="1606"/>
                    <a:pt x="94" y="1606"/>
                  </a:cubicBezTo>
                  <a:cubicBezTo>
                    <a:pt x="91" y="1606"/>
                    <a:pt x="89" y="1605"/>
                    <a:pt x="88" y="1609"/>
                  </a:cubicBezTo>
                  <a:cubicBezTo>
                    <a:pt x="87" y="1611"/>
                    <a:pt x="87" y="1615"/>
                    <a:pt x="89" y="1617"/>
                  </a:cubicBezTo>
                  <a:cubicBezTo>
                    <a:pt x="90" y="1617"/>
                    <a:pt x="91" y="1617"/>
                    <a:pt x="92" y="1617"/>
                  </a:cubicBezTo>
                  <a:cubicBezTo>
                    <a:pt x="93" y="1617"/>
                    <a:pt x="93" y="1618"/>
                    <a:pt x="94" y="1619"/>
                  </a:cubicBezTo>
                  <a:cubicBezTo>
                    <a:pt x="95" y="1620"/>
                    <a:pt x="99" y="1620"/>
                    <a:pt x="100" y="1621"/>
                  </a:cubicBezTo>
                  <a:cubicBezTo>
                    <a:pt x="107" y="1623"/>
                    <a:pt x="114" y="1624"/>
                    <a:pt x="121" y="1626"/>
                  </a:cubicBezTo>
                  <a:cubicBezTo>
                    <a:pt x="123" y="1627"/>
                    <a:pt x="125" y="1628"/>
                    <a:pt x="127" y="1627"/>
                  </a:cubicBezTo>
                  <a:cubicBezTo>
                    <a:pt x="131" y="1626"/>
                    <a:pt x="133" y="1624"/>
                    <a:pt x="138" y="1624"/>
                  </a:cubicBezTo>
                  <a:cubicBezTo>
                    <a:pt x="143" y="1624"/>
                    <a:pt x="148" y="1625"/>
                    <a:pt x="153" y="1624"/>
                  </a:cubicBezTo>
                  <a:cubicBezTo>
                    <a:pt x="157" y="1624"/>
                    <a:pt x="160" y="1622"/>
                    <a:pt x="163" y="1619"/>
                  </a:cubicBezTo>
                  <a:cubicBezTo>
                    <a:pt x="167" y="1616"/>
                    <a:pt x="172" y="1611"/>
                    <a:pt x="173" y="1606"/>
                  </a:cubicBezTo>
                  <a:cubicBezTo>
                    <a:pt x="174" y="1605"/>
                    <a:pt x="174" y="1599"/>
                    <a:pt x="174" y="1598"/>
                  </a:cubicBezTo>
                  <a:cubicBezTo>
                    <a:pt x="173" y="1595"/>
                    <a:pt x="172" y="1595"/>
                    <a:pt x="170" y="1594"/>
                  </a:cubicBezTo>
                  <a:cubicBezTo>
                    <a:pt x="166" y="1592"/>
                    <a:pt x="162" y="1591"/>
                    <a:pt x="164" y="1585"/>
                  </a:cubicBezTo>
                  <a:cubicBezTo>
                    <a:pt x="165" y="1581"/>
                    <a:pt x="168" y="1577"/>
                    <a:pt x="171" y="1575"/>
                  </a:cubicBezTo>
                  <a:cubicBezTo>
                    <a:pt x="174" y="1572"/>
                    <a:pt x="179" y="1572"/>
                    <a:pt x="180" y="1568"/>
                  </a:cubicBezTo>
                  <a:cubicBezTo>
                    <a:pt x="181" y="1566"/>
                    <a:pt x="180" y="1564"/>
                    <a:pt x="180" y="1562"/>
                  </a:cubicBezTo>
                  <a:cubicBezTo>
                    <a:pt x="180" y="1560"/>
                    <a:pt x="183" y="1553"/>
                    <a:pt x="185" y="1553"/>
                  </a:cubicBezTo>
                  <a:cubicBezTo>
                    <a:pt x="185" y="1556"/>
                    <a:pt x="196" y="1562"/>
                    <a:pt x="198" y="1559"/>
                  </a:cubicBezTo>
                  <a:cubicBezTo>
                    <a:pt x="200" y="1556"/>
                    <a:pt x="195" y="1553"/>
                    <a:pt x="197" y="1550"/>
                  </a:cubicBezTo>
                  <a:cubicBezTo>
                    <a:pt x="199" y="1547"/>
                    <a:pt x="203" y="1547"/>
                    <a:pt x="206" y="1546"/>
                  </a:cubicBezTo>
                  <a:cubicBezTo>
                    <a:pt x="206" y="1545"/>
                    <a:pt x="206" y="1545"/>
                    <a:pt x="207" y="1545"/>
                  </a:cubicBezTo>
                  <a:cubicBezTo>
                    <a:pt x="208" y="1545"/>
                    <a:pt x="209" y="1545"/>
                    <a:pt x="209" y="1545"/>
                  </a:cubicBezTo>
                  <a:cubicBezTo>
                    <a:pt x="212" y="1545"/>
                    <a:pt x="213" y="1545"/>
                    <a:pt x="216" y="1544"/>
                  </a:cubicBezTo>
                  <a:cubicBezTo>
                    <a:pt x="220" y="1543"/>
                    <a:pt x="224" y="1543"/>
                    <a:pt x="228" y="1542"/>
                  </a:cubicBezTo>
                  <a:cubicBezTo>
                    <a:pt x="233" y="1540"/>
                    <a:pt x="236" y="1539"/>
                    <a:pt x="240" y="1544"/>
                  </a:cubicBezTo>
                  <a:cubicBezTo>
                    <a:pt x="243" y="1549"/>
                    <a:pt x="243" y="1556"/>
                    <a:pt x="250" y="1554"/>
                  </a:cubicBezTo>
                  <a:cubicBezTo>
                    <a:pt x="252" y="1554"/>
                    <a:pt x="254" y="1553"/>
                    <a:pt x="256" y="1552"/>
                  </a:cubicBezTo>
                  <a:cubicBezTo>
                    <a:pt x="257" y="1552"/>
                    <a:pt x="259" y="1553"/>
                    <a:pt x="261" y="1552"/>
                  </a:cubicBezTo>
                  <a:cubicBezTo>
                    <a:pt x="261" y="1550"/>
                    <a:pt x="263" y="1548"/>
                    <a:pt x="264" y="1546"/>
                  </a:cubicBezTo>
                  <a:cubicBezTo>
                    <a:pt x="265" y="1545"/>
                    <a:pt x="267" y="1543"/>
                    <a:pt x="268" y="1540"/>
                  </a:cubicBezTo>
                  <a:cubicBezTo>
                    <a:pt x="270" y="1536"/>
                    <a:pt x="272" y="1533"/>
                    <a:pt x="274" y="1529"/>
                  </a:cubicBezTo>
                  <a:cubicBezTo>
                    <a:pt x="276" y="1524"/>
                    <a:pt x="277" y="1519"/>
                    <a:pt x="278" y="1515"/>
                  </a:cubicBezTo>
                  <a:cubicBezTo>
                    <a:pt x="279" y="1512"/>
                    <a:pt x="282" y="1502"/>
                    <a:pt x="286" y="1502"/>
                  </a:cubicBezTo>
                  <a:cubicBezTo>
                    <a:pt x="289" y="1503"/>
                    <a:pt x="289" y="1512"/>
                    <a:pt x="290" y="1515"/>
                  </a:cubicBezTo>
                  <a:cubicBezTo>
                    <a:pt x="291" y="1520"/>
                    <a:pt x="291" y="1524"/>
                    <a:pt x="290" y="1530"/>
                  </a:cubicBezTo>
                  <a:cubicBezTo>
                    <a:pt x="290" y="1533"/>
                    <a:pt x="288" y="1543"/>
                    <a:pt x="290" y="1545"/>
                  </a:cubicBezTo>
                  <a:cubicBezTo>
                    <a:pt x="292" y="1543"/>
                    <a:pt x="294" y="1541"/>
                    <a:pt x="295" y="1539"/>
                  </a:cubicBezTo>
                  <a:cubicBezTo>
                    <a:pt x="296" y="1536"/>
                    <a:pt x="296" y="1533"/>
                    <a:pt x="297" y="1530"/>
                  </a:cubicBezTo>
                  <a:cubicBezTo>
                    <a:pt x="298" y="1524"/>
                    <a:pt x="300" y="1520"/>
                    <a:pt x="301" y="1514"/>
                  </a:cubicBezTo>
                  <a:cubicBezTo>
                    <a:pt x="303" y="1507"/>
                    <a:pt x="306" y="1500"/>
                    <a:pt x="309" y="1493"/>
                  </a:cubicBezTo>
                  <a:cubicBezTo>
                    <a:pt x="313" y="1485"/>
                    <a:pt x="317" y="1476"/>
                    <a:pt x="320" y="1467"/>
                  </a:cubicBezTo>
                  <a:cubicBezTo>
                    <a:pt x="321" y="1462"/>
                    <a:pt x="322" y="1456"/>
                    <a:pt x="323" y="1451"/>
                  </a:cubicBezTo>
                  <a:cubicBezTo>
                    <a:pt x="323" y="1448"/>
                    <a:pt x="323" y="1444"/>
                    <a:pt x="323" y="1440"/>
                  </a:cubicBezTo>
                  <a:cubicBezTo>
                    <a:pt x="323" y="1438"/>
                    <a:pt x="324" y="1430"/>
                    <a:pt x="320" y="1433"/>
                  </a:cubicBezTo>
                  <a:cubicBezTo>
                    <a:pt x="318" y="1434"/>
                    <a:pt x="317" y="1439"/>
                    <a:pt x="316" y="1441"/>
                  </a:cubicBezTo>
                  <a:cubicBezTo>
                    <a:pt x="315" y="1444"/>
                    <a:pt x="314" y="1446"/>
                    <a:pt x="312" y="1449"/>
                  </a:cubicBezTo>
                  <a:cubicBezTo>
                    <a:pt x="310" y="1454"/>
                    <a:pt x="308" y="1458"/>
                    <a:pt x="306" y="1462"/>
                  </a:cubicBezTo>
                  <a:cubicBezTo>
                    <a:pt x="304" y="1465"/>
                    <a:pt x="303" y="1469"/>
                    <a:pt x="303" y="1473"/>
                  </a:cubicBezTo>
                  <a:cubicBezTo>
                    <a:pt x="302" y="1475"/>
                    <a:pt x="302" y="1480"/>
                    <a:pt x="300" y="1482"/>
                  </a:cubicBezTo>
                  <a:cubicBezTo>
                    <a:pt x="299" y="1483"/>
                    <a:pt x="294" y="1486"/>
                    <a:pt x="293" y="1485"/>
                  </a:cubicBezTo>
                  <a:cubicBezTo>
                    <a:pt x="289" y="1484"/>
                    <a:pt x="290" y="1469"/>
                    <a:pt x="291" y="1465"/>
                  </a:cubicBezTo>
                  <a:cubicBezTo>
                    <a:pt x="292" y="1460"/>
                    <a:pt x="293" y="1456"/>
                    <a:pt x="293" y="1451"/>
                  </a:cubicBezTo>
                  <a:cubicBezTo>
                    <a:pt x="292" y="1450"/>
                    <a:pt x="292" y="1449"/>
                    <a:pt x="292" y="1447"/>
                  </a:cubicBezTo>
                  <a:cubicBezTo>
                    <a:pt x="292" y="1444"/>
                    <a:pt x="293" y="1440"/>
                    <a:pt x="295" y="1437"/>
                  </a:cubicBezTo>
                  <a:cubicBezTo>
                    <a:pt x="297" y="1435"/>
                    <a:pt x="299" y="1436"/>
                    <a:pt x="300" y="1433"/>
                  </a:cubicBezTo>
                  <a:cubicBezTo>
                    <a:pt x="301" y="1430"/>
                    <a:pt x="301" y="1426"/>
                    <a:pt x="302" y="1423"/>
                  </a:cubicBezTo>
                  <a:cubicBezTo>
                    <a:pt x="302" y="1414"/>
                    <a:pt x="301" y="1406"/>
                    <a:pt x="302" y="1397"/>
                  </a:cubicBezTo>
                  <a:cubicBezTo>
                    <a:pt x="303" y="1394"/>
                    <a:pt x="303" y="1391"/>
                    <a:pt x="304" y="1388"/>
                  </a:cubicBezTo>
                  <a:cubicBezTo>
                    <a:pt x="304" y="1387"/>
                    <a:pt x="305" y="1386"/>
                    <a:pt x="306" y="1384"/>
                  </a:cubicBezTo>
                  <a:cubicBezTo>
                    <a:pt x="306" y="1382"/>
                    <a:pt x="306" y="1379"/>
                    <a:pt x="307" y="1376"/>
                  </a:cubicBezTo>
                  <a:cubicBezTo>
                    <a:pt x="308" y="1369"/>
                    <a:pt x="310" y="1363"/>
                    <a:pt x="309" y="1356"/>
                  </a:cubicBezTo>
                  <a:cubicBezTo>
                    <a:pt x="309" y="1353"/>
                    <a:pt x="308" y="1349"/>
                    <a:pt x="309" y="1345"/>
                  </a:cubicBezTo>
                  <a:cubicBezTo>
                    <a:pt x="310" y="1341"/>
                    <a:pt x="317" y="1337"/>
                    <a:pt x="312" y="1332"/>
                  </a:cubicBezTo>
                  <a:cubicBezTo>
                    <a:pt x="310" y="1329"/>
                    <a:pt x="308" y="1330"/>
                    <a:pt x="309" y="1326"/>
                  </a:cubicBezTo>
                  <a:cubicBezTo>
                    <a:pt x="309" y="1325"/>
                    <a:pt x="310" y="1322"/>
                    <a:pt x="311" y="1321"/>
                  </a:cubicBezTo>
                  <a:cubicBezTo>
                    <a:pt x="313" y="1318"/>
                    <a:pt x="318" y="1317"/>
                    <a:pt x="316" y="1313"/>
                  </a:cubicBezTo>
                  <a:cubicBezTo>
                    <a:pt x="315" y="1311"/>
                    <a:pt x="313" y="1310"/>
                    <a:pt x="313" y="1309"/>
                  </a:cubicBezTo>
                  <a:cubicBezTo>
                    <a:pt x="312" y="1307"/>
                    <a:pt x="314" y="1306"/>
                    <a:pt x="314" y="1304"/>
                  </a:cubicBezTo>
                  <a:cubicBezTo>
                    <a:pt x="316" y="1300"/>
                    <a:pt x="315" y="1298"/>
                    <a:pt x="319" y="1298"/>
                  </a:cubicBezTo>
                  <a:cubicBezTo>
                    <a:pt x="322" y="1297"/>
                    <a:pt x="323" y="1297"/>
                    <a:pt x="325" y="1296"/>
                  </a:cubicBezTo>
                  <a:cubicBezTo>
                    <a:pt x="328" y="1294"/>
                    <a:pt x="330" y="1290"/>
                    <a:pt x="333" y="1288"/>
                  </a:cubicBezTo>
                  <a:cubicBezTo>
                    <a:pt x="336" y="1285"/>
                    <a:pt x="342" y="1286"/>
                    <a:pt x="346" y="1283"/>
                  </a:cubicBezTo>
                  <a:cubicBezTo>
                    <a:pt x="351" y="1280"/>
                    <a:pt x="352" y="1271"/>
                    <a:pt x="357" y="1268"/>
                  </a:cubicBezTo>
                  <a:cubicBezTo>
                    <a:pt x="357" y="1271"/>
                    <a:pt x="357" y="1277"/>
                    <a:pt x="361" y="1278"/>
                  </a:cubicBezTo>
                  <a:cubicBezTo>
                    <a:pt x="363" y="1278"/>
                    <a:pt x="367" y="1275"/>
                    <a:pt x="368" y="1274"/>
                  </a:cubicBezTo>
                  <a:cubicBezTo>
                    <a:pt x="369" y="1271"/>
                    <a:pt x="367" y="1267"/>
                    <a:pt x="368" y="1264"/>
                  </a:cubicBezTo>
                  <a:cubicBezTo>
                    <a:pt x="376" y="1264"/>
                    <a:pt x="387" y="1267"/>
                    <a:pt x="393" y="1262"/>
                  </a:cubicBezTo>
                  <a:cubicBezTo>
                    <a:pt x="394" y="1262"/>
                    <a:pt x="394" y="1260"/>
                    <a:pt x="395" y="1260"/>
                  </a:cubicBezTo>
                  <a:cubicBezTo>
                    <a:pt x="397" y="1259"/>
                    <a:pt x="399" y="1258"/>
                    <a:pt x="401" y="1257"/>
                  </a:cubicBezTo>
                  <a:cubicBezTo>
                    <a:pt x="403" y="1256"/>
                    <a:pt x="409" y="1254"/>
                    <a:pt x="407" y="1250"/>
                  </a:cubicBezTo>
                  <a:cubicBezTo>
                    <a:pt x="403" y="1249"/>
                    <a:pt x="399" y="1250"/>
                    <a:pt x="395" y="1248"/>
                  </a:cubicBezTo>
                  <a:cubicBezTo>
                    <a:pt x="395" y="1240"/>
                    <a:pt x="386" y="1235"/>
                    <a:pt x="388" y="1226"/>
                  </a:cubicBezTo>
                  <a:cubicBezTo>
                    <a:pt x="392" y="1225"/>
                    <a:pt x="407" y="1233"/>
                    <a:pt x="405" y="1223"/>
                  </a:cubicBezTo>
                  <a:cubicBezTo>
                    <a:pt x="398" y="1220"/>
                    <a:pt x="389" y="1218"/>
                    <a:pt x="392" y="1208"/>
                  </a:cubicBezTo>
                  <a:cubicBezTo>
                    <a:pt x="393" y="1204"/>
                    <a:pt x="401" y="1205"/>
                    <a:pt x="405" y="1206"/>
                  </a:cubicBezTo>
                  <a:cubicBezTo>
                    <a:pt x="412" y="1207"/>
                    <a:pt x="408" y="1204"/>
                    <a:pt x="410" y="1199"/>
                  </a:cubicBezTo>
                  <a:cubicBezTo>
                    <a:pt x="411" y="1196"/>
                    <a:pt x="411" y="1196"/>
                    <a:pt x="414" y="1195"/>
                  </a:cubicBezTo>
                  <a:cubicBezTo>
                    <a:pt x="416" y="1194"/>
                    <a:pt x="420" y="1194"/>
                    <a:pt x="423" y="1192"/>
                  </a:cubicBezTo>
                  <a:cubicBezTo>
                    <a:pt x="425" y="1190"/>
                    <a:pt x="426" y="1190"/>
                    <a:pt x="424" y="1187"/>
                  </a:cubicBezTo>
                  <a:cubicBezTo>
                    <a:pt x="424" y="1186"/>
                    <a:pt x="422" y="1185"/>
                    <a:pt x="421" y="1185"/>
                  </a:cubicBezTo>
                  <a:cubicBezTo>
                    <a:pt x="421" y="1183"/>
                    <a:pt x="422" y="1178"/>
                    <a:pt x="423" y="1177"/>
                  </a:cubicBezTo>
                  <a:cubicBezTo>
                    <a:pt x="425" y="1176"/>
                    <a:pt x="428" y="1178"/>
                    <a:pt x="430" y="1176"/>
                  </a:cubicBezTo>
                  <a:cubicBezTo>
                    <a:pt x="434" y="1174"/>
                    <a:pt x="433" y="1169"/>
                    <a:pt x="432" y="1166"/>
                  </a:cubicBezTo>
                  <a:cubicBezTo>
                    <a:pt x="431" y="1163"/>
                    <a:pt x="430" y="1161"/>
                    <a:pt x="428" y="1159"/>
                  </a:cubicBezTo>
                  <a:cubicBezTo>
                    <a:pt x="427" y="1159"/>
                    <a:pt x="426" y="1158"/>
                    <a:pt x="426" y="1157"/>
                  </a:cubicBezTo>
                  <a:cubicBezTo>
                    <a:pt x="422" y="1155"/>
                    <a:pt x="419" y="1155"/>
                    <a:pt x="417" y="1151"/>
                  </a:cubicBezTo>
                  <a:cubicBezTo>
                    <a:pt x="416" y="1148"/>
                    <a:pt x="417" y="1145"/>
                    <a:pt x="416" y="1143"/>
                  </a:cubicBezTo>
                  <a:cubicBezTo>
                    <a:pt x="416" y="1142"/>
                    <a:pt x="414" y="1141"/>
                    <a:pt x="413" y="1140"/>
                  </a:cubicBezTo>
                  <a:cubicBezTo>
                    <a:pt x="412" y="1139"/>
                    <a:pt x="412" y="1137"/>
                    <a:pt x="411" y="1135"/>
                  </a:cubicBezTo>
                  <a:cubicBezTo>
                    <a:pt x="410" y="1134"/>
                    <a:pt x="408" y="1134"/>
                    <a:pt x="408" y="1133"/>
                  </a:cubicBezTo>
                  <a:cubicBezTo>
                    <a:pt x="407" y="1131"/>
                    <a:pt x="408" y="1127"/>
                    <a:pt x="407" y="1125"/>
                  </a:cubicBezTo>
                  <a:cubicBezTo>
                    <a:pt x="407" y="1122"/>
                    <a:pt x="406" y="1122"/>
                    <a:pt x="404" y="1120"/>
                  </a:cubicBezTo>
                  <a:cubicBezTo>
                    <a:pt x="403" y="1119"/>
                    <a:pt x="400" y="1118"/>
                    <a:pt x="399" y="1117"/>
                  </a:cubicBezTo>
                  <a:cubicBezTo>
                    <a:pt x="399" y="1116"/>
                    <a:pt x="399" y="1114"/>
                    <a:pt x="399" y="1113"/>
                  </a:cubicBezTo>
                  <a:cubicBezTo>
                    <a:pt x="398" y="1108"/>
                    <a:pt x="394" y="1099"/>
                    <a:pt x="389" y="1098"/>
                  </a:cubicBezTo>
                  <a:cubicBezTo>
                    <a:pt x="389" y="1102"/>
                    <a:pt x="390" y="1109"/>
                    <a:pt x="385" y="1110"/>
                  </a:cubicBezTo>
                  <a:cubicBezTo>
                    <a:pt x="381" y="1111"/>
                    <a:pt x="377" y="1106"/>
                    <a:pt x="374" y="1103"/>
                  </a:cubicBezTo>
                  <a:cubicBezTo>
                    <a:pt x="371" y="1099"/>
                    <a:pt x="368" y="1096"/>
                    <a:pt x="366" y="1091"/>
                  </a:cubicBezTo>
                  <a:cubicBezTo>
                    <a:pt x="365" y="1089"/>
                    <a:pt x="364" y="1087"/>
                    <a:pt x="361" y="1088"/>
                  </a:cubicBezTo>
                  <a:cubicBezTo>
                    <a:pt x="361" y="1089"/>
                    <a:pt x="361" y="1093"/>
                    <a:pt x="360" y="1094"/>
                  </a:cubicBezTo>
                  <a:cubicBezTo>
                    <a:pt x="357" y="1095"/>
                    <a:pt x="354" y="1089"/>
                    <a:pt x="353" y="1088"/>
                  </a:cubicBezTo>
                  <a:cubicBezTo>
                    <a:pt x="351" y="1084"/>
                    <a:pt x="353" y="1083"/>
                    <a:pt x="348" y="1083"/>
                  </a:cubicBezTo>
                  <a:cubicBezTo>
                    <a:pt x="344" y="1083"/>
                    <a:pt x="338" y="1081"/>
                    <a:pt x="336" y="1076"/>
                  </a:cubicBezTo>
                  <a:cubicBezTo>
                    <a:pt x="334" y="1070"/>
                    <a:pt x="341" y="1072"/>
                    <a:pt x="341" y="1068"/>
                  </a:cubicBezTo>
                  <a:cubicBezTo>
                    <a:pt x="341" y="1064"/>
                    <a:pt x="336" y="1063"/>
                    <a:pt x="335" y="1060"/>
                  </a:cubicBezTo>
                  <a:cubicBezTo>
                    <a:pt x="334" y="1057"/>
                    <a:pt x="334" y="1054"/>
                    <a:pt x="334" y="1051"/>
                  </a:cubicBezTo>
                  <a:cubicBezTo>
                    <a:pt x="334" y="1047"/>
                    <a:pt x="333" y="1044"/>
                    <a:pt x="332" y="1041"/>
                  </a:cubicBezTo>
                  <a:cubicBezTo>
                    <a:pt x="331" y="1040"/>
                    <a:pt x="331" y="1040"/>
                    <a:pt x="330" y="1039"/>
                  </a:cubicBezTo>
                  <a:cubicBezTo>
                    <a:pt x="330" y="1038"/>
                    <a:pt x="330" y="1037"/>
                    <a:pt x="330" y="1036"/>
                  </a:cubicBezTo>
                  <a:cubicBezTo>
                    <a:pt x="330" y="1034"/>
                    <a:pt x="330" y="1032"/>
                    <a:pt x="330" y="1029"/>
                  </a:cubicBezTo>
                  <a:cubicBezTo>
                    <a:pt x="330" y="1024"/>
                    <a:pt x="330" y="1018"/>
                    <a:pt x="330" y="1013"/>
                  </a:cubicBezTo>
                  <a:cubicBezTo>
                    <a:pt x="330" y="1009"/>
                    <a:pt x="330" y="1006"/>
                    <a:pt x="329" y="1003"/>
                  </a:cubicBezTo>
                  <a:cubicBezTo>
                    <a:pt x="329" y="1000"/>
                    <a:pt x="330" y="996"/>
                    <a:pt x="330" y="993"/>
                  </a:cubicBezTo>
                  <a:cubicBezTo>
                    <a:pt x="331" y="988"/>
                    <a:pt x="330" y="983"/>
                    <a:pt x="330" y="979"/>
                  </a:cubicBezTo>
                  <a:cubicBezTo>
                    <a:pt x="330" y="977"/>
                    <a:pt x="330" y="974"/>
                    <a:pt x="330" y="973"/>
                  </a:cubicBezTo>
                  <a:cubicBezTo>
                    <a:pt x="331" y="969"/>
                    <a:pt x="336" y="969"/>
                    <a:pt x="338" y="966"/>
                  </a:cubicBezTo>
                  <a:cubicBezTo>
                    <a:pt x="343" y="960"/>
                    <a:pt x="342" y="946"/>
                    <a:pt x="342" y="938"/>
                  </a:cubicBezTo>
                  <a:cubicBezTo>
                    <a:pt x="342" y="930"/>
                    <a:pt x="340" y="920"/>
                    <a:pt x="342" y="912"/>
                  </a:cubicBezTo>
                  <a:cubicBezTo>
                    <a:pt x="343" y="909"/>
                    <a:pt x="344" y="907"/>
                    <a:pt x="344" y="903"/>
                  </a:cubicBezTo>
                  <a:cubicBezTo>
                    <a:pt x="344" y="901"/>
                    <a:pt x="343" y="899"/>
                    <a:pt x="342" y="897"/>
                  </a:cubicBezTo>
                  <a:cubicBezTo>
                    <a:pt x="342" y="895"/>
                    <a:pt x="342" y="890"/>
                    <a:pt x="343" y="889"/>
                  </a:cubicBezTo>
                  <a:cubicBezTo>
                    <a:pt x="345" y="887"/>
                    <a:pt x="350" y="888"/>
                    <a:pt x="352" y="888"/>
                  </a:cubicBezTo>
                  <a:cubicBezTo>
                    <a:pt x="356" y="887"/>
                    <a:pt x="356" y="886"/>
                    <a:pt x="358" y="882"/>
                  </a:cubicBezTo>
                  <a:cubicBezTo>
                    <a:pt x="360" y="877"/>
                    <a:pt x="362" y="872"/>
                    <a:pt x="365" y="867"/>
                  </a:cubicBezTo>
                  <a:cubicBezTo>
                    <a:pt x="365" y="865"/>
                    <a:pt x="366" y="861"/>
                    <a:pt x="368" y="860"/>
                  </a:cubicBezTo>
                  <a:cubicBezTo>
                    <a:pt x="368" y="859"/>
                    <a:pt x="369" y="859"/>
                    <a:pt x="370" y="858"/>
                  </a:cubicBezTo>
                  <a:cubicBezTo>
                    <a:pt x="372" y="857"/>
                    <a:pt x="374" y="853"/>
                    <a:pt x="374" y="851"/>
                  </a:cubicBezTo>
                  <a:cubicBezTo>
                    <a:pt x="375" y="848"/>
                    <a:pt x="375" y="845"/>
                    <a:pt x="377" y="841"/>
                  </a:cubicBezTo>
                  <a:cubicBezTo>
                    <a:pt x="378" y="839"/>
                    <a:pt x="382" y="834"/>
                    <a:pt x="385" y="832"/>
                  </a:cubicBezTo>
                  <a:cubicBezTo>
                    <a:pt x="387" y="832"/>
                    <a:pt x="388" y="833"/>
                    <a:pt x="389" y="832"/>
                  </a:cubicBezTo>
                  <a:cubicBezTo>
                    <a:pt x="389" y="831"/>
                    <a:pt x="391" y="828"/>
                    <a:pt x="391" y="827"/>
                  </a:cubicBezTo>
                  <a:cubicBezTo>
                    <a:pt x="392" y="825"/>
                    <a:pt x="393" y="822"/>
                    <a:pt x="393" y="819"/>
                  </a:cubicBezTo>
                  <a:cubicBezTo>
                    <a:pt x="393" y="817"/>
                    <a:pt x="391" y="815"/>
                    <a:pt x="392" y="812"/>
                  </a:cubicBezTo>
                  <a:cubicBezTo>
                    <a:pt x="392" y="811"/>
                    <a:pt x="393" y="812"/>
                    <a:pt x="393" y="811"/>
                  </a:cubicBezTo>
                  <a:cubicBezTo>
                    <a:pt x="393" y="809"/>
                    <a:pt x="393" y="809"/>
                    <a:pt x="393" y="808"/>
                  </a:cubicBezTo>
                  <a:cubicBezTo>
                    <a:pt x="392" y="806"/>
                    <a:pt x="392" y="804"/>
                    <a:pt x="391" y="803"/>
                  </a:cubicBezTo>
                  <a:cubicBezTo>
                    <a:pt x="391" y="802"/>
                    <a:pt x="390" y="802"/>
                    <a:pt x="390" y="802"/>
                  </a:cubicBezTo>
                  <a:cubicBezTo>
                    <a:pt x="395" y="801"/>
                    <a:pt x="400" y="800"/>
                    <a:pt x="404" y="798"/>
                  </a:cubicBezTo>
                  <a:cubicBezTo>
                    <a:pt x="407" y="796"/>
                    <a:pt x="407" y="795"/>
                    <a:pt x="409" y="793"/>
                  </a:cubicBezTo>
                  <a:cubicBezTo>
                    <a:pt x="415" y="783"/>
                    <a:pt x="422" y="775"/>
                    <a:pt x="431" y="768"/>
                  </a:cubicBezTo>
                  <a:cubicBezTo>
                    <a:pt x="434" y="766"/>
                    <a:pt x="437" y="764"/>
                    <a:pt x="440" y="761"/>
                  </a:cubicBezTo>
                  <a:cubicBezTo>
                    <a:pt x="443" y="759"/>
                    <a:pt x="445" y="756"/>
                    <a:pt x="448" y="753"/>
                  </a:cubicBezTo>
                  <a:cubicBezTo>
                    <a:pt x="451" y="750"/>
                    <a:pt x="452" y="750"/>
                    <a:pt x="456" y="752"/>
                  </a:cubicBezTo>
                  <a:cubicBezTo>
                    <a:pt x="458" y="752"/>
                    <a:pt x="459" y="753"/>
                    <a:pt x="461" y="753"/>
                  </a:cubicBezTo>
                  <a:cubicBezTo>
                    <a:pt x="464" y="752"/>
                    <a:pt x="464" y="746"/>
                    <a:pt x="466" y="744"/>
                  </a:cubicBezTo>
                  <a:cubicBezTo>
                    <a:pt x="471" y="740"/>
                    <a:pt x="476" y="739"/>
                    <a:pt x="481" y="736"/>
                  </a:cubicBezTo>
                  <a:cubicBezTo>
                    <a:pt x="484" y="735"/>
                    <a:pt x="487" y="731"/>
                    <a:pt x="490" y="730"/>
                  </a:cubicBezTo>
                  <a:cubicBezTo>
                    <a:pt x="493" y="729"/>
                    <a:pt x="497" y="731"/>
                    <a:pt x="500" y="732"/>
                  </a:cubicBezTo>
                  <a:cubicBezTo>
                    <a:pt x="503" y="732"/>
                    <a:pt x="507" y="732"/>
                    <a:pt x="510" y="732"/>
                  </a:cubicBezTo>
                  <a:cubicBezTo>
                    <a:pt x="513" y="732"/>
                    <a:pt x="514" y="733"/>
                    <a:pt x="515" y="729"/>
                  </a:cubicBezTo>
                  <a:cubicBezTo>
                    <a:pt x="517" y="725"/>
                    <a:pt x="518" y="719"/>
                    <a:pt x="518" y="715"/>
                  </a:cubicBezTo>
                  <a:cubicBezTo>
                    <a:pt x="519" y="706"/>
                    <a:pt x="520" y="697"/>
                    <a:pt x="523" y="689"/>
                  </a:cubicBezTo>
                  <a:cubicBezTo>
                    <a:pt x="525" y="685"/>
                    <a:pt x="527" y="681"/>
                    <a:pt x="529" y="678"/>
                  </a:cubicBezTo>
                  <a:cubicBezTo>
                    <a:pt x="530" y="675"/>
                    <a:pt x="530" y="672"/>
                    <a:pt x="532" y="670"/>
                  </a:cubicBezTo>
                  <a:cubicBezTo>
                    <a:pt x="533" y="668"/>
                    <a:pt x="535" y="667"/>
                    <a:pt x="536" y="665"/>
                  </a:cubicBezTo>
                  <a:cubicBezTo>
                    <a:pt x="538" y="663"/>
                    <a:pt x="538" y="661"/>
                    <a:pt x="540" y="659"/>
                  </a:cubicBezTo>
                  <a:cubicBezTo>
                    <a:pt x="544" y="655"/>
                    <a:pt x="548" y="651"/>
                    <a:pt x="552" y="647"/>
                  </a:cubicBezTo>
                  <a:cubicBezTo>
                    <a:pt x="557" y="641"/>
                    <a:pt x="556" y="634"/>
                    <a:pt x="554" y="627"/>
                  </a:cubicBezTo>
                  <a:cubicBezTo>
                    <a:pt x="553" y="624"/>
                    <a:pt x="551" y="618"/>
                    <a:pt x="547" y="619"/>
                  </a:cubicBezTo>
                  <a:cubicBezTo>
                    <a:pt x="546" y="612"/>
                    <a:pt x="540" y="605"/>
                    <a:pt x="537" y="599"/>
                  </a:cubicBezTo>
                  <a:cubicBezTo>
                    <a:pt x="536" y="595"/>
                    <a:pt x="535" y="592"/>
                    <a:pt x="535" y="588"/>
                  </a:cubicBezTo>
                  <a:cubicBezTo>
                    <a:pt x="536" y="581"/>
                    <a:pt x="541" y="575"/>
                    <a:pt x="544" y="569"/>
                  </a:cubicBezTo>
                  <a:cubicBezTo>
                    <a:pt x="546" y="566"/>
                    <a:pt x="551" y="563"/>
                    <a:pt x="551" y="559"/>
                  </a:cubicBezTo>
                  <a:cubicBezTo>
                    <a:pt x="552" y="558"/>
                    <a:pt x="551" y="556"/>
                    <a:pt x="552" y="555"/>
                  </a:cubicBezTo>
                  <a:cubicBezTo>
                    <a:pt x="552" y="551"/>
                    <a:pt x="553" y="547"/>
                    <a:pt x="554" y="543"/>
                  </a:cubicBezTo>
                  <a:cubicBezTo>
                    <a:pt x="556" y="540"/>
                    <a:pt x="558" y="537"/>
                    <a:pt x="558" y="533"/>
                  </a:cubicBezTo>
                  <a:cubicBezTo>
                    <a:pt x="558" y="531"/>
                    <a:pt x="558" y="529"/>
                    <a:pt x="559" y="527"/>
                  </a:cubicBezTo>
                  <a:cubicBezTo>
                    <a:pt x="559" y="526"/>
                    <a:pt x="562" y="524"/>
                    <a:pt x="563" y="523"/>
                  </a:cubicBezTo>
                  <a:cubicBezTo>
                    <a:pt x="565" y="521"/>
                    <a:pt x="566" y="518"/>
                    <a:pt x="570" y="518"/>
                  </a:cubicBezTo>
                  <a:cubicBezTo>
                    <a:pt x="571" y="518"/>
                    <a:pt x="572" y="518"/>
                    <a:pt x="573" y="518"/>
                  </a:cubicBezTo>
                  <a:cubicBezTo>
                    <a:pt x="576" y="517"/>
                    <a:pt x="582" y="517"/>
                    <a:pt x="584" y="516"/>
                  </a:cubicBezTo>
                  <a:cubicBezTo>
                    <a:pt x="586" y="514"/>
                    <a:pt x="584" y="509"/>
                    <a:pt x="587" y="507"/>
                  </a:cubicBezTo>
                  <a:cubicBezTo>
                    <a:pt x="588" y="506"/>
                    <a:pt x="589" y="507"/>
                    <a:pt x="590" y="507"/>
                  </a:cubicBezTo>
                  <a:cubicBezTo>
                    <a:pt x="592" y="507"/>
                    <a:pt x="592" y="506"/>
                    <a:pt x="593" y="505"/>
                  </a:cubicBezTo>
                  <a:cubicBezTo>
                    <a:pt x="596" y="503"/>
                    <a:pt x="598" y="502"/>
                    <a:pt x="599" y="499"/>
                  </a:cubicBezTo>
                  <a:cubicBezTo>
                    <a:pt x="599" y="498"/>
                    <a:pt x="599" y="495"/>
                    <a:pt x="600" y="494"/>
                  </a:cubicBezTo>
                  <a:cubicBezTo>
                    <a:pt x="601" y="489"/>
                    <a:pt x="603" y="485"/>
                    <a:pt x="603" y="480"/>
                  </a:cubicBezTo>
                  <a:cubicBezTo>
                    <a:pt x="604" y="474"/>
                    <a:pt x="602" y="468"/>
                    <a:pt x="603" y="462"/>
                  </a:cubicBezTo>
                  <a:cubicBezTo>
                    <a:pt x="606" y="461"/>
                    <a:pt x="607" y="465"/>
                    <a:pt x="610" y="465"/>
                  </a:cubicBezTo>
                  <a:cubicBezTo>
                    <a:pt x="615" y="465"/>
                    <a:pt x="612" y="460"/>
                    <a:pt x="615" y="460"/>
                  </a:cubicBezTo>
                  <a:cubicBezTo>
                    <a:pt x="621" y="469"/>
                    <a:pt x="632" y="472"/>
                    <a:pt x="642" y="467"/>
                  </a:cubicBezTo>
                  <a:cubicBezTo>
                    <a:pt x="643" y="467"/>
                    <a:pt x="643" y="467"/>
                    <a:pt x="644" y="467"/>
                  </a:cubicBezTo>
                  <a:cubicBezTo>
                    <a:pt x="645" y="466"/>
                    <a:pt x="645" y="465"/>
                    <a:pt x="646" y="464"/>
                  </a:cubicBezTo>
                  <a:cubicBezTo>
                    <a:pt x="648" y="462"/>
                    <a:pt x="651" y="463"/>
                    <a:pt x="653" y="463"/>
                  </a:cubicBezTo>
                  <a:cubicBezTo>
                    <a:pt x="657" y="463"/>
                    <a:pt x="661" y="464"/>
                    <a:pt x="665" y="465"/>
                  </a:cubicBezTo>
                  <a:cubicBezTo>
                    <a:pt x="668" y="466"/>
                    <a:pt x="670" y="467"/>
                    <a:pt x="672" y="468"/>
                  </a:cubicBezTo>
                  <a:cubicBezTo>
                    <a:pt x="676" y="468"/>
                    <a:pt x="675" y="467"/>
                    <a:pt x="677" y="465"/>
                  </a:cubicBezTo>
                  <a:cubicBezTo>
                    <a:pt x="676" y="465"/>
                    <a:pt x="680" y="463"/>
                    <a:pt x="680" y="463"/>
                  </a:cubicBezTo>
                  <a:cubicBezTo>
                    <a:pt x="682" y="462"/>
                    <a:pt x="685" y="460"/>
                    <a:pt x="687" y="460"/>
                  </a:cubicBezTo>
                  <a:cubicBezTo>
                    <a:pt x="690" y="459"/>
                    <a:pt x="692" y="460"/>
                    <a:pt x="694" y="459"/>
                  </a:cubicBezTo>
                  <a:cubicBezTo>
                    <a:pt x="694" y="458"/>
                    <a:pt x="695" y="456"/>
                    <a:pt x="695" y="455"/>
                  </a:cubicBezTo>
                  <a:cubicBezTo>
                    <a:pt x="696" y="450"/>
                    <a:pt x="695" y="444"/>
                    <a:pt x="694" y="439"/>
                  </a:cubicBezTo>
                  <a:cubicBezTo>
                    <a:pt x="691" y="429"/>
                    <a:pt x="690" y="419"/>
                    <a:pt x="684" y="410"/>
                  </a:cubicBezTo>
                  <a:cubicBezTo>
                    <a:pt x="682" y="406"/>
                    <a:pt x="679" y="405"/>
                    <a:pt x="677" y="401"/>
                  </a:cubicBezTo>
                  <a:cubicBezTo>
                    <a:pt x="676" y="398"/>
                    <a:pt x="677" y="394"/>
                    <a:pt x="677" y="391"/>
                  </a:cubicBezTo>
                  <a:cubicBezTo>
                    <a:pt x="677" y="387"/>
                    <a:pt x="676" y="384"/>
                    <a:pt x="677" y="380"/>
                  </a:cubicBezTo>
                  <a:cubicBezTo>
                    <a:pt x="677" y="376"/>
                    <a:pt x="679" y="374"/>
                    <a:pt x="681" y="371"/>
                  </a:cubicBezTo>
                  <a:cubicBezTo>
                    <a:pt x="684" y="365"/>
                    <a:pt x="683" y="359"/>
                    <a:pt x="684" y="353"/>
                  </a:cubicBezTo>
                  <a:cubicBezTo>
                    <a:pt x="686" y="345"/>
                    <a:pt x="689" y="337"/>
                    <a:pt x="687" y="328"/>
                  </a:cubicBezTo>
                  <a:cubicBezTo>
                    <a:pt x="686" y="320"/>
                    <a:pt x="682" y="312"/>
                    <a:pt x="677" y="305"/>
                  </a:cubicBezTo>
                  <a:cubicBezTo>
                    <a:pt x="672" y="296"/>
                    <a:pt x="669" y="286"/>
                    <a:pt x="669" y="276"/>
                  </a:cubicBezTo>
                  <a:cubicBezTo>
                    <a:pt x="669" y="273"/>
                    <a:pt x="668" y="267"/>
                    <a:pt x="670" y="265"/>
                  </a:cubicBezTo>
                  <a:cubicBezTo>
                    <a:pt x="671" y="263"/>
                    <a:pt x="673" y="264"/>
                    <a:pt x="673" y="262"/>
                  </a:cubicBezTo>
                  <a:cubicBezTo>
                    <a:pt x="674" y="259"/>
                    <a:pt x="673" y="255"/>
                    <a:pt x="672" y="253"/>
                  </a:cubicBezTo>
                  <a:cubicBezTo>
                    <a:pt x="672" y="249"/>
                    <a:pt x="671" y="246"/>
                    <a:pt x="670" y="243"/>
                  </a:cubicBezTo>
                  <a:cubicBezTo>
                    <a:pt x="670" y="241"/>
                    <a:pt x="670" y="240"/>
                    <a:pt x="669" y="239"/>
                  </a:cubicBezTo>
                  <a:cubicBezTo>
                    <a:pt x="667" y="238"/>
                    <a:pt x="663" y="239"/>
                    <a:pt x="661" y="237"/>
                  </a:cubicBezTo>
                  <a:cubicBezTo>
                    <a:pt x="659" y="236"/>
                    <a:pt x="658" y="233"/>
                    <a:pt x="657" y="230"/>
                  </a:cubicBezTo>
                  <a:cubicBezTo>
                    <a:pt x="656" y="225"/>
                    <a:pt x="661" y="224"/>
                    <a:pt x="664" y="221"/>
                  </a:cubicBezTo>
                  <a:cubicBezTo>
                    <a:pt x="666" y="218"/>
                    <a:pt x="666" y="214"/>
                    <a:pt x="666" y="211"/>
                  </a:cubicBezTo>
                  <a:cubicBezTo>
                    <a:pt x="665" y="204"/>
                    <a:pt x="662" y="199"/>
                    <a:pt x="662" y="192"/>
                  </a:cubicBezTo>
                  <a:cubicBezTo>
                    <a:pt x="662" y="188"/>
                    <a:pt x="662" y="184"/>
                    <a:pt x="662" y="180"/>
                  </a:cubicBezTo>
                  <a:cubicBezTo>
                    <a:pt x="662" y="178"/>
                    <a:pt x="663" y="176"/>
                    <a:pt x="663" y="174"/>
                  </a:cubicBezTo>
                  <a:cubicBezTo>
                    <a:pt x="665" y="169"/>
                    <a:pt x="668" y="167"/>
                    <a:pt x="667" y="162"/>
                  </a:cubicBezTo>
                  <a:cubicBezTo>
                    <a:pt x="660" y="161"/>
                    <a:pt x="659" y="153"/>
                    <a:pt x="656" y="148"/>
                  </a:cubicBezTo>
                  <a:cubicBezTo>
                    <a:pt x="654" y="145"/>
                    <a:pt x="653" y="143"/>
                    <a:pt x="649" y="142"/>
                  </a:cubicBezTo>
                  <a:cubicBezTo>
                    <a:pt x="647" y="141"/>
                    <a:pt x="645" y="140"/>
                    <a:pt x="642" y="140"/>
                  </a:cubicBezTo>
                  <a:cubicBezTo>
                    <a:pt x="641" y="137"/>
                    <a:pt x="642" y="133"/>
                    <a:pt x="641" y="129"/>
                  </a:cubicBezTo>
                  <a:cubicBezTo>
                    <a:pt x="641" y="128"/>
                    <a:pt x="642" y="125"/>
                    <a:pt x="641" y="123"/>
                  </a:cubicBezTo>
                  <a:cubicBezTo>
                    <a:pt x="639" y="122"/>
                    <a:pt x="634" y="121"/>
                    <a:pt x="632" y="120"/>
                  </a:cubicBezTo>
                  <a:cubicBezTo>
                    <a:pt x="629" y="119"/>
                    <a:pt x="628" y="120"/>
                    <a:pt x="627" y="117"/>
                  </a:cubicBezTo>
                  <a:cubicBezTo>
                    <a:pt x="626" y="115"/>
                    <a:pt x="625" y="114"/>
                    <a:pt x="624" y="112"/>
                  </a:cubicBezTo>
                  <a:cubicBezTo>
                    <a:pt x="621" y="106"/>
                    <a:pt x="616" y="100"/>
                    <a:pt x="613" y="95"/>
                  </a:cubicBezTo>
                  <a:cubicBezTo>
                    <a:pt x="609" y="90"/>
                    <a:pt x="607" y="89"/>
                    <a:pt x="602" y="86"/>
                  </a:cubicBezTo>
                  <a:cubicBezTo>
                    <a:pt x="598" y="85"/>
                    <a:pt x="595" y="84"/>
                    <a:pt x="591" y="84"/>
                  </a:cubicBezTo>
                  <a:cubicBezTo>
                    <a:pt x="589" y="84"/>
                    <a:pt x="588" y="84"/>
                    <a:pt x="587" y="83"/>
                  </a:cubicBezTo>
                  <a:cubicBezTo>
                    <a:pt x="585" y="82"/>
                    <a:pt x="583" y="80"/>
                    <a:pt x="582" y="78"/>
                  </a:cubicBezTo>
                  <a:cubicBezTo>
                    <a:pt x="579" y="76"/>
                    <a:pt x="577" y="74"/>
                    <a:pt x="574" y="72"/>
                  </a:cubicBezTo>
                  <a:cubicBezTo>
                    <a:pt x="570" y="69"/>
                    <a:pt x="568" y="69"/>
                    <a:pt x="563" y="68"/>
                  </a:cubicBezTo>
                  <a:cubicBezTo>
                    <a:pt x="559" y="67"/>
                    <a:pt x="555" y="62"/>
                    <a:pt x="552" y="59"/>
                  </a:cubicBezTo>
                  <a:cubicBezTo>
                    <a:pt x="549" y="54"/>
                    <a:pt x="547" y="50"/>
                    <a:pt x="542" y="47"/>
                  </a:cubicBezTo>
                  <a:cubicBezTo>
                    <a:pt x="538" y="44"/>
                    <a:pt x="537" y="39"/>
                    <a:pt x="534" y="35"/>
                  </a:cubicBezTo>
                  <a:cubicBezTo>
                    <a:pt x="531" y="32"/>
                    <a:pt x="528" y="30"/>
                    <a:pt x="525" y="28"/>
                  </a:cubicBezTo>
                  <a:cubicBezTo>
                    <a:pt x="523" y="26"/>
                    <a:pt x="522" y="24"/>
                    <a:pt x="519" y="22"/>
                  </a:cubicBezTo>
                  <a:cubicBezTo>
                    <a:pt x="516" y="19"/>
                    <a:pt x="513" y="17"/>
                    <a:pt x="510" y="14"/>
                  </a:cubicBezTo>
                  <a:cubicBezTo>
                    <a:pt x="508" y="11"/>
                    <a:pt x="505" y="8"/>
                    <a:pt x="504" y="5"/>
                  </a:cubicBezTo>
                  <a:cubicBezTo>
                    <a:pt x="503" y="4"/>
                    <a:pt x="503" y="2"/>
                    <a:pt x="502" y="1"/>
                  </a:cubicBezTo>
                  <a:cubicBezTo>
                    <a:pt x="502" y="1"/>
                    <a:pt x="502" y="0"/>
                    <a:pt x="502" y="0"/>
                  </a:cubicBezTo>
                  <a:cubicBezTo>
                    <a:pt x="500" y="0"/>
                    <a:pt x="498" y="0"/>
                    <a:pt x="497" y="1"/>
                  </a:cubicBezTo>
                  <a:cubicBezTo>
                    <a:pt x="494" y="1"/>
                    <a:pt x="481" y="1"/>
                    <a:pt x="480" y="4"/>
                  </a:cubicBezTo>
                  <a:cubicBezTo>
                    <a:pt x="482" y="6"/>
                    <a:pt x="483" y="10"/>
                    <a:pt x="485" y="12"/>
                  </a:cubicBezTo>
                  <a:cubicBezTo>
                    <a:pt x="487" y="17"/>
                    <a:pt x="490" y="22"/>
                    <a:pt x="493" y="26"/>
                  </a:cubicBezTo>
                  <a:cubicBezTo>
                    <a:pt x="498" y="33"/>
                    <a:pt x="500" y="39"/>
                    <a:pt x="500" y="47"/>
                  </a:cubicBezTo>
                  <a:cubicBezTo>
                    <a:pt x="500" y="54"/>
                    <a:pt x="497" y="56"/>
                    <a:pt x="492" y="60"/>
                  </a:cubicBezTo>
                  <a:cubicBezTo>
                    <a:pt x="487" y="64"/>
                    <a:pt x="483" y="67"/>
                    <a:pt x="478" y="70"/>
                  </a:cubicBezTo>
                  <a:cubicBezTo>
                    <a:pt x="475" y="72"/>
                    <a:pt x="470" y="73"/>
                    <a:pt x="468" y="76"/>
                  </a:cubicBezTo>
                  <a:cubicBezTo>
                    <a:pt x="471" y="78"/>
                    <a:pt x="484" y="81"/>
                    <a:pt x="484" y="85"/>
                  </a:cubicBezTo>
                  <a:cubicBezTo>
                    <a:pt x="484" y="86"/>
                    <a:pt x="481" y="88"/>
                    <a:pt x="481" y="89"/>
                  </a:cubicBezTo>
                  <a:cubicBezTo>
                    <a:pt x="480" y="91"/>
                    <a:pt x="480" y="92"/>
                    <a:pt x="478" y="95"/>
                  </a:cubicBezTo>
                  <a:cubicBezTo>
                    <a:pt x="478" y="96"/>
                    <a:pt x="475" y="100"/>
                    <a:pt x="474" y="101"/>
                  </a:cubicBezTo>
                  <a:cubicBezTo>
                    <a:pt x="472" y="102"/>
                    <a:pt x="471" y="101"/>
                    <a:pt x="469" y="101"/>
                  </a:cubicBezTo>
                  <a:cubicBezTo>
                    <a:pt x="462" y="100"/>
                    <a:pt x="456" y="98"/>
                    <a:pt x="449" y="94"/>
                  </a:cubicBezTo>
                  <a:cubicBezTo>
                    <a:pt x="444" y="91"/>
                    <a:pt x="438" y="92"/>
                    <a:pt x="432" y="91"/>
                  </a:cubicBezTo>
                  <a:cubicBezTo>
                    <a:pt x="423" y="89"/>
                    <a:pt x="414" y="87"/>
                    <a:pt x="405" y="84"/>
                  </a:cubicBezTo>
                  <a:cubicBezTo>
                    <a:pt x="403" y="83"/>
                    <a:pt x="399" y="83"/>
                    <a:pt x="397" y="82"/>
                  </a:cubicBezTo>
                  <a:cubicBezTo>
                    <a:pt x="394" y="81"/>
                    <a:pt x="393" y="80"/>
                    <a:pt x="391" y="80"/>
                  </a:cubicBezTo>
                  <a:cubicBezTo>
                    <a:pt x="387" y="80"/>
                    <a:pt x="382" y="81"/>
                    <a:pt x="379" y="78"/>
                  </a:cubicBezTo>
                  <a:cubicBezTo>
                    <a:pt x="380" y="83"/>
                    <a:pt x="380" y="89"/>
                    <a:pt x="380" y="94"/>
                  </a:cubicBezTo>
                  <a:cubicBezTo>
                    <a:pt x="380" y="117"/>
                    <a:pt x="380" y="117"/>
                    <a:pt x="380" y="117"/>
                  </a:cubicBezTo>
                  <a:cubicBezTo>
                    <a:pt x="380" y="119"/>
                    <a:pt x="380" y="123"/>
                    <a:pt x="380" y="124"/>
                  </a:cubicBezTo>
                  <a:cubicBezTo>
                    <a:pt x="379" y="126"/>
                    <a:pt x="378" y="128"/>
                    <a:pt x="378" y="129"/>
                  </a:cubicBezTo>
                  <a:cubicBezTo>
                    <a:pt x="377" y="132"/>
                    <a:pt x="375" y="134"/>
                    <a:pt x="373" y="137"/>
                  </a:cubicBezTo>
                  <a:cubicBezTo>
                    <a:pt x="371" y="142"/>
                    <a:pt x="368" y="147"/>
                    <a:pt x="366" y="151"/>
                  </a:cubicBezTo>
                  <a:cubicBezTo>
                    <a:pt x="365" y="153"/>
                    <a:pt x="365" y="155"/>
                    <a:pt x="364" y="157"/>
                  </a:cubicBezTo>
                  <a:cubicBezTo>
                    <a:pt x="359" y="155"/>
                    <a:pt x="354" y="152"/>
                    <a:pt x="349" y="151"/>
                  </a:cubicBezTo>
                  <a:cubicBezTo>
                    <a:pt x="345" y="149"/>
                    <a:pt x="343" y="147"/>
                    <a:pt x="340" y="146"/>
                  </a:cubicBezTo>
                  <a:cubicBezTo>
                    <a:pt x="336" y="144"/>
                    <a:pt x="329" y="144"/>
                    <a:pt x="325" y="145"/>
                  </a:cubicBezTo>
                  <a:cubicBezTo>
                    <a:pt x="322" y="146"/>
                    <a:pt x="319" y="149"/>
                    <a:pt x="317" y="151"/>
                  </a:cubicBezTo>
                  <a:cubicBezTo>
                    <a:pt x="313" y="153"/>
                    <a:pt x="311" y="155"/>
                    <a:pt x="308" y="159"/>
                  </a:cubicBezTo>
                  <a:cubicBezTo>
                    <a:pt x="305" y="163"/>
                    <a:pt x="302" y="168"/>
                    <a:pt x="299" y="172"/>
                  </a:cubicBezTo>
                  <a:cubicBezTo>
                    <a:pt x="298" y="173"/>
                    <a:pt x="295" y="175"/>
                    <a:pt x="295" y="177"/>
                  </a:cubicBezTo>
                  <a:cubicBezTo>
                    <a:pt x="292" y="178"/>
                    <a:pt x="292" y="181"/>
                    <a:pt x="291" y="183"/>
                  </a:cubicBezTo>
                  <a:cubicBezTo>
                    <a:pt x="290" y="185"/>
                    <a:pt x="289" y="186"/>
                    <a:pt x="288" y="188"/>
                  </a:cubicBezTo>
                  <a:cubicBezTo>
                    <a:pt x="289" y="187"/>
                    <a:pt x="290" y="187"/>
                    <a:pt x="290" y="187"/>
                  </a:cubicBezTo>
                  <a:cubicBezTo>
                    <a:pt x="289" y="188"/>
                    <a:pt x="289" y="190"/>
                    <a:pt x="288" y="192"/>
                  </a:cubicBezTo>
                  <a:cubicBezTo>
                    <a:pt x="287" y="195"/>
                    <a:pt x="285" y="199"/>
                    <a:pt x="284" y="202"/>
                  </a:cubicBezTo>
                  <a:cubicBezTo>
                    <a:pt x="282" y="207"/>
                    <a:pt x="280" y="211"/>
                    <a:pt x="279" y="216"/>
                  </a:cubicBezTo>
                  <a:cubicBezTo>
                    <a:pt x="279" y="220"/>
                    <a:pt x="278" y="223"/>
                    <a:pt x="274" y="224"/>
                  </a:cubicBezTo>
                  <a:cubicBezTo>
                    <a:pt x="269" y="227"/>
                    <a:pt x="268" y="229"/>
                    <a:pt x="267" y="234"/>
                  </a:cubicBezTo>
                  <a:cubicBezTo>
                    <a:pt x="266" y="237"/>
                    <a:pt x="266" y="239"/>
                    <a:pt x="266" y="243"/>
                  </a:cubicBezTo>
                  <a:cubicBezTo>
                    <a:pt x="266" y="245"/>
                    <a:pt x="266" y="247"/>
                    <a:pt x="267" y="249"/>
                  </a:cubicBezTo>
                  <a:cubicBezTo>
                    <a:pt x="268" y="253"/>
                    <a:pt x="268" y="256"/>
                    <a:pt x="269" y="259"/>
                  </a:cubicBezTo>
                  <a:cubicBezTo>
                    <a:pt x="269" y="261"/>
                    <a:pt x="271" y="263"/>
                    <a:pt x="272" y="265"/>
                  </a:cubicBezTo>
                  <a:cubicBezTo>
                    <a:pt x="272" y="266"/>
                    <a:pt x="272" y="268"/>
                    <a:pt x="272" y="270"/>
                  </a:cubicBezTo>
                  <a:cubicBezTo>
                    <a:pt x="272" y="272"/>
                    <a:pt x="274" y="275"/>
                    <a:pt x="275" y="278"/>
                  </a:cubicBezTo>
                  <a:cubicBezTo>
                    <a:pt x="276" y="282"/>
                    <a:pt x="277" y="294"/>
                    <a:pt x="273" y="297"/>
                  </a:cubicBezTo>
                  <a:cubicBezTo>
                    <a:pt x="269" y="299"/>
                    <a:pt x="265" y="300"/>
                    <a:pt x="261" y="303"/>
                  </a:cubicBezTo>
                  <a:cubicBezTo>
                    <a:pt x="258" y="306"/>
                    <a:pt x="256" y="310"/>
                    <a:pt x="256" y="314"/>
                  </a:cubicBezTo>
                  <a:cubicBezTo>
                    <a:pt x="255" y="319"/>
                    <a:pt x="252" y="323"/>
                    <a:pt x="250" y="327"/>
                  </a:cubicBezTo>
                  <a:cubicBezTo>
                    <a:pt x="247" y="335"/>
                    <a:pt x="243" y="344"/>
                    <a:pt x="239" y="352"/>
                  </a:cubicBezTo>
                  <a:cubicBezTo>
                    <a:pt x="237" y="357"/>
                    <a:pt x="236" y="360"/>
                    <a:pt x="231" y="363"/>
                  </a:cubicBezTo>
                  <a:cubicBezTo>
                    <a:pt x="227" y="366"/>
                    <a:pt x="224" y="368"/>
                    <a:pt x="225" y="374"/>
                  </a:cubicBezTo>
                  <a:cubicBezTo>
                    <a:pt x="225" y="379"/>
                    <a:pt x="233" y="388"/>
                    <a:pt x="230" y="394"/>
                  </a:cubicBezTo>
                  <a:cubicBezTo>
                    <a:pt x="228" y="397"/>
                    <a:pt x="223" y="396"/>
                    <a:pt x="220" y="398"/>
                  </a:cubicBezTo>
                  <a:cubicBezTo>
                    <a:pt x="215" y="401"/>
                    <a:pt x="215" y="408"/>
                    <a:pt x="209" y="410"/>
                  </a:cubicBezTo>
                  <a:cubicBezTo>
                    <a:pt x="206" y="412"/>
                    <a:pt x="201" y="413"/>
                    <a:pt x="197" y="414"/>
                  </a:cubicBezTo>
                  <a:cubicBezTo>
                    <a:pt x="193" y="415"/>
                    <a:pt x="181" y="412"/>
                    <a:pt x="178" y="415"/>
                  </a:cubicBezTo>
                  <a:cubicBezTo>
                    <a:pt x="178" y="415"/>
                    <a:pt x="178" y="416"/>
                    <a:pt x="178" y="416"/>
                  </a:cubicBezTo>
                  <a:cubicBezTo>
                    <a:pt x="178" y="418"/>
                    <a:pt x="178" y="422"/>
                    <a:pt x="178" y="422"/>
                  </a:cubicBezTo>
                  <a:cubicBezTo>
                    <a:pt x="179" y="428"/>
                    <a:pt x="180" y="435"/>
                    <a:pt x="181" y="441"/>
                  </a:cubicBezTo>
                  <a:cubicBezTo>
                    <a:pt x="182" y="449"/>
                    <a:pt x="186" y="456"/>
                    <a:pt x="184" y="463"/>
                  </a:cubicBezTo>
                  <a:cubicBezTo>
                    <a:pt x="184" y="466"/>
                    <a:pt x="184" y="467"/>
                    <a:pt x="183" y="469"/>
                  </a:cubicBezTo>
                  <a:cubicBezTo>
                    <a:pt x="182" y="470"/>
                    <a:pt x="181" y="471"/>
                    <a:pt x="180" y="471"/>
                  </a:cubicBezTo>
                  <a:cubicBezTo>
                    <a:pt x="179" y="473"/>
                    <a:pt x="179" y="475"/>
                    <a:pt x="178" y="477"/>
                  </a:cubicBezTo>
                  <a:cubicBezTo>
                    <a:pt x="177" y="481"/>
                    <a:pt x="174" y="485"/>
                    <a:pt x="174" y="490"/>
                  </a:cubicBezTo>
                  <a:cubicBezTo>
                    <a:pt x="173" y="496"/>
                    <a:pt x="174" y="502"/>
                    <a:pt x="175" y="508"/>
                  </a:cubicBezTo>
                  <a:cubicBezTo>
                    <a:pt x="175" y="513"/>
                    <a:pt x="175" y="518"/>
                    <a:pt x="175" y="524"/>
                  </a:cubicBezTo>
                  <a:cubicBezTo>
                    <a:pt x="175" y="530"/>
                    <a:pt x="175" y="531"/>
                    <a:pt x="171" y="534"/>
                  </a:cubicBezTo>
                  <a:cubicBezTo>
                    <a:pt x="168" y="536"/>
                    <a:pt x="166" y="540"/>
                    <a:pt x="165" y="543"/>
                  </a:cubicBezTo>
                  <a:cubicBezTo>
                    <a:pt x="163" y="547"/>
                    <a:pt x="162" y="552"/>
                    <a:pt x="160" y="556"/>
                  </a:cubicBezTo>
                  <a:cubicBezTo>
                    <a:pt x="157" y="561"/>
                    <a:pt x="157" y="567"/>
                    <a:pt x="154" y="570"/>
                  </a:cubicBezTo>
                  <a:cubicBezTo>
                    <a:pt x="153" y="572"/>
                    <a:pt x="153" y="574"/>
                    <a:pt x="152" y="576"/>
                  </a:cubicBezTo>
                  <a:cubicBezTo>
                    <a:pt x="151" y="578"/>
                    <a:pt x="151" y="580"/>
                    <a:pt x="151" y="582"/>
                  </a:cubicBezTo>
                  <a:cubicBezTo>
                    <a:pt x="150" y="586"/>
                    <a:pt x="149" y="590"/>
                    <a:pt x="147" y="593"/>
                  </a:cubicBezTo>
                  <a:cubicBezTo>
                    <a:pt x="145" y="598"/>
                    <a:pt x="142" y="602"/>
                    <a:pt x="139" y="606"/>
                  </a:cubicBezTo>
                  <a:cubicBezTo>
                    <a:pt x="137" y="609"/>
                    <a:pt x="135" y="612"/>
                    <a:pt x="134" y="615"/>
                  </a:cubicBezTo>
                  <a:cubicBezTo>
                    <a:pt x="137" y="616"/>
                    <a:pt x="138" y="618"/>
                    <a:pt x="140" y="620"/>
                  </a:cubicBezTo>
                  <a:cubicBezTo>
                    <a:pt x="143" y="621"/>
                    <a:pt x="145" y="622"/>
                    <a:pt x="148" y="624"/>
                  </a:cubicBezTo>
                  <a:cubicBezTo>
                    <a:pt x="153" y="628"/>
                    <a:pt x="151" y="636"/>
                    <a:pt x="151" y="642"/>
                  </a:cubicBezTo>
                  <a:cubicBezTo>
                    <a:pt x="151" y="646"/>
                    <a:pt x="151" y="650"/>
                    <a:pt x="151" y="653"/>
                  </a:cubicBezTo>
                  <a:cubicBezTo>
                    <a:pt x="152" y="657"/>
                    <a:pt x="154" y="661"/>
                    <a:pt x="155" y="665"/>
                  </a:cubicBezTo>
                  <a:cubicBezTo>
                    <a:pt x="155" y="669"/>
                    <a:pt x="154" y="672"/>
                    <a:pt x="152" y="676"/>
                  </a:cubicBezTo>
                  <a:cubicBezTo>
                    <a:pt x="151" y="679"/>
                    <a:pt x="150" y="684"/>
                    <a:pt x="148" y="687"/>
                  </a:cubicBezTo>
                  <a:cubicBezTo>
                    <a:pt x="144" y="685"/>
                    <a:pt x="138" y="685"/>
                    <a:pt x="134" y="684"/>
                  </a:cubicBezTo>
                  <a:cubicBezTo>
                    <a:pt x="128" y="684"/>
                    <a:pt x="123" y="683"/>
                    <a:pt x="117" y="682"/>
                  </a:cubicBezTo>
                  <a:cubicBezTo>
                    <a:pt x="112" y="682"/>
                    <a:pt x="108" y="683"/>
                    <a:pt x="103" y="683"/>
                  </a:cubicBezTo>
                  <a:cubicBezTo>
                    <a:pt x="98" y="683"/>
                    <a:pt x="94" y="684"/>
                    <a:pt x="89" y="686"/>
                  </a:cubicBezTo>
                  <a:cubicBezTo>
                    <a:pt x="85" y="688"/>
                    <a:pt x="84" y="692"/>
                    <a:pt x="81" y="694"/>
                  </a:cubicBezTo>
                  <a:cubicBezTo>
                    <a:pt x="80" y="695"/>
                    <a:pt x="78" y="695"/>
                    <a:pt x="76" y="696"/>
                  </a:cubicBezTo>
                  <a:cubicBezTo>
                    <a:pt x="74" y="697"/>
                    <a:pt x="73" y="699"/>
                    <a:pt x="71" y="700"/>
                  </a:cubicBezTo>
                  <a:cubicBezTo>
                    <a:pt x="70" y="702"/>
                    <a:pt x="70" y="703"/>
                    <a:pt x="68" y="705"/>
                  </a:cubicBezTo>
                  <a:cubicBezTo>
                    <a:pt x="67" y="706"/>
                    <a:pt x="67" y="708"/>
                    <a:pt x="67" y="710"/>
                  </a:cubicBezTo>
                  <a:cubicBezTo>
                    <a:pt x="66" y="712"/>
                    <a:pt x="65" y="715"/>
                    <a:pt x="64" y="718"/>
                  </a:cubicBezTo>
                  <a:cubicBezTo>
                    <a:pt x="63" y="722"/>
                    <a:pt x="60" y="727"/>
                    <a:pt x="57" y="731"/>
                  </a:cubicBezTo>
                  <a:cubicBezTo>
                    <a:pt x="54" y="736"/>
                    <a:pt x="49" y="738"/>
                    <a:pt x="48" y="745"/>
                  </a:cubicBezTo>
                  <a:cubicBezTo>
                    <a:pt x="48" y="749"/>
                    <a:pt x="48" y="753"/>
                    <a:pt x="48" y="757"/>
                  </a:cubicBezTo>
                  <a:cubicBezTo>
                    <a:pt x="48" y="762"/>
                    <a:pt x="49" y="770"/>
                    <a:pt x="46" y="775"/>
                  </a:cubicBezTo>
                  <a:cubicBezTo>
                    <a:pt x="45" y="777"/>
                    <a:pt x="44" y="778"/>
                    <a:pt x="44" y="780"/>
                  </a:cubicBezTo>
                  <a:cubicBezTo>
                    <a:pt x="44" y="782"/>
                    <a:pt x="45" y="784"/>
                    <a:pt x="45" y="786"/>
                  </a:cubicBezTo>
                  <a:cubicBezTo>
                    <a:pt x="47" y="789"/>
                    <a:pt x="48" y="792"/>
                    <a:pt x="49" y="795"/>
                  </a:cubicBezTo>
                  <a:cubicBezTo>
                    <a:pt x="50" y="799"/>
                    <a:pt x="50" y="803"/>
                    <a:pt x="52" y="807"/>
                  </a:cubicBezTo>
                  <a:cubicBezTo>
                    <a:pt x="53" y="809"/>
                    <a:pt x="54" y="810"/>
                    <a:pt x="53" y="812"/>
                  </a:cubicBezTo>
                  <a:cubicBezTo>
                    <a:pt x="53" y="814"/>
                    <a:pt x="50" y="816"/>
                    <a:pt x="49" y="817"/>
                  </a:cubicBezTo>
                  <a:cubicBezTo>
                    <a:pt x="48" y="818"/>
                    <a:pt x="48" y="820"/>
                    <a:pt x="47" y="821"/>
                  </a:cubicBezTo>
                  <a:cubicBezTo>
                    <a:pt x="47" y="822"/>
                    <a:pt x="45" y="821"/>
                    <a:pt x="45" y="822"/>
                  </a:cubicBezTo>
                  <a:cubicBezTo>
                    <a:pt x="44" y="824"/>
                    <a:pt x="45" y="828"/>
                    <a:pt x="45" y="830"/>
                  </a:cubicBezTo>
                  <a:cubicBezTo>
                    <a:pt x="45" y="836"/>
                    <a:pt x="45" y="841"/>
                    <a:pt x="45" y="847"/>
                  </a:cubicBezTo>
                  <a:cubicBezTo>
                    <a:pt x="45" y="851"/>
                    <a:pt x="44" y="855"/>
                    <a:pt x="43" y="860"/>
                  </a:cubicBezTo>
                  <a:cubicBezTo>
                    <a:pt x="43" y="863"/>
                    <a:pt x="44" y="863"/>
                    <a:pt x="45" y="866"/>
                  </a:cubicBezTo>
                  <a:cubicBezTo>
                    <a:pt x="49" y="872"/>
                    <a:pt x="52" y="879"/>
                    <a:pt x="55" y="886"/>
                  </a:cubicBezTo>
                  <a:cubicBezTo>
                    <a:pt x="56" y="888"/>
                    <a:pt x="57" y="890"/>
                    <a:pt x="57" y="892"/>
                  </a:cubicBezTo>
                  <a:cubicBezTo>
                    <a:pt x="58" y="896"/>
                    <a:pt x="57" y="900"/>
                    <a:pt x="57" y="904"/>
                  </a:cubicBezTo>
                  <a:cubicBezTo>
                    <a:pt x="57" y="918"/>
                    <a:pt x="57" y="931"/>
                    <a:pt x="54" y="944"/>
                  </a:cubicBezTo>
                  <a:cubicBezTo>
                    <a:pt x="53" y="950"/>
                    <a:pt x="48" y="958"/>
                    <a:pt x="51" y="964"/>
                  </a:cubicBezTo>
                  <a:cubicBezTo>
                    <a:pt x="53" y="968"/>
                    <a:pt x="58" y="969"/>
                    <a:pt x="61" y="971"/>
                  </a:cubicBezTo>
                  <a:cubicBezTo>
                    <a:pt x="64" y="973"/>
                    <a:pt x="65" y="976"/>
                    <a:pt x="68" y="979"/>
                  </a:cubicBezTo>
                  <a:cubicBezTo>
                    <a:pt x="72" y="983"/>
                    <a:pt x="80" y="979"/>
                    <a:pt x="84" y="985"/>
                  </a:cubicBezTo>
                  <a:cubicBezTo>
                    <a:pt x="85" y="985"/>
                    <a:pt x="84" y="987"/>
                    <a:pt x="85" y="987"/>
                  </a:cubicBezTo>
                  <a:cubicBezTo>
                    <a:pt x="86" y="989"/>
                    <a:pt x="87" y="989"/>
                    <a:pt x="88" y="990"/>
                  </a:cubicBezTo>
                  <a:cubicBezTo>
                    <a:pt x="90" y="992"/>
                    <a:pt x="93" y="998"/>
                    <a:pt x="96" y="999"/>
                  </a:cubicBezTo>
                  <a:cubicBezTo>
                    <a:pt x="97" y="1003"/>
                    <a:pt x="92" y="1008"/>
                    <a:pt x="90" y="1011"/>
                  </a:cubicBezTo>
                  <a:cubicBezTo>
                    <a:pt x="88" y="1016"/>
                    <a:pt x="86" y="1021"/>
                    <a:pt x="84" y="1026"/>
                  </a:cubicBezTo>
                  <a:cubicBezTo>
                    <a:pt x="82" y="1029"/>
                    <a:pt x="82" y="1028"/>
                    <a:pt x="82" y="1030"/>
                  </a:cubicBezTo>
                  <a:cubicBezTo>
                    <a:pt x="81" y="1032"/>
                    <a:pt x="82" y="1032"/>
                    <a:pt x="81" y="1034"/>
                  </a:cubicBezTo>
                  <a:cubicBezTo>
                    <a:pt x="80" y="1034"/>
                    <a:pt x="79" y="1035"/>
                    <a:pt x="77" y="1035"/>
                  </a:cubicBezTo>
                  <a:cubicBezTo>
                    <a:pt x="76" y="1035"/>
                    <a:pt x="76" y="1035"/>
                    <a:pt x="76" y="1036"/>
                  </a:cubicBezTo>
                  <a:cubicBezTo>
                    <a:pt x="75" y="1036"/>
                    <a:pt x="74" y="1036"/>
                    <a:pt x="73" y="1037"/>
                  </a:cubicBezTo>
                  <a:cubicBezTo>
                    <a:pt x="71" y="1038"/>
                    <a:pt x="69" y="1039"/>
                    <a:pt x="66" y="1039"/>
                  </a:cubicBezTo>
                  <a:cubicBezTo>
                    <a:pt x="64" y="1040"/>
                    <a:pt x="63" y="1039"/>
                    <a:pt x="61" y="1039"/>
                  </a:cubicBezTo>
                  <a:cubicBezTo>
                    <a:pt x="60" y="1042"/>
                    <a:pt x="62" y="1048"/>
                    <a:pt x="62" y="1051"/>
                  </a:cubicBezTo>
                  <a:cubicBezTo>
                    <a:pt x="63" y="1055"/>
                    <a:pt x="64" y="1059"/>
                    <a:pt x="65" y="1063"/>
                  </a:cubicBezTo>
                  <a:cubicBezTo>
                    <a:pt x="68" y="1075"/>
                    <a:pt x="76" y="1084"/>
                    <a:pt x="78" y="1096"/>
                  </a:cubicBezTo>
                  <a:cubicBezTo>
                    <a:pt x="78" y="1099"/>
                    <a:pt x="79" y="1102"/>
                    <a:pt x="78" y="1105"/>
                  </a:cubicBezTo>
                  <a:cubicBezTo>
                    <a:pt x="78" y="1107"/>
                    <a:pt x="77" y="1108"/>
                    <a:pt x="75" y="1111"/>
                  </a:cubicBezTo>
                  <a:cubicBezTo>
                    <a:pt x="72" y="1116"/>
                    <a:pt x="67" y="1122"/>
                    <a:pt x="65" y="1129"/>
                  </a:cubicBezTo>
                  <a:cubicBezTo>
                    <a:pt x="66" y="1128"/>
                    <a:pt x="67" y="1128"/>
                    <a:pt x="67" y="1128"/>
                  </a:cubicBezTo>
                  <a:cubicBezTo>
                    <a:pt x="68" y="1127"/>
                    <a:pt x="69" y="1126"/>
                    <a:pt x="70" y="1128"/>
                  </a:cubicBezTo>
                  <a:cubicBezTo>
                    <a:pt x="69" y="1128"/>
                    <a:pt x="68" y="1128"/>
                    <a:pt x="67" y="1128"/>
                  </a:cubicBezTo>
                  <a:cubicBezTo>
                    <a:pt x="67" y="1129"/>
                    <a:pt x="67" y="1131"/>
                    <a:pt x="67" y="1131"/>
                  </a:cubicBezTo>
                  <a:cubicBezTo>
                    <a:pt x="66" y="1134"/>
                    <a:pt x="64" y="1135"/>
                    <a:pt x="63" y="1138"/>
                  </a:cubicBezTo>
                  <a:cubicBezTo>
                    <a:pt x="61" y="1143"/>
                    <a:pt x="62" y="1150"/>
                    <a:pt x="60" y="1154"/>
                  </a:cubicBezTo>
                  <a:cubicBezTo>
                    <a:pt x="57" y="1158"/>
                    <a:pt x="52" y="1161"/>
                    <a:pt x="49" y="1162"/>
                  </a:cubicBezTo>
                  <a:cubicBezTo>
                    <a:pt x="44" y="1164"/>
                    <a:pt x="41" y="1169"/>
                    <a:pt x="35" y="1169"/>
                  </a:cubicBezTo>
                  <a:cubicBezTo>
                    <a:pt x="34" y="1173"/>
                    <a:pt x="39" y="1177"/>
                    <a:pt x="39" y="1181"/>
                  </a:cubicBezTo>
                  <a:cubicBezTo>
                    <a:pt x="38" y="1184"/>
                    <a:pt x="38" y="1185"/>
                    <a:pt x="36" y="1187"/>
                  </a:cubicBezTo>
                  <a:cubicBezTo>
                    <a:pt x="35" y="1189"/>
                    <a:pt x="31" y="1192"/>
                    <a:pt x="30" y="1195"/>
                  </a:cubicBezTo>
                  <a:cubicBezTo>
                    <a:pt x="30" y="1197"/>
                    <a:pt x="30" y="1200"/>
                    <a:pt x="30" y="1202"/>
                  </a:cubicBezTo>
                  <a:cubicBezTo>
                    <a:pt x="30" y="1210"/>
                    <a:pt x="33" y="1218"/>
                    <a:pt x="33" y="1226"/>
                  </a:cubicBezTo>
                  <a:cubicBezTo>
                    <a:pt x="33" y="1235"/>
                    <a:pt x="33" y="1244"/>
                    <a:pt x="30" y="1253"/>
                  </a:cubicBezTo>
                  <a:cubicBezTo>
                    <a:pt x="29" y="1258"/>
                    <a:pt x="30" y="1262"/>
                    <a:pt x="29" y="1266"/>
                  </a:cubicBezTo>
                  <a:cubicBezTo>
                    <a:pt x="28" y="1270"/>
                    <a:pt x="26" y="1274"/>
                    <a:pt x="21" y="1273"/>
                  </a:cubicBezTo>
                  <a:cubicBezTo>
                    <a:pt x="20" y="1273"/>
                    <a:pt x="21" y="1271"/>
                    <a:pt x="19" y="1271"/>
                  </a:cubicBezTo>
                  <a:cubicBezTo>
                    <a:pt x="18" y="1270"/>
                    <a:pt x="17" y="1270"/>
                    <a:pt x="16" y="1270"/>
                  </a:cubicBezTo>
                  <a:cubicBezTo>
                    <a:pt x="13" y="1268"/>
                    <a:pt x="13" y="1265"/>
                    <a:pt x="12" y="1262"/>
                  </a:cubicBezTo>
                  <a:cubicBezTo>
                    <a:pt x="11" y="1259"/>
                    <a:pt x="11" y="1253"/>
                    <a:pt x="8" y="1252"/>
                  </a:cubicBezTo>
                  <a:cubicBezTo>
                    <a:pt x="6" y="1251"/>
                    <a:pt x="3" y="1253"/>
                    <a:pt x="2" y="1254"/>
                  </a:cubicBezTo>
                  <a:cubicBezTo>
                    <a:pt x="2" y="1254"/>
                    <a:pt x="2" y="1255"/>
                    <a:pt x="2" y="1255"/>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4" name="Freeform 61">
              <a:extLst>
                <a:ext uri="{FF2B5EF4-FFF2-40B4-BE49-F238E27FC236}">
                  <a16:creationId xmlns:a16="http://schemas.microsoft.com/office/drawing/2014/main" id="{3D79F29D-9369-4707-9060-22FAEF72F1BA}"/>
                </a:ext>
              </a:extLst>
            </p:cNvPr>
            <p:cNvSpPr>
              <a:spLocks/>
            </p:cNvSpPr>
            <p:nvPr/>
          </p:nvSpPr>
          <p:spPr bwMode="auto">
            <a:xfrm>
              <a:off x="9171298" y="3570294"/>
              <a:ext cx="92754" cy="178585"/>
            </a:xfrm>
            <a:custGeom>
              <a:avLst/>
              <a:gdLst/>
              <a:ahLst/>
              <a:cxnLst>
                <a:cxn ang="0">
                  <a:pos x="55" y="10"/>
                </a:cxn>
                <a:cxn ang="0">
                  <a:pos x="55" y="23"/>
                </a:cxn>
                <a:cxn ang="0">
                  <a:pos x="49" y="25"/>
                </a:cxn>
                <a:cxn ang="0">
                  <a:pos x="46" y="27"/>
                </a:cxn>
                <a:cxn ang="0">
                  <a:pos x="43" y="28"/>
                </a:cxn>
                <a:cxn ang="0">
                  <a:pos x="42" y="39"/>
                </a:cxn>
                <a:cxn ang="0">
                  <a:pos x="42" y="51"/>
                </a:cxn>
                <a:cxn ang="0">
                  <a:pos x="46" y="54"/>
                </a:cxn>
                <a:cxn ang="0">
                  <a:pos x="44" y="61"/>
                </a:cxn>
                <a:cxn ang="0">
                  <a:pos x="39" y="64"/>
                </a:cxn>
                <a:cxn ang="0">
                  <a:pos x="39" y="68"/>
                </a:cxn>
                <a:cxn ang="0">
                  <a:pos x="38" y="72"/>
                </a:cxn>
                <a:cxn ang="0">
                  <a:pos x="35" y="79"/>
                </a:cxn>
                <a:cxn ang="0">
                  <a:pos x="29" y="84"/>
                </a:cxn>
                <a:cxn ang="0">
                  <a:pos x="24" y="87"/>
                </a:cxn>
                <a:cxn ang="0">
                  <a:pos x="18" y="92"/>
                </a:cxn>
                <a:cxn ang="0">
                  <a:pos x="15" y="98"/>
                </a:cxn>
                <a:cxn ang="0">
                  <a:pos x="6" y="107"/>
                </a:cxn>
                <a:cxn ang="0">
                  <a:pos x="4" y="105"/>
                </a:cxn>
                <a:cxn ang="0">
                  <a:pos x="5" y="101"/>
                </a:cxn>
                <a:cxn ang="0">
                  <a:pos x="7" y="94"/>
                </a:cxn>
                <a:cxn ang="0">
                  <a:pos x="4" y="86"/>
                </a:cxn>
                <a:cxn ang="0">
                  <a:pos x="1" y="77"/>
                </a:cxn>
                <a:cxn ang="0">
                  <a:pos x="1" y="67"/>
                </a:cxn>
                <a:cxn ang="0">
                  <a:pos x="3" y="59"/>
                </a:cxn>
                <a:cxn ang="0">
                  <a:pos x="2" y="45"/>
                </a:cxn>
                <a:cxn ang="0">
                  <a:pos x="7" y="41"/>
                </a:cxn>
                <a:cxn ang="0">
                  <a:pos x="13" y="35"/>
                </a:cxn>
                <a:cxn ang="0">
                  <a:pos x="13" y="22"/>
                </a:cxn>
                <a:cxn ang="0">
                  <a:pos x="37" y="5"/>
                </a:cxn>
                <a:cxn ang="0">
                  <a:pos x="42" y="6"/>
                </a:cxn>
                <a:cxn ang="0">
                  <a:pos x="47" y="3"/>
                </a:cxn>
                <a:cxn ang="0">
                  <a:pos x="55" y="6"/>
                </a:cxn>
                <a:cxn ang="0">
                  <a:pos x="55" y="10"/>
                </a:cxn>
              </a:cxnLst>
              <a:rect l="0" t="0" r="r" b="b"/>
              <a:pathLst>
                <a:path w="57" h="109">
                  <a:moveTo>
                    <a:pt x="55" y="10"/>
                  </a:moveTo>
                  <a:cubicBezTo>
                    <a:pt x="55" y="13"/>
                    <a:pt x="57" y="20"/>
                    <a:pt x="55" y="23"/>
                  </a:cubicBezTo>
                  <a:cubicBezTo>
                    <a:pt x="54" y="26"/>
                    <a:pt x="51" y="24"/>
                    <a:pt x="49" y="25"/>
                  </a:cubicBezTo>
                  <a:cubicBezTo>
                    <a:pt x="48" y="26"/>
                    <a:pt x="46" y="27"/>
                    <a:pt x="46" y="27"/>
                  </a:cubicBezTo>
                  <a:cubicBezTo>
                    <a:pt x="44" y="27"/>
                    <a:pt x="45" y="26"/>
                    <a:pt x="43" y="28"/>
                  </a:cubicBezTo>
                  <a:cubicBezTo>
                    <a:pt x="39" y="31"/>
                    <a:pt x="42" y="36"/>
                    <a:pt x="42" y="39"/>
                  </a:cubicBezTo>
                  <a:cubicBezTo>
                    <a:pt x="42" y="43"/>
                    <a:pt x="40" y="47"/>
                    <a:pt x="42" y="51"/>
                  </a:cubicBezTo>
                  <a:cubicBezTo>
                    <a:pt x="43" y="53"/>
                    <a:pt x="45" y="52"/>
                    <a:pt x="46" y="54"/>
                  </a:cubicBezTo>
                  <a:cubicBezTo>
                    <a:pt x="48" y="55"/>
                    <a:pt x="45" y="59"/>
                    <a:pt x="44" y="61"/>
                  </a:cubicBezTo>
                  <a:cubicBezTo>
                    <a:pt x="43" y="62"/>
                    <a:pt x="40" y="62"/>
                    <a:pt x="39" y="64"/>
                  </a:cubicBezTo>
                  <a:cubicBezTo>
                    <a:pt x="38" y="65"/>
                    <a:pt x="39" y="67"/>
                    <a:pt x="39" y="68"/>
                  </a:cubicBezTo>
                  <a:cubicBezTo>
                    <a:pt x="39" y="69"/>
                    <a:pt x="38" y="70"/>
                    <a:pt x="38" y="72"/>
                  </a:cubicBezTo>
                  <a:cubicBezTo>
                    <a:pt x="37" y="74"/>
                    <a:pt x="37" y="77"/>
                    <a:pt x="35" y="79"/>
                  </a:cubicBezTo>
                  <a:cubicBezTo>
                    <a:pt x="34" y="81"/>
                    <a:pt x="31" y="83"/>
                    <a:pt x="29" y="84"/>
                  </a:cubicBezTo>
                  <a:cubicBezTo>
                    <a:pt x="27" y="86"/>
                    <a:pt x="26" y="86"/>
                    <a:pt x="24" y="87"/>
                  </a:cubicBezTo>
                  <a:cubicBezTo>
                    <a:pt x="21" y="88"/>
                    <a:pt x="20" y="90"/>
                    <a:pt x="18" y="92"/>
                  </a:cubicBezTo>
                  <a:cubicBezTo>
                    <a:pt x="14" y="94"/>
                    <a:pt x="15" y="94"/>
                    <a:pt x="15" y="98"/>
                  </a:cubicBezTo>
                  <a:cubicBezTo>
                    <a:pt x="15" y="102"/>
                    <a:pt x="12" y="109"/>
                    <a:pt x="6" y="107"/>
                  </a:cubicBezTo>
                  <a:cubicBezTo>
                    <a:pt x="4" y="106"/>
                    <a:pt x="5" y="108"/>
                    <a:pt x="4" y="105"/>
                  </a:cubicBezTo>
                  <a:cubicBezTo>
                    <a:pt x="3" y="103"/>
                    <a:pt x="4" y="102"/>
                    <a:pt x="5" y="101"/>
                  </a:cubicBezTo>
                  <a:cubicBezTo>
                    <a:pt x="6" y="98"/>
                    <a:pt x="7" y="97"/>
                    <a:pt x="7" y="94"/>
                  </a:cubicBezTo>
                  <a:cubicBezTo>
                    <a:pt x="8" y="91"/>
                    <a:pt x="6" y="89"/>
                    <a:pt x="4" y="86"/>
                  </a:cubicBezTo>
                  <a:cubicBezTo>
                    <a:pt x="3" y="83"/>
                    <a:pt x="2" y="80"/>
                    <a:pt x="1" y="77"/>
                  </a:cubicBezTo>
                  <a:cubicBezTo>
                    <a:pt x="1" y="74"/>
                    <a:pt x="0" y="71"/>
                    <a:pt x="1" y="67"/>
                  </a:cubicBezTo>
                  <a:cubicBezTo>
                    <a:pt x="1" y="64"/>
                    <a:pt x="3" y="62"/>
                    <a:pt x="3" y="59"/>
                  </a:cubicBezTo>
                  <a:cubicBezTo>
                    <a:pt x="2" y="55"/>
                    <a:pt x="0" y="48"/>
                    <a:pt x="2" y="45"/>
                  </a:cubicBezTo>
                  <a:cubicBezTo>
                    <a:pt x="4" y="43"/>
                    <a:pt x="6" y="42"/>
                    <a:pt x="7" y="41"/>
                  </a:cubicBezTo>
                  <a:cubicBezTo>
                    <a:pt x="9" y="39"/>
                    <a:pt x="11" y="37"/>
                    <a:pt x="13" y="35"/>
                  </a:cubicBezTo>
                  <a:cubicBezTo>
                    <a:pt x="16" y="32"/>
                    <a:pt x="14" y="27"/>
                    <a:pt x="13" y="22"/>
                  </a:cubicBezTo>
                  <a:cubicBezTo>
                    <a:pt x="7" y="8"/>
                    <a:pt x="37" y="17"/>
                    <a:pt x="37" y="5"/>
                  </a:cubicBezTo>
                  <a:cubicBezTo>
                    <a:pt x="39" y="4"/>
                    <a:pt x="40" y="6"/>
                    <a:pt x="42" y="6"/>
                  </a:cubicBezTo>
                  <a:cubicBezTo>
                    <a:pt x="45" y="6"/>
                    <a:pt x="45" y="5"/>
                    <a:pt x="47" y="3"/>
                  </a:cubicBezTo>
                  <a:cubicBezTo>
                    <a:pt x="51" y="0"/>
                    <a:pt x="55" y="1"/>
                    <a:pt x="55" y="6"/>
                  </a:cubicBezTo>
                  <a:lnTo>
                    <a:pt x="55" y="10"/>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5" name="Freeform 62">
              <a:extLst>
                <a:ext uri="{FF2B5EF4-FFF2-40B4-BE49-F238E27FC236}">
                  <a16:creationId xmlns:a16="http://schemas.microsoft.com/office/drawing/2014/main" id="{6983D0E1-8207-4DB0-924E-A6B63489BD77}"/>
                </a:ext>
              </a:extLst>
            </p:cNvPr>
            <p:cNvSpPr>
              <a:spLocks noEditPoints="1"/>
            </p:cNvSpPr>
            <p:nvPr/>
          </p:nvSpPr>
          <p:spPr bwMode="auto">
            <a:xfrm>
              <a:off x="9366495" y="1089488"/>
              <a:ext cx="987063" cy="2177628"/>
            </a:xfrm>
            <a:custGeom>
              <a:avLst/>
              <a:gdLst/>
              <a:ahLst/>
              <a:cxnLst>
                <a:cxn ang="0">
                  <a:pos x="479" y="128"/>
                </a:cxn>
                <a:cxn ang="0">
                  <a:pos x="589" y="963"/>
                </a:cxn>
                <a:cxn ang="0">
                  <a:pos x="528" y="880"/>
                </a:cxn>
                <a:cxn ang="0">
                  <a:pos x="530" y="815"/>
                </a:cxn>
                <a:cxn ang="0">
                  <a:pos x="520" y="761"/>
                </a:cxn>
                <a:cxn ang="0">
                  <a:pos x="501" y="712"/>
                </a:cxn>
                <a:cxn ang="0">
                  <a:pos x="502" y="654"/>
                </a:cxn>
                <a:cxn ang="0">
                  <a:pos x="513" y="378"/>
                </a:cxn>
                <a:cxn ang="0">
                  <a:pos x="491" y="323"/>
                </a:cxn>
                <a:cxn ang="0">
                  <a:pos x="441" y="261"/>
                </a:cxn>
                <a:cxn ang="0">
                  <a:pos x="437" y="185"/>
                </a:cxn>
                <a:cxn ang="0">
                  <a:pos x="458" y="162"/>
                </a:cxn>
                <a:cxn ang="0">
                  <a:pos x="452" y="133"/>
                </a:cxn>
                <a:cxn ang="0">
                  <a:pos x="471" y="84"/>
                </a:cxn>
                <a:cxn ang="0">
                  <a:pos x="434" y="45"/>
                </a:cxn>
                <a:cxn ang="0">
                  <a:pos x="414" y="17"/>
                </a:cxn>
                <a:cxn ang="0">
                  <a:pos x="393" y="3"/>
                </a:cxn>
                <a:cxn ang="0">
                  <a:pos x="374" y="14"/>
                </a:cxn>
                <a:cxn ang="0">
                  <a:pos x="339" y="26"/>
                </a:cxn>
                <a:cxn ang="0">
                  <a:pos x="306" y="64"/>
                </a:cxn>
                <a:cxn ang="0">
                  <a:pos x="292" y="86"/>
                </a:cxn>
                <a:cxn ang="0">
                  <a:pos x="287" y="167"/>
                </a:cxn>
                <a:cxn ang="0">
                  <a:pos x="271" y="186"/>
                </a:cxn>
                <a:cxn ang="0">
                  <a:pos x="256" y="203"/>
                </a:cxn>
                <a:cxn ang="0">
                  <a:pos x="248" y="210"/>
                </a:cxn>
                <a:cxn ang="0">
                  <a:pos x="232" y="220"/>
                </a:cxn>
                <a:cxn ang="0">
                  <a:pos x="200" y="203"/>
                </a:cxn>
                <a:cxn ang="0">
                  <a:pos x="172" y="215"/>
                </a:cxn>
                <a:cxn ang="0">
                  <a:pos x="142" y="217"/>
                </a:cxn>
                <a:cxn ang="0">
                  <a:pos x="105" y="211"/>
                </a:cxn>
                <a:cxn ang="0">
                  <a:pos x="93" y="174"/>
                </a:cxn>
                <a:cxn ang="0">
                  <a:pos x="67" y="135"/>
                </a:cxn>
                <a:cxn ang="0">
                  <a:pos x="34" y="151"/>
                </a:cxn>
                <a:cxn ang="0">
                  <a:pos x="0" y="158"/>
                </a:cxn>
                <a:cxn ang="0">
                  <a:pos x="22" y="179"/>
                </a:cxn>
                <a:cxn ang="0">
                  <a:pos x="66" y="225"/>
                </a:cxn>
                <a:cxn ang="0">
                  <a:pos x="105" y="243"/>
                </a:cxn>
                <a:cxn ang="0">
                  <a:pos x="144" y="280"/>
                </a:cxn>
                <a:cxn ang="0">
                  <a:pos x="170" y="319"/>
                </a:cxn>
                <a:cxn ang="0">
                  <a:pos x="167" y="378"/>
                </a:cxn>
                <a:cxn ang="0">
                  <a:pos x="175" y="410"/>
                </a:cxn>
                <a:cxn ang="0">
                  <a:pos x="190" y="485"/>
                </a:cxn>
                <a:cxn ang="0">
                  <a:pos x="180" y="558"/>
                </a:cxn>
                <a:cxn ang="0">
                  <a:pos x="196" y="616"/>
                </a:cxn>
                <a:cxn ang="0">
                  <a:pos x="262" y="666"/>
                </a:cxn>
                <a:cxn ang="0">
                  <a:pos x="261" y="726"/>
                </a:cxn>
                <a:cxn ang="0">
                  <a:pos x="222" y="758"/>
                </a:cxn>
                <a:cxn ang="0">
                  <a:pos x="164" y="841"/>
                </a:cxn>
                <a:cxn ang="0">
                  <a:pos x="124" y="871"/>
                </a:cxn>
                <a:cxn ang="0">
                  <a:pos x="96" y="932"/>
                </a:cxn>
                <a:cxn ang="0">
                  <a:pos x="50" y="969"/>
                </a:cxn>
                <a:cxn ang="0">
                  <a:pos x="43" y="1013"/>
                </a:cxn>
                <a:cxn ang="0">
                  <a:pos x="60" y="1098"/>
                </a:cxn>
                <a:cxn ang="0">
                  <a:pos x="61" y="1178"/>
                </a:cxn>
                <a:cxn ang="0">
                  <a:pos x="50" y="1251"/>
                </a:cxn>
                <a:cxn ang="0">
                  <a:pos x="87" y="1294"/>
                </a:cxn>
                <a:cxn ang="0">
                  <a:pos x="130" y="1311"/>
                </a:cxn>
                <a:cxn ang="0">
                  <a:pos x="167" y="1328"/>
                </a:cxn>
                <a:cxn ang="0">
                  <a:pos x="210" y="1302"/>
                </a:cxn>
                <a:cxn ang="0">
                  <a:pos x="282" y="1292"/>
                </a:cxn>
                <a:cxn ang="0">
                  <a:pos x="347" y="1265"/>
                </a:cxn>
                <a:cxn ang="0">
                  <a:pos x="401" y="1244"/>
                </a:cxn>
                <a:cxn ang="0">
                  <a:pos x="494" y="1162"/>
                </a:cxn>
              </a:cxnLst>
              <a:rect l="0" t="0" r="r" b="b"/>
              <a:pathLst>
                <a:path w="605" h="1336">
                  <a:moveTo>
                    <a:pt x="477" y="135"/>
                  </a:moveTo>
                  <a:cubicBezTo>
                    <a:pt x="480" y="130"/>
                    <a:pt x="483" y="125"/>
                    <a:pt x="486" y="120"/>
                  </a:cubicBezTo>
                  <a:cubicBezTo>
                    <a:pt x="484" y="120"/>
                    <a:pt x="483" y="120"/>
                    <a:pt x="481" y="121"/>
                  </a:cubicBezTo>
                  <a:cubicBezTo>
                    <a:pt x="480" y="122"/>
                    <a:pt x="479" y="123"/>
                    <a:pt x="478" y="124"/>
                  </a:cubicBezTo>
                  <a:cubicBezTo>
                    <a:pt x="478" y="125"/>
                    <a:pt x="479" y="127"/>
                    <a:pt x="479" y="128"/>
                  </a:cubicBezTo>
                  <a:cubicBezTo>
                    <a:pt x="478" y="130"/>
                    <a:pt x="478" y="133"/>
                    <a:pt x="477" y="135"/>
                  </a:cubicBezTo>
                  <a:moveTo>
                    <a:pt x="603" y="991"/>
                  </a:moveTo>
                  <a:cubicBezTo>
                    <a:pt x="603" y="988"/>
                    <a:pt x="602" y="986"/>
                    <a:pt x="600" y="983"/>
                  </a:cubicBezTo>
                  <a:cubicBezTo>
                    <a:pt x="598" y="979"/>
                    <a:pt x="595" y="976"/>
                    <a:pt x="594" y="972"/>
                  </a:cubicBezTo>
                  <a:cubicBezTo>
                    <a:pt x="592" y="968"/>
                    <a:pt x="592" y="967"/>
                    <a:pt x="589" y="963"/>
                  </a:cubicBezTo>
                  <a:cubicBezTo>
                    <a:pt x="586" y="959"/>
                    <a:pt x="584" y="953"/>
                    <a:pt x="583" y="949"/>
                  </a:cubicBezTo>
                  <a:cubicBezTo>
                    <a:pt x="580" y="942"/>
                    <a:pt x="576" y="936"/>
                    <a:pt x="573" y="929"/>
                  </a:cubicBezTo>
                  <a:cubicBezTo>
                    <a:pt x="566" y="917"/>
                    <a:pt x="553" y="908"/>
                    <a:pt x="544" y="898"/>
                  </a:cubicBezTo>
                  <a:cubicBezTo>
                    <a:pt x="541" y="893"/>
                    <a:pt x="537" y="891"/>
                    <a:pt x="533" y="887"/>
                  </a:cubicBezTo>
                  <a:cubicBezTo>
                    <a:pt x="530" y="885"/>
                    <a:pt x="528" y="884"/>
                    <a:pt x="528" y="880"/>
                  </a:cubicBezTo>
                  <a:cubicBezTo>
                    <a:pt x="527" y="878"/>
                    <a:pt x="529" y="874"/>
                    <a:pt x="529" y="872"/>
                  </a:cubicBezTo>
                  <a:cubicBezTo>
                    <a:pt x="529" y="868"/>
                    <a:pt x="529" y="865"/>
                    <a:pt x="530" y="862"/>
                  </a:cubicBezTo>
                  <a:cubicBezTo>
                    <a:pt x="533" y="852"/>
                    <a:pt x="530" y="841"/>
                    <a:pt x="535" y="832"/>
                  </a:cubicBezTo>
                  <a:cubicBezTo>
                    <a:pt x="540" y="821"/>
                    <a:pt x="535" y="834"/>
                    <a:pt x="532" y="823"/>
                  </a:cubicBezTo>
                  <a:cubicBezTo>
                    <a:pt x="531" y="821"/>
                    <a:pt x="531" y="818"/>
                    <a:pt x="530" y="815"/>
                  </a:cubicBezTo>
                  <a:cubicBezTo>
                    <a:pt x="526" y="806"/>
                    <a:pt x="519" y="800"/>
                    <a:pt x="514" y="792"/>
                  </a:cubicBezTo>
                  <a:cubicBezTo>
                    <a:pt x="513" y="791"/>
                    <a:pt x="513" y="789"/>
                    <a:pt x="512" y="788"/>
                  </a:cubicBezTo>
                  <a:cubicBezTo>
                    <a:pt x="511" y="786"/>
                    <a:pt x="510" y="789"/>
                    <a:pt x="510" y="786"/>
                  </a:cubicBezTo>
                  <a:cubicBezTo>
                    <a:pt x="509" y="783"/>
                    <a:pt x="513" y="780"/>
                    <a:pt x="514" y="778"/>
                  </a:cubicBezTo>
                  <a:cubicBezTo>
                    <a:pt x="517" y="772"/>
                    <a:pt x="518" y="766"/>
                    <a:pt x="520" y="761"/>
                  </a:cubicBezTo>
                  <a:cubicBezTo>
                    <a:pt x="521" y="759"/>
                    <a:pt x="524" y="758"/>
                    <a:pt x="522" y="755"/>
                  </a:cubicBezTo>
                  <a:cubicBezTo>
                    <a:pt x="519" y="750"/>
                    <a:pt x="509" y="749"/>
                    <a:pt x="504" y="746"/>
                  </a:cubicBezTo>
                  <a:cubicBezTo>
                    <a:pt x="500" y="742"/>
                    <a:pt x="497" y="738"/>
                    <a:pt x="495" y="733"/>
                  </a:cubicBezTo>
                  <a:cubicBezTo>
                    <a:pt x="493" y="729"/>
                    <a:pt x="492" y="719"/>
                    <a:pt x="494" y="714"/>
                  </a:cubicBezTo>
                  <a:cubicBezTo>
                    <a:pt x="495" y="710"/>
                    <a:pt x="497" y="713"/>
                    <a:pt x="501" y="712"/>
                  </a:cubicBezTo>
                  <a:cubicBezTo>
                    <a:pt x="505" y="711"/>
                    <a:pt x="503" y="710"/>
                    <a:pt x="505" y="708"/>
                  </a:cubicBezTo>
                  <a:cubicBezTo>
                    <a:pt x="509" y="703"/>
                    <a:pt x="510" y="699"/>
                    <a:pt x="505" y="693"/>
                  </a:cubicBezTo>
                  <a:cubicBezTo>
                    <a:pt x="502" y="691"/>
                    <a:pt x="500" y="691"/>
                    <a:pt x="499" y="688"/>
                  </a:cubicBezTo>
                  <a:cubicBezTo>
                    <a:pt x="497" y="685"/>
                    <a:pt x="499" y="679"/>
                    <a:pt x="499" y="676"/>
                  </a:cubicBezTo>
                  <a:cubicBezTo>
                    <a:pt x="499" y="668"/>
                    <a:pt x="498" y="661"/>
                    <a:pt x="502" y="654"/>
                  </a:cubicBezTo>
                  <a:cubicBezTo>
                    <a:pt x="504" y="651"/>
                    <a:pt x="504" y="652"/>
                    <a:pt x="505" y="649"/>
                  </a:cubicBezTo>
                  <a:cubicBezTo>
                    <a:pt x="505" y="646"/>
                    <a:pt x="504" y="643"/>
                    <a:pt x="506" y="640"/>
                  </a:cubicBezTo>
                  <a:cubicBezTo>
                    <a:pt x="512" y="633"/>
                    <a:pt x="530" y="647"/>
                    <a:pt x="516" y="607"/>
                  </a:cubicBezTo>
                  <a:cubicBezTo>
                    <a:pt x="514" y="599"/>
                    <a:pt x="460" y="469"/>
                    <a:pt x="462" y="461"/>
                  </a:cubicBezTo>
                  <a:cubicBezTo>
                    <a:pt x="464" y="455"/>
                    <a:pt x="508" y="393"/>
                    <a:pt x="513" y="378"/>
                  </a:cubicBezTo>
                  <a:cubicBezTo>
                    <a:pt x="515" y="372"/>
                    <a:pt x="519" y="366"/>
                    <a:pt x="515" y="359"/>
                  </a:cubicBezTo>
                  <a:cubicBezTo>
                    <a:pt x="514" y="357"/>
                    <a:pt x="511" y="355"/>
                    <a:pt x="509" y="353"/>
                  </a:cubicBezTo>
                  <a:cubicBezTo>
                    <a:pt x="507" y="351"/>
                    <a:pt x="506" y="349"/>
                    <a:pt x="504" y="346"/>
                  </a:cubicBezTo>
                  <a:cubicBezTo>
                    <a:pt x="503" y="343"/>
                    <a:pt x="500" y="340"/>
                    <a:pt x="498" y="337"/>
                  </a:cubicBezTo>
                  <a:cubicBezTo>
                    <a:pt x="496" y="332"/>
                    <a:pt x="493" y="327"/>
                    <a:pt x="491" y="323"/>
                  </a:cubicBezTo>
                  <a:cubicBezTo>
                    <a:pt x="488" y="316"/>
                    <a:pt x="484" y="312"/>
                    <a:pt x="479" y="307"/>
                  </a:cubicBezTo>
                  <a:cubicBezTo>
                    <a:pt x="476" y="304"/>
                    <a:pt x="477" y="304"/>
                    <a:pt x="472" y="302"/>
                  </a:cubicBezTo>
                  <a:cubicBezTo>
                    <a:pt x="470" y="301"/>
                    <a:pt x="468" y="299"/>
                    <a:pt x="466" y="297"/>
                  </a:cubicBezTo>
                  <a:cubicBezTo>
                    <a:pt x="458" y="292"/>
                    <a:pt x="449" y="293"/>
                    <a:pt x="444" y="284"/>
                  </a:cubicBezTo>
                  <a:cubicBezTo>
                    <a:pt x="440" y="277"/>
                    <a:pt x="441" y="269"/>
                    <a:pt x="441" y="261"/>
                  </a:cubicBezTo>
                  <a:cubicBezTo>
                    <a:pt x="441" y="252"/>
                    <a:pt x="441" y="243"/>
                    <a:pt x="441" y="235"/>
                  </a:cubicBezTo>
                  <a:cubicBezTo>
                    <a:pt x="441" y="226"/>
                    <a:pt x="443" y="219"/>
                    <a:pt x="444" y="211"/>
                  </a:cubicBezTo>
                  <a:cubicBezTo>
                    <a:pt x="446" y="203"/>
                    <a:pt x="445" y="194"/>
                    <a:pt x="449" y="188"/>
                  </a:cubicBezTo>
                  <a:cubicBezTo>
                    <a:pt x="447" y="188"/>
                    <a:pt x="447" y="188"/>
                    <a:pt x="447" y="188"/>
                  </a:cubicBezTo>
                  <a:cubicBezTo>
                    <a:pt x="443" y="188"/>
                    <a:pt x="434" y="189"/>
                    <a:pt x="437" y="185"/>
                  </a:cubicBezTo>
                  <a:cubicBezTo>
                    <a:pt x="436" y="185"/>
                    <a:pt x="442" y="181"/>
                    <a:pt x="442" y="181"/>
                  </a:cubicBezTo>
                  <a:cubicBezTo>
                    <a:pt x="446" y="180"/>
                    <a:pt x="445" y="182"/>
                    <a:pt x="448" y="178"/>
                  </a:cubicBezTo>
                  <a:cubicBezTo>
                    <a:pt x="452" y="174"/>
                    <a:pt x="457" y="171"/>
                    <a:pt x="460" y="166"/>
                  </a:cubicBezTo>
                  <a:cubicBezTo>
                    <a:pt x="461" y="165"/>
                    <a:pt x="462" y="164"/>
                    <a:pt x="462" y="163"/>
                  </a:cubicBezTo>
                  <a:cubicBezTo>
                    <a:pt x="461" y="163"/>
                    <a:pt x="459" y="164"/>
                    <a:pt x="458" y="162"/>
                  </a:cubicBezTo>
                  <a:cubicBezTo>
                    <a:pt x="456" y="161"/>
                    <a:pt x="455" y="159"/>
                    <a:pt x="454" y="158"/>
                  </a:cubicBezTo>
                  <a:cubicBezTo>
                    <a:pt x="453" y="156"/>
                    <a:pt x="452" y="154"/>
                    <a:pt x="451" y="152"/>
                  </a:cubicBezTo>
                  <a:cubicBezTo>
                    <a:pt x="450" y="150"/>
                    <a:pt x="450" y="148"/>
                    <a:pt x="449" y="147"/>
                  </a:cubicBezTo>
                  <a:cubicBezTo>
                    <a:pt x="447" y="143"/>
                    <a:pt x="448" y="140"/>
                    <a:pt x="450" y="136"/>
                  </a:cubicBezTo>
                  <a:cubicBezTo>
                    <a:pt x="450" y="135"/>
                    <a:pt x="451" y="134"/>
                    <a:pt x="452" y="133"/>
                  </a:cubicBezTo>
                  <a:cubicBezTo>
                    <a:pt x="454" y="130"/>
                    <a:pt x="455" y="127"/>
                    <a:pt x="456" y="125"/>
                  </a:cubicBezTo>
                  <a:cubicBezTo>
                    <a:pt x="460" y="118"/>
                    <a:pt x="463" y="112"/>
                    <a:pt x="467" y="107"/>
                  </a:cubicBezTo>
                  <a:cubicBezTo>
                    <a:pt x="469" y="104"/>
                    <a:pt x="470" y="102"/>
                    <a:pt x="472" y="100"/>
                  </a:cubicBezTo>
                  <a:cubicBezTo>
                    <a:pt x="473" y="98"/>
                    <a:pt x="474" y="96"/>
                    <a:pt x="474" y="94"/>
                  </a:cubicBezTo>
                  <a:cubicBezTo>
                    <a:pt x="474" y="91"/>
                    <a:pt x="472" y="87"/>
                    <a:pt x="471" y="84"/>
                  </a:cubicBezTo>
                  <a:cubicBezTo>
                    <a:pt x="469" y="80"/>
                    <a:pt x="468" y="77"/>
                    <a:pt x="467" y="73"/>
                  </a:cubicBezTo>
                  <a:cubicBezTo>
                    <a:pt x="466" y="72"/>
                    <a:pt x="466" y="70"/>
                    <a:pt x="466" y="69"/>
                  </a:cubicBezTo>
                  <a:cubicBezTo>
                    <a:pt x="465" y="67"/>
                    <a:pt x="464" y="66"/>
                    <a:pt x="462" y="65"/>
                  </a:cubicBezTo>
                  <a:cubicBezTo>
                    <a:pt x="458" y="63"/>
                    <a:pt x="456" y="59"/>
                    <a:pt x="452" y="56"/>
                  </a:cubicBezTo>
                  <a:cubicBezTo>
                    <a:pt x="447" y="51"/>
                    <a:pt x="441" y="48"/>
                    <a:pt x="434" y="45"/>
                  </a:cubicBezTo>
                  <a:cubicBezTo>
                    <a:pt x="432" y="43"/>
                    <a:pt x="431" y="42"/>
                    <a:pt x="430" y="40"/>
                  </a:cubicBezTo>
                  <a:cubicBezTo>
                    <a:pt x="429" y="39"/>
                    <a:pt x="428" y="37"/>
                    <a:pt x="428" y="36"/>
                  </a:cubicBezTo>
                  <a:cubicBezTo>
                    <a:pt x="426" y="34"/>
                    <a:pt x="425" y="32"/>
                    <a:pt x="423" y="29"/>
                  </a:cubicBezTo>
                  <a:cubicBezTo>
                    <a:pt x="422" y="26"/>
                    <a:pt x="419" y="24"/>
                    <a:pt x="417" y="21"/>
                  </a:cubicBezTo>
                  <a:cubicBezTo>
                    <a:pt x="417" y="21"/>
                    <a:pt x="415" y="18"/>
                    <a:pt x="414" y="17"/>
                  </a:cubicBezTo>
                  <a:cubicBezTo>
                    <a:pt x="412" y="16"/>
                    <a:pt x="410" y="17"/>
                    <a:pt x="409" y="14"/>
                  </a:cubicBezTo>
                  <a:cubicBezTo>
                    <a:pt x="408" y="13"/>
                    <a:pt x="409" y="10"/>
                    <a:pt x="409" y="9"/>
                  </a:cubicBezTo>
                  <a:cubicBezTo>
                    <a:pt x="409" y="8"/>
                    <a:pt x="408" y="5"/>
                    <a:pt x="407" y="5"/>
                  </a:cubicBezTo>
                  <a:cubicBezTo>
                    <a:pt x="405" y="2"/>
                    <a:pt x="408" y="4"/>
                    <a:pt x="404" y="3"/>
                  </a:cubicBezTo>
                  <a:cubicBezTo>
                    <a:pt x="401" y="3"/>
                    <a:pt x="397" y="5"/>
                    <a:pt x="393" y="3"/>
                  </a:cubicBezTo>
                  <a:cubicBezTo>
                    <a:pt x="392" y="2"/>
                    <a:pt x="392" y="1"/>
                    <a:pt x="390" y="0"/>
                  </a:cubicBezTo>
                  <a:cubicBezTo>
                    <a:pt x="389" y="1"/>
                    <a:pt x="388" y="1"/>
                    <a:pt x="387" y="1"/>
                  </a:cubicBezTo>
                  <a:cubicBezTo>
                    <a:pt x="386" y="1"/>
                    <a:pt x="385" y="2"/>
                    <a:pt x="385" y="2"/>
                  </a:cubicBezTo>
                  <a:cubicBezTo>
                    <a:pt x="382" y="4"/>
                    <a:pt x="381" y="7"/>
                    <a:pt x="379" y="9"/>
                  </a:cubicBezTo>
                  <a:cubicBezTo>
                    <a:pt x="377" y="11"/>
                    <a:pt x="375" y="12"/>
                    <a:pt x="374" y="14"/>
                  </a:cubicBezTo>
                  <a:cubicBezTo>
                    <a:pt x="371" y="17"/>
                    <a:pt x="372" y="21"/>
                    <a:pt x="371" y="25"/>
                  </a:cubicBezTo>
                  <a:cubicBezTo>
                    <a:pt x="368" y="26"/>
                    <a:pt x="365" y="26"/>
                    <a:pt x="362" y="27"/>
                  </a:cubicBezTo>
                  <a:cubicBezTo>
                    <a:pt x="359" y="27"/>
                    <a:pt x="355" y="29"/>
                    <a:pt x="352" y="28"/>
                  </a:cubicBezTo>
                  <a:cubicBezTo>
                    <a:pt x="352" y="28"/>
                    <a:pt x="352" y="26"/>
                    <a:pt x="352" y="26"/>
                  </a:cubicBezTo>
                  <a:cubicBezTo>
                    <a:pt x="348" y="25"/>
                    <a:pt x="343" y="26"/>
                    <a:pt x="339" y="26"/>
                  </a:cubicBezTo>
                  <a:cubicBezTo>
                    <a:pt x="335" y="26"/>
                    <a:pt x="330" y="25"/>
                    <a:pt x="326" y="27"/>
                  </a:cubicBezTo>
                  <a:cubicBezTo>
                    <a:pt x="321" y="30"/>
                    <a:pt x="315" y="36"/>
                    <a:pt x="312" y="41"/>
                  </a:cubicBezTo>
                  <a:cubicBezTo>
                    <a:pt x="311" y="43"/>
                    <a:pt x="311" y="46"/>
                    <a:pt x="309" y="48"/>
                  </a:cubicBezTo>
                  <a:cubicBezTo>
                    <a:pt x="308" y="49"/>
                    <a:pt x="307" y="50"/>
                    <a:pt x="307" y="52"/>
                  </a:cubicBezTo>
                  <a:cubicBezTo>
                    <a:pt x="306" y="56"/>
                    <a:pt x="309" y="61"/>
                    <a:pt x="306" y="64"/>
                  </a:cubicBezTo>
                  <a:cubicBezTo>
                    <a:pt x="303" y="67"/>
                    <a:pt x="297" y="65"/>
                    <a:pt x="295" y="69"/>
                  </a:cubicBezTo>
                  <a:cubicBezTo>
                    <a:pt x="294" y="70"/>
                    <a:pt x="294" y="71"/>
                    <a:pt x="294" y="72"/>
                  </a:cubicBezTo>
                  <a:cubicBezTo>
                    <a:pt x="293" y="73"/>
                    <a:pt x="293" y="73"/>
                    <a:pt x="293" y="74"/>
                  </a:cubicBezTo>
                  <a:cubicBezTo>
                    <a:pt x="292" y="75"/>
                    <a:pt x="293" y="77"/>
                    <a:pt x="293" y="78"/>
                  </a:cubicBezTo>
                  <a:cubicBezTo>
                    <a:pt x="293" y="80"/>
                    <a:pt x="292" y="83"/>
                    <a:pt x="292" y="86"/>
                  </a:cubicBezTo>
                  <a:cubicBezTo>
                    <a:pt x="291" y="91"/>
                    <a:pt x="292" y="97"/>
                    <a:pt x="290" y="102"/>
                  </a:cubicBezTo>
                  <a:cubicBezTo>
                    <a:pt x="289" y="107"/>
                    <a:pt x="288" y="110"/>
                    <a:pt x="288" y="115"/>
                  </a:cubicBezTo>
                  <a:cubicBezTo>
                    <a:pt x="288" y="121"/>
                    <a:pt x="288" y="128"/>
                    <a:pt x="288" y="135"/>
                  </a:cubicBezTo>
                  <a:cubicBezTo>
                    <a:pt x="288" y="143"/>
                    <a:pt x="288" y="152"/>
                    <a:pt x="288" y="160"/>
                  </a:cubicBezTo>
                  <a:cubicBezTo>
                    <a:pt x="288" y="164"/>
                    <a:pt x="288" y="165"/>
                    <a:pt x="287" y="167"/>
                  </a:cubicBezTo>
                  <a:cubicBezTo>
                    <a:pt x="286" y="169"/>
                    <a:pt x="285" y="169"/>
                    <a:pt x="284" y="170"/>
                  </a:cubicBezTo>
                  <a:cubicBezTo>
                    <a:pt x="283" y="172"/>
                    <a:pt x="282" y="175"/>
                    <a:pt x="281" y="177"/>
                  </a:cubicBezTo>
                  <a:cubicBezTo>
                    <a:pt x="280" y="178"/>
                    <a:pt x="279" y="180"/>
                    <a:pt x="278" y="183"/>
                  </a:cubicBezTo>
                  <a:cubicBezTo>
                    <a:pt x="278" y="184"/>
                    <a:pt x="279" y="185"/>
                    <a:pt x="278" y="187"/>
                  </a:cubicBezTo>
                  <a:cubicBezTo>
                    <a:pt x="275" y="187"/>
                    <a:pt x="274" y="186"/>
                    <a:pt x="271" y="186"/>
                  </a:cubicBezTo>
                  <a:cubicBezTo>
                    <a:pt x="268" y="185"/>
                    <a:pt x="268" y="185"/>
                    <a:pt x="266" y="189"/>
                  </a:cubicBezTo>
                  <a:cubicBezTo>
                    <a:pt x="265" y="192"/>
                    <a:pt x="265" y="194"/>
                    <a:pt x="263" y="196"/>
                  </a:cubicBezTo>
                  <a:cubicBezTo>
                    <a:pt x="263" y="196"/>
                    <a:pt x="260" y="198"/>
                    <a:pt x="260" y="198"/>
                  </a:cubicBezTo>
                  <a:cubicBezTo>
                    <a:pt x="260" y="199"/>
                    <a:pt x="259" y="200"/>
                    <a:pt x="258" y="201"/>
                  </a:cubicBezTo>
                  <a:cubicBezTo>
                    <a:pt x="257" y="202"/>
                    <a:pt x="256" y="201"/>
                    <a:pt x="256" y="203"/>
                  </a:cubicBezTo>
                  <a:cubicBezTo>
                    <a:pt x="255" y="203"/>
                    <a:pt x="255" y="202"/>
                    <a:pt x="255" y="201"/>
                  </a:cubicBezTo>
                  <a:cubicBezTo>
                    <a:pt x="254" y="201"/>
                    <a:pt x="254" y="199"/>
                    <a:pt x="252" y="198"/>
                  </a:cubicBezTo>
                  <a:cubicBezTo>
                    <a:pt x="249" y="195"/>
                    <a:pt x="244" y="196"/>
                    <a:pt x="241" y="195"/>
                  </a:cubicBezTo>
                  <a:cubicBezTo>
                    <a:pt x="243" y="198"/>
                    <a:pt x="250" y="201"/>
                    <a:pt x="254" y="201"/>
                  </a:cubicBezTo>
                  <a:cubicBezTo>
                    <a:pt x="252" y="203"/>
                    <a:pt x="249" y="207"/>
                    <a:pt x="248" y="210"/>
                  </a:cubicBezTo>
                  <a:cubicBezTo>
                    <a:pt x="247" y="214"/>
                    <a:pt x="255" y="224"/>
                    <a:pt x="249" y="227"/>
                  </a:cubicBezTo>
                  <a:cubicBezTo>
                    <a:pt x="247" y="228"/>
                    <a:pt x="245" y="226"/>
                    <a:pt x="243" y="228"/>
                  </a:cubicBezTo>
                  <a:cubicBezTo>
                    <a:pt x="241" y="229"/>
                    <a:pt x="241" y="231"/>
                    <a:pt x="239" y="232"/>
                  </a:cubicBezTo>
                  <a:cubicBezTo>
                    <a:pt x="236" y="232"/>
                    <a:pt x="237" y="226"/>
                    <a:pt x="235" y="224"/>
                  </a:cubicBezTo>
                  <a:cubicBezTo>
                    <a:pt x="234" y="223"/>
                    <a:pt x="234" y="221"/>
                    <a:pt x="232" y="220"/>
                  </a:cubicBezTo>
                  <a:cubicBezTo>
                    <a:pt x="229" y="219"/>
                    <a:pt x="225" y="217"/>
                    <a:pt x="222" y="216"/>
                  </a:cubicBezTo>
                  <a:cubicBezTo>
                    <a:pt x="220" y="215"/>
                    <a:pt x="218" y="215"/>
                    <a:pt x="217" y="214"/>
                  </a:cubicBezTo>
                  <a:cubicBezTo>
                    <a:pt x="216" y="213"/>
                    <a:pt x="215" y="213"/>
                    <a:pt x="214" y="213"/>
                  </a:cubicBezTo>
                  <a:cubicBezTo>
                    <a:pt x="214" y="212"/>
                    <a:pt x="213" y="212"/>
                    <a:pt x="213" y="211"/>
                  </a:cubicBezTo>
                  <a:cubicBezTo>
                    <a:pt x="209" y="208"/>
                    <a:pt x="204" y="206"/>
                    <a:pt x="200" y="203"/>
                  </a:cubicBezTo>
                  <a:cubicBezTo>
                    <a:pt x="195" y="200"/>
                    <a:pt x="190" y="196"/>
                    <a:pt x="184" y="196"/>
                  </a:cubicBezTo>
                  <a:cubicBezTo>
                    <a:pt x="183" y="198"/>
                    <a:pt x="183" y="200"/>
                    <a:pt x="182" y="202"/>
                  </a:cubicBezTo>
                  <a:cubicBezTo>
                    <a:pt x="181" y="203"/>
                    <a:pt x="179" y="205"/>
                    <a:pt x="178" y="206"/>
                  </a:cubicBezTo>
                  <a:cubicBezTo>
                    <a:pt x="176" y="209"/>
                    <a:pt x="176" y="212"/>
                    <a:pt x="175" y="214"/>
                  </a:cubicBezTo>
                  <a:cubicBezTo>
                    <a:pt x="174" y="215"/>
                    <a:pt x="172" y="214"/>
                    <a:pt x="172" y="215"/>
                  </a:cubicBezTo>
                  <a:cubicBezTo>
                    <a:pt x="172" y="216"/>
                    <a:pt x="172" y="217"/>
                    <a:pt x="172" y="217"/>
                  </a:cubicBezTo>
                  <a:cubicBezTo>
                    <a:pt x="170" y="220"/>
                    <a:pt x="172" y="220"/>
                    <a:pt x="169" y="220"/>
                  </a:cubicBezTo>
                  <a:cubicBezTo>
                    <a:pt x="167" y="220"/>
                    <a:pt x="165" y="220"/>
                    <a:pt x="163" y="220"/>
                  </a:cubicBezTo>
                  <a:cubicBezTo>
                    <a:pt x="159" y="220"/>
                    <a:pt x="154" y="224"/>
                    <a:pt x="150" y="223"/>
                  </a:cubicBezTo>
                  <a:cubicBezTo>
                    <a:pt x="146" y="222"/>
                    <a:pt x="146" y="219"/>
                    <a:pt x="142" y="217"/>
                  </a:cubicBezTo>
                  <a:cubicBezTo>
                    <a:pt x="140" y="217"/>
                    <a:pt x="137" y="217"/>
                    <a:pt x="135" y="217"/>
                  </a:cubicBezTo>
                  <a:cubicBezTo>
                    <a:pt x="133" y="217"/>
                    <a:pt x="132" y="216"/>
                    <a:pt x="130" y="215"/>
                  </a:cubicBezTo>
                  <a:cubicBezTo>
                    <a:pt x="125" y="213"/>
                    <a:pt x="121" y="212"/>
                    <a:pt x="115" y="211"/>
                  </a:cubicBezTo>
                  <a:cubicBezTo>
                    <a:pt x="114" y="210"/>
                    <a:pt x="112" y="210"/>
                    <a:pt x="110" y="210"/>
                  </a:cubicBezTo>
                  <a:cubicBezTo>
                    <a:pt x="108" y="210"/>
                    <a:pt x="107" y="211"/>
                    <a:pt x="105" y="211"/>
                  </a:cubicBezTo>
                  <a:cubicBezTo>
                    <a:pt x="104" y="204"/>
                    <a:pt x="105" y="196"/>
                    <a:pt x="104" y="189"/>
                  </a:cubicBezTo>
                  <a:cubicBezTo>
                    <a:pt x="103" y="186"/>
                    <a:pt x="103" y="188"/>
                    <a:pt x="101" y="186"/>
                  </a:cubicBezTo>
                  <a:cubicBezTo>
                    <a:pt x="100" y="185"/>
                    <a:pt x="100" y="184"/>
                    <a:pt x="99" y="183"/>
                  </a:cubicBezTo>
                  <a:cubicBezTo>
                    <a:pt x="99" y="181"/>
                    <a:pt x="97" y="180"/>
                    <a:pt x="96" y="178"/>
                  </a:cubicBezTo>
                  <a:cubicBezTo>
                    <a:pt x="95" y="177"/>
                    <a:pt x="94" y="175"/>
                    <a:pt x="93" y="174"/>
                  </a:cubicBezTo>
                  <a:cubicBezTo>
                    <a:pt x="91" y="171"/>
                    <a:pt x="88" y="167"/>
                    <a:pt x="85" y="164"/>
                  </a:cubicBezTo>
                  <a:cubicBezTo>
                    <a:pt x="83" y="162"/>
                    <a:pt x="81" y="160"/>
                    <a:pt x="79" y="157"/>
                  </a:cubicBezTo>
                  <a:cubicBezTo>
                    <a:pt x="76" y="153"/>
                    <a:pt x="74" y="148"/>
                    <a:pt x="73" y="144"/>
                  </a:cubicBezTo>
                  <a:cubicBezTo>
                    <a:pt x="72" y="142"/>
                    <a:pt x="72" y="141"/>
                    <a:pt x="71" y="139"/>
                  </a:cubicBezTo>
                  <a:cubicBezTo>
                    <a:pt x="70" y="138"/>
                    <a:pt x="68" y="137"/>
                    <a:pt x="67" y="135"/>
                  </a:cubicBezTo>
                  <a:cubicBezTo>
                    <a:pt x="66" y="133"/>
                    <a:pt x="66" y="129"/>
                    <a:pt x="64" y="127"/>
                  </a:cubicBezTo>
                  <a:cubicBezTo>
                    <a:pt x="62" y="125"/>
                    <a:pt x="57" y="126"/>
                    <a:pt x="55" y="126"/>
                  </a:cubicBezTo>
                  <a:cubicBezTo>
                    <a:pt x="49" y="126"/>
                    <a:pt x="44" y="129"/>
                    <a:pt x="39" y="130"/>
                  </a:cubicBezTo>
                  <a:cubicBezTo>
                    <a:pt x="34" y="132"/>
                    <a:pt x="27" y="134"/>
                    <a:pt x="30" y="141"/>
                  </a:cubicBezTo>
                  <a:cubicBezTo>
                    <a:pt x="31" y="144"/>
                    <a:pt x="33" y="146"/>
                    <a:pt x="34" y="151"/>
                  </a:cubicBezTo>
                  <a:cubicBezTo>
                    <a:pt x="34" y="154"/>
                    <a:pt x="34" y="158"/>
                    <a:pt x="34" y="161"/>
                  </a:cubicBezTo>
                  <a:cubicBezTo>
                    <a:pt x="31" y="160"/>
                    <a:pt x="28" y="158"/>
                    <a:pt x="25" y="157"/>
                  </a:cubicBezTo>
                  <a:cubicBezTo>
                    <a:pt x="23" y="156"/>
                    <a:pt x="19" y="153"/>
                    <a:pt x="17" y="154"/>
                  </a:cubicBezTo>
                  <a:cubicBezTo>
                    <a:pt x="17" y="154"/>
                    <a:pt x="17" y="155"/>
                    <a:pt x="17" y="156"/>
                  </a:cubicBezTo>
                  <a:cubicBezTo>
                    <a:pt x="11" y="157"/>
                    <a:pt x="5" y="157"/>
                    <a:pt x="0" y="158"/>
                  </a:cubicBezTo>
                  <a:cubicBezTo>
                    <a:pt x="1" y="157"/>
                    <a:pt x="3" y="157"/>
                    <a:pt x="5" y="157"/>
                  </a:cubicBezTo>
                  <a:cubicBezTo>
                    <a:pt x="5" y="157"/>
                    <a:pt x="5" y="158"/>
                    <a:pt x="5" y="158"/>
                  </a:cubicBezTo>
                  <a:cubicBezTo>
                    <a:pt x="6" y="159"/>
                    <a:pt x="6" y="161"/>
                    <a:pt x="7" y="162"/>
                  </a:cubicBezTo>
                  <a:cubicBezTo>
                    <a:pt x="8" y="165"/>
                    <a:pt x="11" y="168"/>
                    <a:pt x="13" y="171"/>
                  </a:cubicBezTo>
                  <a:cubicBezTo>
                    <a:pt x="16" y="174"/>
                    <a:pt x="19" y="176"/>
                    <a:pt x="22" y="179"/>
                  </a:cubicBezTo>
                  <a:cubicBezTo>
                    <a:pt x="25" y="181"/>
                    <a:pt x="26" y="183"/>
                    <a:pt x="28" y="185"/>
                  </a:cubicBezTo>
                  <a:cubicBezTo>
                    <a:pt x="31" y="187"/>
                    <a:pt x="34" y="189"/>
                    <a:pt x="37" y="192"/>
                  </a:cubicBezTo>
                  <a:cubicBezTo>
                    <a:pt x="40" y="196"/>
                    <a:pt x="41" y="201"/>
                    <a:pt x="45" y="204"/>
                  </a:cubicBezTo>
                  <a:cubicBezTo>
                    <a:pt x="50" y="207"/>
                    <a:pt x="52" y="211"/>
                    <a:pt x="55" y="216"/>
                  </a:cubicBezTo>
                  <a:cubicBezTo>
                    <a:pt x="58" y="219"/>
                    <a:pt x="62" y="224"/>
                    <a:pt x="66" y="225"/>
                  </a:cubicBezTo>
                  <a:cubicBezTo>
                    <a:pt x="71" y="226"/>
                    <a:pt x="73" y="226"/>
                    <a:pt x="77" y="229"/>
                  </a:cubicBezTo>
                  <a:cubicBezTo>
                    <a:pt x="80" y="231"/>
                    <a:pt x="82" y="233"/>
                    <a:pt x="85" y="235"/>
                  </a:cubicBezTo>
                  <a:cubicBezTo>
                    <a:pt x="86" y="237"/>
                    <a:pt x="88" y="239"/>
                    <a:pt x="90" y="240"/>
                  </a:cubicBezTo>
                  <a:cubicBezTo>
                    <a:pt x="91" y="241"/>
                    <a:pt x="92" y="241"/>
                    <a:pt x="94" y="241"/>
                  </a:cubicBezTo>
                  <a:cubicBezTo>
                    <a:pt x="98" y="241"/>
                    <a:pt x="101" y="242"/>
                    <a:pt x="105" y="243"/>
                  </a:cubicBezTo>
                  <a:cubicBezTo>
                    <a:pt x="110" y="246"/>
                    <a:pt x="112" y="247"/>
                    <a:pt x="116" y="252"/>
                  </a:cubicBezTo>
                  <a:cubicBezTo>
                    <a:pt x="119" y="257"/>
                    <a:pt x="124" y="263"/>
                    <a:pt x="127" y="269"/>
                  </a:cubicBezTo>
                  <a:cubicBezTo>
                    <a:pt x="128" y="271"/>
                    <a:pt x="129" y="272"/>
                    <a:pt x="130" y="274"/>
                  </a:cubicBezTo>
                  <a:cubicBezTo>
                    <a:pt x="131" y="277"/>
                    <a:pt x="132" y="276"/>
                    <a:pt x="135" y="277"/>
                  </a:cubicBezTo>
                  <a:cubicBezTo>
                    <a:pt x="137" y="278"/>
                    <a:pt x="142" y="279"/>
                    <a:pt x="144" y="280"/>
                  </a:cubicBezTo>
                  <a:cubicBezTo>
                    <a:pt x="145" y="282"/>
                    <a:pt x="144" y="285"/>
                    <a:pt x="144" y="286"/>
                  </a:cubicBezTo>
                  <a:cubicBezTo>
                    <a:pt x="145" y="290"/>
                    <a:pt x="144" y="294"/>
                    <a:pt x="145" y="297"/>
                  </a:cubicBezTo>
                  <a:cubicBezTo>
                    <a:pt x="148" y="297"/>
                    <a:pt x="150" y="298"/>
                    <a:pt x="152" y="299"/>
                  </a:cubicBezTo>
                  <a:cubicBezTo>
                    <a:pt x="156" y="300"/>
                    <a:pt x="157" y="302"/>
                    <a:pt x="159" y="305"/>
                  </a:cubicBezTo>
                  <a:cubicBezTo>
                    <a:pt x="162" y="310"/>
                    <a:pt x="163" y="318"/>
                    <a:pt x="170" y="319"/>
                  </a:cubicBezTo>
                  <a:cubicBezTo>
                    <a:pt x="171" y="324"/>
                    <a:pt x="168" y="326"/>
                    <a:pt x="166" y="331"/>
                  </a:cubicBezTo>
                  <a:cubicBezTo>
                    <a:pt x="166" y="333"/>
                    <a:pt x="165" y="335"/>
                    <a:pt x="165" y="337"/>
                  </a:cubicBezTo>
                  <a:cubicBezTo>
                    <a:pt x="165" y="341"/>
                    <a:pt x="165" y="345"/>
                    <a:pt x="165" y="349"/>
                  </a:cubicBezTo>
                  <a:cubicBezTo>
                    <a:pt x="165" y="356"/>
                    <a:pt x="168" y="361"/>
                    <a:pt x="169" y="368"/>
                  </a:cubicBezTo>
                  <a:cubicBezTo>
                    <a:pt x="169" y="371"/>
                    <a:pt x="169" y="375"/>
                    <a:pt x="167" y="378"/>
                  </a:cubicBezTo>
                  <a:cubicBezTo>
                    <a:pt x="164" y="381"/>
                    <a:pt x="159" y="382"/>
                    <a:pt x="160" y="387"/>
                  </a:cubicBezTo>
                  <a:cubicBezTo>
                    <a:pt x="161" y="390"/>
                    <a:pt x="162" y="393"/>
                    <a:pt x="164" y="394"/>
                  </a:cubicBezTo>
                  <a:cubicBezTo>
                    <a:pt x="166" y="396"/>
                    <a:pt x="170" y="395"/>
                    <a:pt x="172" y="396"/>
                  </a:cubicBezTo>
                  <a:cubicBezTo>
                    <a:pt x="173" y="397"/>
                    <a:pt x="173" y="398"/>
                    <a:pt x="173" y="400"/>
                  </a:cubicBezTo>
                  <a:cubicBezTo>
                    <a:pt x="174" y="403"/>
                    <a:pt x="175" y="406"/>
                    <a:pt x="175" y="410"/>
                  </a:cubicBezTo>
                  <a:cubicBezTo>
                    <a:pt x="176" y="412"/>
                    <a:pt x="177" y="416"/>
                    <a:pt x="176" y="419"/>
                  </a:cubicBezTo>
                  <a:cubicBezTo>
                    <a:pt x="176" y="421"/>
                    <a:pt x="174" y="420"/>
                    <a:pt x="173" y="422"/>
                  </a:cubicBezTo>
                  <a:cubicBezTo>
                    <a:pt x="171" y="424"/>
                    <a:pt x="172" y="430"/>
                    <a:pt x="172" y="433"/>
                  </a:cubicBezTo>
                  <a:cubicBezTo>
                    <a:pt x="172" y="443"/>
                    <a:pt x="175" y="453"/>
                    <a:pt x="180" y="462"/>
                  </a:cubicBezTo>
                  <a:cubicBezTo>
                    <a:pt x="185" y="469"/>
                    <a:pt x="189" y="477"/>
                    <a:pt x="190" y="485"/>
                  </a:cubicBezTo>
                  <a:cubicBezTo>
                    <a:pt x="192" y="494"/>
                    <a:pt x="189" y="502"/>
                    <a:pt x="187" y="510"/>
                  </a:cubicBezTo>
                  <a:cubicBezTo>
                    <a:pt x="186" y="516"/>
                    <a:pt x="187" y="522"/>
                    <a:pt x="184" y="528"/>
                  </a:cubicBezTo>
                  <a:cubicBezTo>
                    <a:pt x="182" y="531"/>
                    <a:pt x="180" y="533"/>
                    <a:pt x="180" y="537"/>
                  </a:cubicBezTo>
                  <a:cubicBezTo>
                    <a:pt x="179" y="541"/>
                    <a:pt x="180" y="544"/>
                    <a:pt x="180" y="548"/>
                  </a:cubicBezTo>
                  <a:cubicBezTo>
                    <a:pt x="180" y="551"/>
                    <a:pt x="179" y="555"/>
                    <a:pt x="180" y="558"/>
                  </a:cubicBezTo>
                  <a:cubicBezTo>
                    <a:pt x="182" y="562"/>
                    <a:pt x="185" y="563"/>
                    <a:pt x="187" y="567"/>
                  </a:cubicBezTo>
                  <a:cubicBezTo>
                    <a:pt x="193" y="576"/>
                    <a:pt x="194" y="586"/>
                    <a:pt x="197" y="596"/>
                  </a:cubicBezTo>
                  <a:cubicBezTo>
                    <a:pt x="198" y="601"/>
                    <a:pt x="199" y="607"/>
                    <a:pt x="198" y="612"/>
                  </a:cubicBezTo>
                  <a:cubicBezTo>
                    <a:pt x="198" y="613"/>
                    <a:pt x="197" y="615"/>
                    <a:pt x="197" y="616"/>
                  </a:cubicBezTo>
                  <a:cubicBezTo>
                    <a:pt x="197" y="616"/>
                    <a:pt x="197" y="616"/>
                    <a:pt x="196" y="616"/>
                  </a:cubicBezTo>
                  <a:cubicBezTo>
                    <a:pt x="199" y="619"/>
                    <a:pt x="202" y="620"/>
                    <a:pt x="205" y="620"/>
                  </a:cubicBezTo>
                  <a:cubicBezTo>
                    <a:pt x="205" y="630"/>
                    <a:pt x="221" y="632"/>
                    <a:pt x="228" y="634"/>
                  </a:cubicBezTo>
                  <a:cubicBezTo>
                    <a:pt x="234" y="636"/>
                    <a:pt x="242" y="639"/>
                    <a:pt x="247" y="644"/>
                  </a:cubicBezTo>
                  <a:cubicBezTo>
                    <a:pt x="252" y="648"/>
                    <a:pt x="255" y="654"/>
                    <a:pt x="258" y="659"/>
                  </a:cubicBezTo>
                  <a:cubicBezTo>
                    <a:pt x="259" y="661"/>
                    <a:pt x="260" y="664"/>
                    <a:pt x="262" y="666"/>
                  </a:cubicBezTo>
                  <a:cubicBezTo>
                    <a:pt x="263" y="667"/>
                    <a:pt x="265" y="667"/>
                    <a:pt x="266" y="667"/>
                  </a:cubicBezTo>
                  <a:cubicBezTo>
                    <a:pt x="270" y="674"/>
                    <a:pt x="265" y="686"/>
                    <a:pt x="264" y="693"/>
                  </a:cubicBezTo>
                  <a:cubicBezTo>
                    <a:pt x="264" y="698"/>
                    <a:pt x="264" y="702"/>
                    <a:pt x="267" y="706"/>
                  </a:cubicBezTo>
                  <a:cubicBezTo>
                    <a:pt x="269" y="711"/>
                    <a:pt x="276" y="716"/>
                    <a:pt x="274" y="723"/>
                  </a:cubicBezTo>
                  <a:cubicBezTo>
                    <a:pt x="271" y="723"/>
                    <a:pt x="263" y="723"/>
                    <a:pt x="261" y="726"/>
                  </a:cubicBezTo>
                  <a:cubicBezTo>
                    <a:pt x="264" y="728"/>
                    <a:pt x="271" y="735"/>
                    <a:pt x="267" y="738"/>
                  </a:cubicBezTo>
                  <a:cubicBezTo>
                    <a:pt x="263" y="735"/>
                    <a:pt x="261" y="733"/>
                    <a:pt x="256" y="735"/>
                  </a:cubicBezTo>
                  <a:cubicBezTo>
                    <a:pt x="251" y="737"/>
                    <a:pt x="250" y="741"/>
                    <a:pt x="246" y="743"/>
                  </a:cubicBezTo>
                  <a:cubicBezTo>
                    <a:pt x="239" y="746"/>
                    <a:pt x="228" y="739"/>
                    <a:pt x="224" y="749"/>
                  </a:cubicBezTo>
                  <a:cubicBezTo>
                    <a:pt x="223" y="752"/>
                    <a:pt x="224" y="755"/>
                    <a:pt x="222" y="758"/>
                  </a:cubicBezTo>
                  <a:cubicBezTo>
                    <a:pt x="221" y="763"/>
                    <a:pt x="217" y="763"/>
                    <a:pt x="214" y="767"/>
                  </a:cubicBezTo>
                  <a:cubicBezTo>
                    <a:pt x="208" y="774"/>
                    <a:pt x="201" y="783"/>
                    <a:pt x="195" y="791"/>
                  </a:cubicBezTo>
                  <a:cubicBezTo>
                    <a:pt x="187" y="802"/>
                    <a:pt x="180" y="816"/>
                    <a:pt x="171" y="826"/>
                  </a:cubicBezTo>
                  <a:cubicBezTo>
                    <a:pt x="169" y="828"/>
                    <a:pt x="167" y="830"/>
                    <a:pt x="166" y="833"/>
                  </a:cubicBezTo>
                  <a:cubicBezTo>
                    <a:pt x="165" y="836"/>
                    <a:pt x="168" y="840"/>
                    <a:pt x="164" y="841"/>
                  </a:cubicBezTo>
                  <a:cubicBezTo>
                    <a:pt x="160" y="843"/>
                    <a:pt x="158" y="839"/>
                    <a:pt x="155" y="841"/>
                  </a:cubicBezTo>
                  <a:cubicBezTo>
                    <a:pt x="151" y="844"/>
                    <a:pt x="146" y="853"/>
                    <a:pt x="145" y="857"/>
                  </a:cubicBezTo>
                  <a:cubicBezTo>
                    <a:pt x="144" y="862"/>
                    <a:pt x="147" y="868"/>
                    <a:pt x="140" y="869"/>
                  </a:cubicBezTo>
                  <a:cubicBezTo>
                    <a:pt x="134" y="870"/>
                    <a:pt x="133" y="864"/>
                    <a:pt x="128" y="863"/>
                  </a:cubicBezTo>
                  <a:cubicBezTo>
                    <a:pt x="127" y="866"/>
                    <a:pt x="125" y="868"/>
                    <a:pt x="124" y="871"/>
                  </a:cubicBezTo>
                  <a:cubicBezTo>
                    <a:pt x="124" y="874"/>
                    <a:pt x="125" y="877"/>
                    <a:pt x="124" y="881"/>
                  </a:cubicBezTo>
                  <a:cubicBezTo>
                    <a:pt x="124" y="884"/>
                    <a:pt x="124" y="885"/>
                    <a:pt x="122" y="887"/>
                  </a:cubicBezTo>
                  <a:cubicBezTo>
                    <a:pt x="119" y="890"/>
                    <a:pt x="112" y="890"/>
                    <a:pt x="109" y="893"/>
                  </a:cubicBezTo>
                  <a:cubicBezTo>
                    <a:pt x="105" y="898"/>
                    <a:pt x="109" y="905"/>
                    <a:pt x="111" y="910"/>
                  </a:cubicBezTo>
                  <a:cubicBezTo>
                    <a:pt x="116" y="919"/>
                    <a:pt x="105" y="929"/>
                    <a:pt x="96" y="932"/>
                  </a:cubicBezTo>
                  <a:cubicBezTo>
                    <a:pt x="93" y="930"/>
                    <a:pt x="89" y="931"/>
                    <a:pt x="86" y="931"/>
                  </a:cubicBezTo>
                  <a:cubicBezTo>
                    <a:pt x="82" y="931"/>
                    <a:pt x="78" y="929"/>
                    <a:pt x="75" y="929"/>
                  </a:cubicBezTo>
                  <a:cubicBezTo>
                    <a:pt x="65" y="928"/>
                    <a:pt x="66" y="935"/>
                    <a:pt x="66" y="943"/>
                  </a:cubicBezTo>
                  <a:cubicBezTo>
                    <a:pt x="66" y="949"/>
                    <a:pt x="67" y="964"/>
                    <a:pt x="62" y="967"/>
                  </a:cubicBezTo>
                  <a:cubicBezTo>
                    <a:pt x="58" y="970"/>
                    <a:pt x="54" y="967"/>
                    <a:pt x="50" y="969"/>
                  </a:cubicBezTo>
                  <a:cubicBezTo>
                    <a:pt x="43" y="972"/>
                    <a:pt x="42" y="986"/>
                    <a:pt x="43" y="994"/>
                  </a:cubicBezTo>
                  <a:cubicBezTo>
                    <a:pt x="43" y="994"/>
                    <a:pt x="43" y="994"/>
                    <a:pt x="43" y="995"/>
                  </a:cubicBezTo>
                  <a:cubicBezTo>
                    <a:pt x="43" y="994"/>
                    <a:pt x="43" y="994"/>
                    <a:pt x="43" y="994"/>
                  </a:cubicBezTo>
                  <a:cubicBezTo>
                    <a:pt x="43" y="993"/>
                    <a:pt x="42" y="993"/>
                    <a:pt x="42" y="993"/>
                  </a:cubicBezTo>
                  <a:cubicBezTo>
                    <a:pt x="39" y="997"/>
                    <a:pt x="41" y="1008"/>
                    <a:pt x="43" y="1013"/>
                  </a:cubicBezTo>
                  <a:cubicBezTo>
                    <a:pt x="46" y="1025"/>
                    <a:pt x="59" y="1035"/>
                    <a:pt x="55" y="1049"/>
                  </a:cubicBezTo>
                  <a:cubicBezTo>
                    <a:pt x="53" y="1054"/>
                    <a:pt x="51" y="1056"/>
                    <a:pt x="52" y="1061"/>
                  </a:cubicBezTo>
                  <a:cubicBezTo>
                    <a:pt x="53" y="1066"/>
                    <a:pt x="54" y="1070"/>
                    <a:pt x="54" y="1075"/>
                  </a:cubicBezTo>
                  <a:cubicBezTo>
                    <a:pt x="54" y="1082"/>
                    <a:pt x="52" y="1095"/>
                    <a:pt x="56" y="1101"/>
                  </a:cubicBezTo>
                  <a:cubicBezTo>
                    <a:pt x="58" y="1101"/>
                    <a:pt x="60" y="1099"/>
                    <a:pt x="60" y="1098"/>
                  </a:cubicBezTo>
                  <a:cubicBezTo>
                    <a:pt x="58" y="1105"/>
                    <a:pt x="54" y="1112"/>
                    <a:pt x="55" y="1120"/>
                  </a:cubicBezTo>
                  <a:cubicBezTo>
                    <a:pt x="56" y="1127"/>
                    <a:pt x="61" y="1131"/>
                    <a:pt x="64" y="1137"/>
                  </a:cubicBezTo>
                  <a:cubicBezTo>
                    <a:pt x="68" y="1142"/>
                    <a:pt x="70" y="1145"/>
                    <a:pt x="68" y="1152"/>
                  </a:cubicBezTo>
                  <a:cubicBezTo>
                    <a:pt x="67" y="1156"/>
                    <a:pt x="64" y="1158"/>
                    <a:pt x="62" y="1162"/>
                  </a:cubicBezTo>
                  <a:cubicBezTo>
                    <a:pt x="60" y="1166"/>
                    <a:pt x="61" y="1173"/>
                    <a:pt x="61" y="1178"/>
                  </a:cubicBezTo>
                  <a:cubicBezTo>
                    <a:pt x="61" y="1180"/>
                    <a:pt x="62" y="1183"/>
                    <a:pt x="61" y="1185"/>
                  </a:cubicBezTo>
                  <a:cubicBezTo>
                    <a:pt x="60" y="1192"/>
                    <a:pt x="55" y="1197"/>
                    <a:pt x="55" y="1204"/>
                  </a:cubicBezTo>
                  <a:cubicBezTo>
                    <a:pt x="55" y="1210"/>
                    <a:pt x="57" y="1216"/>
                    <a:pt x="56" y="1221"/>
                  </a:cubicBezTo>
                  <a:cubicBezTo>
                    <a:pt x="55" y="1228"/>
                    <a:pt x="49" y="1232"/>
                    <a:pt x="47" y="1238"/>
                  </a:cubicBezTo>
                  <a:cubicBezTo>
                    <a:pt x="46" y="1243"/>
                    <a:pt x="47" y="1247"/>
                    <a:pt x="50" y="1251"/>
                  </a:cubicBezTo>
                  <a:cubicBezTo>
                    <a:pt x="53" y="1257"/>
                    <a:pt x="54" y="1254"/>
                    <a:pt x="59" y="1251"/>
                  </a:cubicBezTo>
                  <a:cubicBezTo>
                    <a:pt x="64" y="1249"/>
                    <a:pt x="68" y="1248"/>
                    <a:pt x="70" y="1253"/>
                  </a:cubicBezTo>
                  <a:cubicBezTo>
                    <a:pt x="73" y="1260"/>
                    <a:pt x="66" y="1266"/>
                    <a:pt x="65" y="1272"/>
                  </a:cubicBezTo>
                  <a:cubicBezTo>
                    <a:pt x="71" y="1275"/>
                    <a:pt x="76" y="1277"/>
                    <a:pt x="80" y="1282"/>
                  </a:cubicBezTo>
                  <a:cubicBezTo>
                    <a:pt x="84" y="1285"/>
                    <a:pt x="84" y="1292"/>
                    <a:pt x="87" y="1294"/>
                  </a:cubicBezTo>
                  <a:cubicBezTo>
                    <a:pt x="92" y="1288"/>
                    <a:pt x="97" y="1281"/>
                    <a:pt x="106" y="1280"/>
                  </a:cubicBezTo>
                  <a:cubicBezTo>
                    <a:pt x="113" y="1279"/>
                    <a:pt x="112" y="1282"/>
                    <a:pt x="114" y="1288"/>
                  </a:cubicBezTo>
                  <a:cubicBezTo>
                    <a:pt x="114" y="1291"/>
                    <a:pt x="117" y="1310"/>
                    <a:pt x="122" y="1309"/>
                  </a:cubicBezTo>
                  <a:cubicBezTo>
                    <a:pt x="125" y="1308"/>
                    <a:pt x="126" y="1302"/>
                    <a:pt x="129" y="1303"/>
                  </a:cubicBezTo>
                  <a:cubicBezTo>
                    <a:pt x="130" y="1306"/>
                    <a:pt x="129" y="1309"/>
                    <a:pt x="130" y="1311"/>
                  </a:cubicBezTo>
                  <a:cubicBezTo>
                    <a:pt x="134" y="1308"/>
                    <a:pt x="141" y="1303"/>
                    <a:pt x="146" y="1303"/>
                  </a:cubicBezTo>
                  <a:cubicBezTo>
                    <a:pt x="144" y="1307"/>
                    <a:pt x="134" y="1311"/>
                    <a:pt x="134" y="1316"/>
                  </a:cubicBezTo>
                  <a:cubicBezTo>
                    <a:pt x="135" y="1318"/>
                    <a:pt x="139" y="1322"/>
                    <a:pt x="140" y="1325"/>
                  </a:cubicBezTo>
                  <a:cubicBezTo>
                    <a:pt x="145" y="1336"/>
                    <a:pt x="151" y="1324"/>
                    <a:pt x="157" y="1319"/>
                  </a:cubicBezTo>
                  <a:cubicBezTo>
                    <a:pt x="161" y="1323"/>
                    <a:pt x="162" y="1327"/>
                    <a:pt x="167" y="1328"/>
                  </a:cubicBezTo>
                  <a:cubicBezTo>
                    <a:pt x="173" y="1328"/>
                    <a:pt x="175" y="1322"/>
                    <a:pt x="180" y="1319"/>
                  </a:cubicBezTo>
                  <a:cubicBezTo>
                    <a:pt x="186" y="1314"/>
                    <a:pt x="191" y="1311"/>
                    <a:pt x="199" y="1310"/>
                  </a:cubicBezTo>
                  <a:cubicBezTo>
                    <a:pt x="203" y="1309"/>
                    <a:pt x="209" y="1306"/>
                    <a:pt x="210" y="1302"/>
                  </a:cubicBezTo>
                  <a:cubicBezTo>
                    <a:pt x="210" y="1301"/>
                    <a:pt x="210" y="1301"/>
                    <a:pt x="211" y="1301"/>
                  </a:cubicBezTo>
                  <a:cubicBezTo>
                    <a:pt x="211" y="1301"/>
                    <a:pt x="210" y="1301"/>
                    <a:pt x="210" y="1302"/>
                  </a:cubicBezTo>
                  <a:cubicBezTo>
                    <a:pt x="213" y="1303"/>
                    <a:pt x="233" y="1303"/>
                    <a:pt x="240" y="1295"/>
                  </a:cubicBezTo>
                  <a:cubicBezTo>
                    <a:pt x="244" y="1296"/>
                    <a:pt x="249" y="1299"/>
                    <a:pt x="253" y="1297"/>
                  </a:cubicBezTo>
                  <a:cubicBezTo>
                    <a:pt x="257" y="1296"/>
                    <a:pt x="259" y="1289"/>
                    <a:pt x="263" y="1288"/>
                  </a:cubicBezTo>
                  <a:cubicBezTo>
                    <a:pt x="265" y="1287"/>
                    <a:pt x="266" y="1289"/>
                    <a:pt x="268" y="1290"/>
                  </a:cubicBezTo>
                  <a:cubicBezTo>
                    <a:pt x="272" y="1291"/>
                    <a:pt x="277" y="1291"/>
                    <a:pt x="282" y="1292"/>
                  </a:cubicBezTo>
                  <a:cubicBezTo>
                    <a:pt x="284" y="1293"/>
                    <a:pt x="291" y="1294"/>
                    <a:pt x="293" y="1291"/>
                  </a:cubicBezTo>
                  <a:cubicBezTo>
                    <a:pt x="295" y="1288"/>
                    <a:pt x="293" y="1275"/>
                    <a:pt x="293" y="1272"/>
                  </a:cubicBezTo>
                  <a:cubicBezTo>
                    <a:pt x="293" y="1267"/>
                    <a:pt x="292" y="1265"/>
                    <a:pt x="297" y="1263"/>
                  </a:cubicBezTo>
                  <a:cubicBezTo>
                    <a:pt x="303" y="1261"/>
                    <a:pt x="309" y="1266"/>
                    <a:pt x="314" y="1268"/>
                  </a:cubicBezTo>
                  <a:cubicBezTo>
                    <a:pt x="323" y="1270"/>
                    <a:pt x="338" y="1269"/>
                    <a:pt x="347" y="1265"/>
                  </a:cubicBezTo>
                  <a:cubicBezTo>
                    <a:pt x="352" y="1264"/>
                    <a:pt x="355" y="1259"/>
                    <a:pt x="359" y="1257"/>
                  </a:cubicBezTo>
                  <a:cubicBezTo>
                    <a:pt x="363" y="1256"/>
                    <a:pt x="370" y="1257"/>
                    <a:pt x="374" y="1257"/>
                  </a:cubicBezTo>
                  <a:cubicBezTo>
                    <a:pt x="382" y="1256"/>
                    <a:pt x="390" y="1255"/>
                    <a:pt x="398" y="1253"/>
                  </a:cubicBezTo>
                  <a:cubicBezTo>
                    <a:pt x="397" y="1251"/>
                    <a:pt x="399" y="1250"/>
                    <a:pt x="400" y="1248"/>
                  </a:cubicBezTo>
                  <a:cubicBezTo>
                    <a:pt x="401" y="1247"/>
                    <a:pt x="400" y="1246"/>
                    <a:pt x="401" y="1244"/>
                  </a:cubicBezTo>
                  <a:cubicBezTo>
                    <a:pt x="404" y="1242"/>
                    <a:pt x="409" y="1240"/>
                    <a:pt x="412" y="1239"/>
                  </a:cubicBezTo>
                  <a:cubicBezTo>
                    <a:pt x="423" y="1233"/>
                    <a:pt x="430" y="1223"/>
                    <a:pt x="439" y="1216"/>
                  </a:cubicBezTo>
                  <a:cubicBezTo>
                    <a:pt x="445" y="1211"/>
                    <a:pt x="451" y="1207"/>
                    <a:pt x="456" y="1201"/>
                  </a:cubicBezTo>
                  <a:cubicBezTo>
                    <a:pt x="462" y="1196"/>
                    <a:pt x="467" y="1190"/>
                    <a:pt x="472" y="1184"/>
                  </a:cubicBezTo>
                  <a:cubicBezTo>
                    <a:pt x="480" y="1177"/>
                    <a:pt x="488" y="1170"/>
                    <a:pt x="494" y="1162"/>
                  </a:cubicBezTo>
                  <a:cubicBezTo>
                    <a:pt x="498" y="1156"/>
                    <a:pt x="501" y="1149"/>
                    <a:pt x="505" y="1143"/>
                  </a:cubicBezTo>
                  <a:cubicBezTo>
                    <a:pt x="520" y="1121"/>
                    <a:pt x="533" y="1097"/>
                    <a:pt x="546" y="1073"/>
                  </a:cubicBezTo>
                  <a:cubicBezTo>
                    <a:pt x="555" y="1054"/>
                    <a:pt x="569" y="1034"/>
                    <a:pt x="586" y="1019"/>
                  </a:cubicBezTo>
                  <a:cubicBezTo>
                    <a:pt x="594" y="1012"/>
                    <a:pt x="605" y="1004"/>
                    <a:pt x="603" y="991"/>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6" name="Freeform 63">
              <a:extLst>
                <a:ext uri="{FF2B5EF4-FFF2-40B4-BE49-F238E27FC236}">
                  <a16:creationId xmlns:a16="http://schemas.microsoft.com/office/drawing/2014/main" id="{C0C3E565-C16F-47A1-A900-3AD233C277B2}"/>
                </a:ext>
              </a:extLst>
            </p:cNvPr>
            <p:cNvSpPr>
              <a:spLocks noEditPoints="1"/>
            </p:cNvSpPr>
            <p:nvPr/>
          </p:nvSpPr>
          <p:spPr bwMode="auto">
            <a:xfrm>
              <a:off x="6921682" y="3502460"/>
              <a:ext cx="742027" cy="1333157"/>
            </a:xfrm>
            <a:custGeom>
              <a:avLst/>
              <a:gdLst/>
              <a:ahLst/>
              <a:cxnLst>
                <a:cxn ang="0">
                  <a:pos x="416" y="555"/>
                </a:cxn>
                <a:cxn ang="0">
                  <a:pos x="363" y="502"/>
                </a:cxn>
                <a:cxn ang="0">
                  <a:pos x="302" y="396"/>
                </a:cxn>
                <a:cxn ang="0">
                  <a:pos x="260" y="298"/>
                </a:cxn>
                <a:cxn ang="0">
                  <a:pos x="170" y="270"/>
                </a:cxn>
                <a:cxn ang="0">
                  <a:pos x="230" y="236"/>
                </a:cxn>
                <a:cxn ang="0">
                  <a:pos x="246" y="155"/>
                </a:cxn>
                <a:cxn ang="0">
                  <a:pos x="184" y="99"/>
                </a:cxn>
                <a:cxn ang="0">
                  <a:pos x="139" y="117"/>
                </a:cxn>
                <a:cxn ang="0">
                  <a:pos x="157" y="88"/>
                </a:cxn>
                <a:cxn ang="0">
                  <a:pos x="158" y="69"/>
                </a:cxn>
                <a:cxn ang="0">
                  <a:pos x="198" y="27"/>
                </a:cxn>
                <a:cxn ang="0">
                  <a:pos x="183" y="3"/>
                </a:cxn>
                <a:cxn ang="0">
                  <a:pos x="136" y="16"/>
                </a:cxn>
                <a:cxn ang="0">
                  <a:pos x="109" y="24"/>
                </a:cxn>
                <a:cxn ang="0">
                  <a:pos x="89" y="25"/>
                </a:cxn>
                <a:cxn ang="0">
                  <a:pos x="78" y="63"/>
                </a:cxn>
                <a:cxn ang="0">
                  <a:pos x="72" y="84"/>
                </a:cxn>
                <a:cxn ang="0">
                  <a:pos x="50" y="91"/>
                </a:cxn>
                <a:cxn ang="0">
                  <a:pos x="59" y="121"/>
                </a:cxn>
                <a:cxn ang="0">
                  <a:pos x="66" y="137"/>
                </a:cxn>
                <a:cxn ang="0">
                  <a:pos x="46" y="148"/>
                </a:cxn>
                <a:cxn ang="0">
                  <a:pos x="33" y="129"/>
                </a:cxn>
                <a:cxn ang="0">
                  <a:pos x="9" y="116"/>
                </a:cxn>
                <a:cxn ang="0">
                  <a:pos x="12" y="136"/>
                </a:cxn>
                <a:cxn ang="0">
                  <a:pos x="42" y="159"/>
                </a:cxn>
                <a:cxn ang="0">
                  <a:pos x="64" y="164"/>
                </a:cxn>
                <a:cxn ang="0">
                  <a:pos x="48" y="183"/>
                </a:cxn>
                <a:cxn ang="0">
                  <a:pos x="32" y="205"/>
                </a:cxn>
                <a:cxn ang="0">
                  <a:pos x="50" y="220"/>
                </a:cxn>
                <a:cxn ang="0">
                  <a:pos x="26" y="221"/>
                </a:cxn>
                <a:cxn ang="0">
                  <a:pos x="18" y="239"/>
                </a:cxn>
                <a:cxn ang="0">
                  <a:pos x="67" y="218"/>
                </a:cxn>
                <a:cxn ang="0">
                  <a:pos x="79" y="206"/>
                </a:cxn>
                <a:cxn ang="0">
                  <a:pos x="64" y="258"/>
                </a:cxn>
                <a:cxn ang="0">
                  <a:pos x="73" y="277"/>
                </a:cxn>
                <a:cxn ang="0">
                  <a:pos x="98" y="290"/>
                </a:cxn>
                <a:cxn ang="0">
                  <a:pos x="84" y="377"/>
                </a:cxn>
                <a:cxn ang="0">
                  <a:pos x="156" y="388"/>
                </a:cxn>
                <a:cxn ang="0">
                  <a:pos x="180" y="380"/>
                </a:cxn>
                <a:cxn ang="0">
                  <a:pos x="195" y="451"/>
                </a:cxn>
                <a:cxn ang="0">
                  <a:pos x="194" y="504"/>
                </a:cxn>
                <a:cxn ang="0">
                  <a:pos x="136" y="525"/>
                </a:cxn>
                <a:cxn ang="0">
                  <a:pos x="107" y="574"/>
                </a:cxn>
                <a:cxn ang="0">
                  <a:pos x="137" y="614"/>
                </a:cxn>
                <a:cxn ang="0">
                  <a:pos x="85" y="655"/>
                </a:cxn>
                <a:cxn ang="0">
                  <a:pos x="134" y="682"/>
                </a:cxn>
                <a:cxn ang="0">
                  <a:pos x="205" y="682"/>
                </a:cxn>
                <a:cxn ang="0">
                  <a:pos x="165" y="708"/>
                </a:cxn>
                <a:cxn ang="0">
                  <a:pos x="91" y="770"/>
                </a:cxn>
                <a:cxn ang="0">
                  <a:pos x="67" y="795"/>
                </a:cxn>
                <a:cxn ang="0">
                  <a:pos x="57" y="810"/>
                </a:cxn>
                <a:cxn ang="0">
                  <a:pos x="86" y="815"/>
                </a:cxn>
                <a:cxn ang="0">
                  <a:pos x="107" y="784"/>
                </a:cxn>
                <a:cxn ang="0">
                  <a:pos x="141" y="787"/>
                </a:cxn>
                <a:cxn ang="0">
                  <a:pos x="172" y="789"/>
                </a:cxn>
                <a:cxn ang="0">
                  <a:pos x="187" y="755"/>
                </a:cxn>
                <a:cxn ang="0">
                  <a:pos x="259" y="751"/>
                </a:cxn>
                <a:cxn ang="0">
                  <a:pos x="341" y="743"/>
                </a:cxn>
                <a:cxn ang="0">
                  <a:pos x="415" y="731"/>
                </a:cxn>
                <a:cxn ang="0">
                  <a:pos x="370" y="685"/>
                </a:cxn>
                <a:cxn ang="0">
                  <a:pos x="444" y="635"/>
                </a:cxn>
              </a:cxnLst>
              <a:rect l="0" t="0" r="r" b="b"/>
              <a:pathLst>
                <a:path w="455" h="818">
                  <a:moveTo>
                    <a:pt x="126" y="139"/>
                  </a:moveTo>
                  <a:cubicBezTo>
                    <a:pt x="126" y="141"/>
                    <a:pt x="126" y="142"/>
                    <a:pt x="125" y="144"/>
                  </a:cubicBezTo>
                  <a:cubicBezTo>
                    <a:pt x="124" y="145"/>
                    <a:pt x="117" y="155"/>
                    <a:pt x="116" y="157"/>
                  </a:cubicBezTo>
                  <a:cubicBezTo>
                    <a:pt x="114" y="159"/>
                    <a:pt x="111" y="160"/>
                    <a:pt x="110" y="163"/>
                  </a:cubicBezTo>
                  <a:cubicBezTo>
                    <a:pt x="106" y="164"/>
                    <a:pt x="109" y="162"/>
                    <a:pt x="109" y="161"/>
                  </a:cubicBezTo>
                  <a:cubicBezTo>
                    <a:pt x="110" y="160"/>
                    <a:pt x="112" y="159"/>
                    <a:pt x="112" y="157"/>
                  </a:cubicBezTo>
                  <a:cubicBezTo>
                    <a:pt x="113" y="154"/>
                    <a:pt x="117" y="148"/>
                    <a:pt x="118" y="147"/>
                  </a:cubicBezTo>
                  <a:cubicBezTo>
                    <a:pt x="119" y="146"/>
                    <a:pt x="119" y="145"/>
                    <a:pt x="120" y="144"/>
                  </a:cubicBezTo>
                  <a:cubicBezTo>
                    <a:pt x="120" y="144"/>
                    <a:pt x="122" y="142"/>
                    <a:pt x="122" y="141"/>
                  </a:cubicBezTo>
                  <a:cubicBezTo>
                    <a:pt x="123" y="140"/>
                    <a:pt x="124" y="139"/>
                    <a:pt x="124" y="138"/>
                  </a:cubicBezTo>
                  <a:cubicBezTo>
                    <a:pt x="126" y="137"/>
                    <a:pt x="126" y="138"/>
                    <a:pt x="126" y="139"/>
                  </a:cubicBezTo>
                  <a:moveTo>
                    <a:pt x="452" y="569"/>
                  </a:moveTo>
                  <a:cubicBezTo>
                    <a:pt x="450" y="566"/>
                    <a:pt x="446" y="568"/>
                    <a:pt x="443" y="567"/>
                  </a:cubicBezTo>
                  <a:cubicBezTo>
                    <a:pt x="441" y="566"/>
                    <a:pt x="441" y="564"/>
                    <a:pt x="440" y="563"/>
                  </a:cubicBezTo>
                  <a:cubicBezTo>
                    <a:pt x="439" y="562"/>
                    <a:pt x="436" y="561"/>
                    <a:pt x="434" y="560"/>
                  </a:cubicBezTo>
                  <a:cubicBezTo>
                    <a:pt x="432" y="559"/>
                    <a:pt x="431" y="559"/>
                    <a:pt x="429" y="558"/>
                  </a:cubicBezTo>
                  <a:cubicBezTo>
                    <a:pt x="427" y="558"/>
                    <a:pt x="425" y="555"/>
                    <a:pt x="422" y="555"/>
                  </a:cubicBezTo>
                  <a:cubicBezTo>
                    <a:pt x="420" y="554"/>
                    <a:pt x="418" y="555"/>
                    <a:pt x="416" y="555"/>
                  </a:cubicBezTo>
                  <a:cubicBezTo>
                    <a:pt x="413" y="556"/>
                    <a:pt x="410" y="555"/>
                    <a:pt x="407" y="555"/>
                  </a:cubicBezTo>
                  <a:cubicBezTo>
                    <a:pt x="402" y="555"/>
                    <a:pt x="398" y="554"/>
                    <a:pt x="393" y="554"/>
                  </a:cubicBezTo>
                  <a:cubicBezTo>
                    <a:pt x="388" y="554"/>
                    <a:pt x="387" y="555"/>
                    <a:pt x="385" y="559"/>
                  </a:cubicBezTo>
                  <a:cubicBezTo>
                    <a:pt x="384" y="561"/>
                    <a:pt x="383" y="562"/>
                    <a:pt x="382" y="563"/>
                  </a:cubicBezTo>
                  <a:cubicBezTo>
                    <a:pt x="380" y="565"/>
                    <a:pt x="380" y="567"/>
                    <a:pt x="378" y="568"/>
                  </a:cubicBezTo>
                  <a:cubicBezTo>
                    <a:pt x="376" y="570"/>
                    <a:pt x="375" y="570"/>
                    <a:pt x="373" y="569"/>
                  </a:cubicBezTo>
                  <a:cubicBezTo>
                    <a:pt x="370" y="568"/>
                    <a:pt x="371" y="565"/>
                    <a:pt x="368" y="563"/>
                  </a:cubicBezTo>
                  <a:cubicBezTo>
                    <a:pt x="366" y="561"/>
                    <a:pt x="364" y="562"/>
                    <a:pt x="364" y="558"/>
                  </a:cubicBezTo>
                  <a:cubicBezTo>
                    <a:pt x="364" y="556"/>
                    <a:pt x="364" y="555"/>
                    <a:pt x="365" y="553"/>
                  </a:cubicBezTo>
                  <a:cubicBezTo>
                    <a:pt x="367" y="550"/>
                    <a:pt x="372" y="551"/>
                    <a:pt x="375" y="549"/>
                  </a:cubicBezTo>
                  <a:cubicBezTo>
                    <a:pt x="377" y="547"/>
                    <a:pt x="377" y="545"/>
                    <a:pt x="378" y="543"/>
                  </a:cubicBezTo>
                  <a:cubicBezTo>
                    <a:pt x="378" y="540"/>
                    <a:pt x="380" y="538"/>
                    <a:pt x="380" y="536"/>
                  </a:cubicBezTo>
                  <a:cubicBezTo>
                    <a:pt x="382" y="532"/>
                    <a:pt x="381" y="528"/>
                    <a:pt x="380" y="524"/>
                  </a:cubicBezTo>
                  <a:cubicBezTo>
                    <a:pt x="379" y="522"/>
                    <a:pt x="379" y="519"/>
                    <a:pt x="378" y="518"/>
                  </a:cubicBezTo>
                  <a:cubicBezTo>
                    <a:pt x="377" y="517"/>
                    <a:pt x="376" y="518"/>
                    <a:pt x="375" y="517"/>
                  </a:cubicBezTo>
                  <a:cubicBezTo>
                    <a:pt x="373" y="517"/>
                    <a:pt x="372" y="514"/>
                    <a:pt x="370" y="513"/>
                  </a:cubicBezTo>
                  <a:cubicBezTo>
                    <a:pt x="368" y="511"/>
                    <a:pt x="368" y="508"/>
                    <a:pt x="367" y="506"/>
                  </a:cubicBezTo>
                  <a:cubicBezTo>
                    <a:pt x="366" y="505"/>
                    <a:pt x="365" y="502"/>
                    <a:pt x="363" y="502"/>
                  </a:cubicBezTo>
                  <a:cubicBezTo>
                    <a:pt x="362" y="501"/>
                    <a:pt x="358" y="501"/>
                    <a:pt x="358" y="499"/>
                  </a:cubicBezTo>
                  <a:cubicBezTo>
                    <a:pt x="360" y="498"/>
                    <a:pt x="365" y="498"/>
                    <a:pt x="367" y="499"/>
                  </a:cubicBezTo>
                  <a:cubicBezTo>
                    <a:pt x="370" y="499"/>
                    <a:pt x="371" y="501"/>
                    <a:pt x="375" y="501"/>
                  </a:cubicBezTo>
                  <a:cubicBezTo>
                    <a:pt x="376" y="498"/>
                    <a:pt x="374" y="498"/>
                    <a:pt x="372" y="497"/>
                  </a:cubicBezTo>
                  <a:cubicBezTo>
                    <a:pt x="371" y="496"/>
                    <a:pt x="370" y="495"/>
                    <a:pt x="369" y="495"/>
                  </a:cubicBezTo>
                  <a:cubicBezTo>
                    <a:pt x="368" y="489"/>
                    <a:pt x="364" y="485"/>
                    <a:pt x="361" y="481"/>
                  </a:cubicBezTo>
                  <a:cubicBezTo>
                    <a:pt x="359" y="476"/>
                    <a:pt x="358" y="470"/>
                    <a:pt x="354" y="466"/>
                  </a:cubicBezTo>
                  <a:cubicBezTo>
                    <a:pt x="352" y="464"/>
                    <a:pt x="350" y="459"/>
                    <a:pt x="349" y="456"/>
                  </a:cubicBezTo>
                  <a:cubicBezTo>
                    <a:pt x="348" y="452"/>
                    <a:pt x="354" y="451"/>
                    <a:pt x="354" y="447"/>
                  </a:cubicBezTo>
                  <a:cubicBezTo>
                    <a:pt x="350" y="445"/>
                    <a:pt x="347" y="443"/>
                    <a:pt x="345" y="439"/>
                  </a:cubicBezTo>
                  <a:cubicBezTo>
                    <a:pt x="344" y="437"/>
                    <a:pt x="343" y="434"/>
                    <a:pt x="341" y="432"/>
                  </a:cubicBezTo>
                  <a:cubicBezTo>
                    <a:pt x="340" y="430"/>
                    <a:pt x="338" y="429"/>
                    <a:pt x="337" y="427"/>
                  </a:cubicBezTo>
                  <a:cubicBezTo>
                    <a:pt x="335" y="424"/>
                    <a:pt x="333" y="419"/>
                    <a:pt x="330" y="417"/>
                  </a:cubicBezTo>
                  <a:cubicBezTo>
                    <a:pt x="327" y="414"/>
                    <a:pt x="323" y="414"/>
                    <a:pt x="319" y="412"/>
                  </a:cubicBezTo>
                  <a:cubicBezTo>
                    <a:pt x="317" y="410"/>
                    <a:pt x="315" y="408"/>
                    <a:pt x="313" y="407"/>
                  </a:cubicBezTo>
                  <a:cubicBezTo>
                    <a:pt x="312" y="406"/>
                    <a:pt x="310" y="406"/>
                    <a:pt x="308" y="405"/>
                  </a:cubicBezTo>
                  <a:cubicBezTo>
                    <a:pt x="306" y="403"/>
                    <a:pt x="304" y="403"/>
                    <a:pt x="304" y="400"/>
                  </a:cubicBezTo>
                  <a:cubicBezTo>
                    <a:pt x="304" y="397"/>
                    <a:pt x="305" y="397"/>
                    <a:pt x="302" y="396"/>
                  </a:cubicBezTo>
                  <a:cubicBezTo>
                    <a:pt x="299" y="396"/>
                    <a:pt x="292" y="397"/>
                    <a:pt x="292" y="392"/>
                  </a:cubicBezTo>
                  <a:cubicBezTo>
                    <a:pt x="291" y="388"/>
                    <a:pt x="293" y="391"/>
                    <a:pt x="295" y="390"/>
                  </a:cubicBezTo>
                  <a:cubicBezTo>
                    <a:pt x="296" y="389"/>
                    <a:pt x="297" y="386"/>
                    <a:pt x="295" y="385"/>
                  </a:cubicBezTo>
                  <a:cubicBezTo>
                    <a:pt x="297" y="385"/>
                    <a:pt x="299" y="382"/>
                    <a:pt x="299" y="380"/>
                  </a:cubicBezTo>
                  <a:cubicBezTo>
                    <a:pt x="299" y="378"/>
                    <a:pt x="297" y="377"/>
                    <a:pt x="295" y="376"/>
                  </a:cubicBezTo>
                  <a:cubicBezTo>
                    <a:pt x="292" y="374"/>
                    <a:pt x="290" y="373"/>
                    <a:pt x="290" y="368"/>
                  </a:cubicBezTo>
                  <a:cubicBezTo>
                    <a:pt x="290" y="364"/>
                    <a:pt x="292" y="360"/>
                    <a:pt x="288" y="357"/>
                  </a:cubicBezTo>
                  <a:cubicBezTo>
                    <a:pt x="286" y="356"/>
                    <a:pt x="284" y="356"/>
                    <a:pt x="282" y="358"/>
                  </a:cubicBezTo>
                  <a:cubicBezTo>
                    <a:pt x="282" y="359"/>
                    <a:pt x="282" y="359"/>
                    <a:pt x="280" y="360"/>
                  </a:cubicBezTo>
                  <a:cubicBezTo>
                    <a:pt x="281" y="359"/>
                    <a:pt x="282" y="358"/>
                    <a:pt x="282" y="358"/>
                  </a:cubicBezTo>
                  <a:cubicBezTo>
                    <a:pt x="284" y="353"/>
                    <a:pt x="279" y="343"/>
                    <a:pt x="278" y="341"/>
                  </a:cubicBezTo>
                  <a:cubicBezTo>
                    <a:pt x="277" y="338"/>
                    <a:pt x="276" y="336"/>
                    <a:pt x="276" y="332"/>
                  </a:cubicBezTo>
                  <a:cubicBezTo>
                    <a:pt x="276" y="327"/>
                    <a:pt x="277" y="324"/>
                    <a:pt x="283" y="328"/>
                  </a:cubicBezTo>
                  <a:cubicBezTo>
                    <a:pt x="279" y="323"/>
                    <a:pt x="277" y="318"/>
                    <a:pt x="274" y="312"/>
                  </a:cubicBezTo>
                  <a:cubicBezTo>
                    <a:pt x="272" y="310"/>
                    <a:pt x="272" y="310"/>
                    <a:pt x="270" y="309"/>
                  </a:cubicBezTo>
                  <a:cubicBezTo>
                    <a:pt x="268" y="308"/>
                    <a:pt x="267" y="308"/>
                    <a:pt x="267" y="306"/>
                  </a:cubicBezTo>
                  <a:cubicBezTo>
                    <a:pt x="266" y="303"/>
                    <a:pt x="269" y="302"/>
                    <a:pt x="266" y="300"/>
                  </a:cubicBezTo>
                  <a:cubicBezTo>
                    <a:pt x="265" y="299"/>
                    <a:pt x="262" y="298"/>
                    <a:pt x="260" y="298"/>
                  </a:cubicBezTo>
                  <a:cubicBezTo>
                    <a:pt x="256" y="297"/>
                    <a:pt x="251" y="294"/>
                    <a:pt x="250" y="290"/>
                  </a:cubicBezTo>
                  <a:cubicBezTo>
                    <a:pt x="249" y="286"/>
                    <a:pt x="252" y="283"/>
                    <a:pt x="252" y="279"/>
                  </a:cubicBezTo>
                  <a:cubicBezTo>
                    <a:pt x="251" y="277"/>
                    <a:pt x="250" y="275"/>
                    <a:pt x="249" y="273"/>
                  </a:cubicBezTo>
                  <a:cubicBezTo>
                    <a:pt x="248" y="273"/>
                    <a:pt x="245" y="271"/>
                    <a:pt x="243" y="271"/>
                  </a:cubicBezTo>
                  <a:cubicBezTo>
                    <a:pt x="239" y="271"/>
                    <a:pt x="239" y="277"/>
                    <a:pt x="233" y="273"/>
                  </a:cubicBezTo>
                  <a:cubicBezTo>
                    <a:pt x="233" y="273"/>
                    <a:pt x="233" y="272"/>
                    <a:pt x="232" y="272"/>
                  </a:cubicBezTo>
                  <a:cubicBezTo>
                    <a:pt x="231" y="271"/>
                    <a:pt x="229" y="271"/>
                    <a:pt x="229" y="271"/>
                  </a:cubicBezTo>
                  <a:cubicBezTo>
                    <a:pt x="227" y="270"/>
                    <a:pt x="227" y="267"/>
                    <a:pt x="224" y="268"/>
                  </a:cubicBezTo>
                  <a:cubicBezTo>
                    <a:pt x="225" y="272"/>
                    <a:pt x="222" y="269"/>
                    <a:pt x="221" y="268"/>
                  </a:cubicBezTo>
                  <a:cubicBezTo>
                    <a:pt x="220" y="266"/>
                    <a:pt x="220" y="266"/>
                    <a:pt x="217" y="266"/>
                  </a:cubicBezTo>
                  <a:cubicBezTo>
                    <a:pt x="214" y="266"/>
                    <a:pt x="209" y="265"/>
                    <a:pt x="207" y="268"/>
                  </a:cubicBezTo>
                  <a:cubicBezTo>
                    <a:pt x="207" y="269"/>
                    <a:pt x="208" y="271"/>
                    <a:pt x="206" y="272"/>
                  </a:cubicBezTo>
                  <a:cubicBezTo>
                    <a:pt x="204" y="273"/>
                    <a:pt x="203" y="271"/>
                    <a:pt x="202" y="270"/>
                  </a:cubicBezTo>
                  <a:cubicBezTo>
                    <a:pt x="198" y="270"/>
                    <a:pt x="195" y="274"/>
                    <a:pt x="192" y="275"/>
                  </a:cubicBezTo>
                  <a:cubicBezTo>
                    <a:pt x="190" y="276"/>
                    <a:pt x="187" y="275"/>
                    <a:pt x="185" y="274"/>
                  </a:cubicBezTo>
                  <a:cubicBezTo>
                    <a:pt x="184" y="274"/>
                    <a:pt x="183" y="274"/>
                    <a:pt x="183" y="274"/>
                  </a:cubicBezTo>
                  <a:cubicBezTo>
                    <a:pt x="182" y="274"/>
                    <a:pt x="181" y="273"/>
                    <a:pt x="180" y="272"/>
                  </a:cubicBezTo>
                  <a:cubicBezTo>
                    <a:pt x="177" y="270"/>
                    <a:pt x="174" y="271"/>
                    <a:pt x="170" y="270"/>
                  </a:cubicBezTo>
                  <a:cubicBezTo>
                    <a:pt x="167" y="270"/>
                    <a:pt x="163" y="270"/>
                    <a:pt x="160" y="269"/>
                  </a:cubicBezTo>
                  <a:cubicBezTo>
                    <a:pt x="158" y="269"/>
                    <a:pt x="156" y="268"/>
                    <a:pt x="154" y="268"/>
                  </a:cubicBezTo>
                  <a:cubicBezTo>
                    <a:pt x="152" y="268"/>
                    <a:pt x="152" y="269"/>
                    <a:pt x="150" y="269"/>
                  </a:cubicBezTo>
                  <a:cubicBezTo>
                    <a:pt x="149" y="268"/>
                    <a:pt x="149" y="268"/>
                    <a:pt x="150" y="267"/>
                  </a:cubicBezTo>
                  <a:cubicBezTo>
                    <a:pt x="156" y="266"/>
                    <a:pt x="163" y="267"/>
                    <a:pt x="170" y="267"/>
                  </a:cubicBezTo>
                  <a:cubicBezTo>
                    <a:pt x="173" y="267"/>
                    <a:pt x="176" y="267"/>
                    <a:pt x="179" y="267"/>
                  </a:cubicBezTo>
                  <a:cubicBezTo>
                    <a:pt x="182" y="267"/>
                    <a:pt x="185" y="268"/>
                    <a:pt x="188" y="268"/>
                  </a:cubicBezTo>
                  <a:cubicBezTo>
                    <a:pt x="188" y="264"/>
                    <a:pt x="191" y="266"/>
                    <a:pt x="193" y="265"/>
                  </a:cubicBezTo>
                  <a:cubicBezTo>
                    <a:pt x="196" y="264"/>
                    <a:pt x="194" y="261"/>
                    <a:pt x="195" y="258"/>
                  </a:cubicBezTo>
                  <a:cubicBezTo>
                    <a:pt x="196" y="256"/>
                    <a:pt x="200" y="256"/>
                    <a:pt x="202" y="255"/>
                  </a:cubicBezTo>
                  <a:cubicBezTo>
                    <a:pt x="204" y="254"/>
                    <a:pt x="205" y="254"/>
                    <a:pt x="206" y="253"/>
                  </a:cubicBezTo>
                  <a:cubicBezTo>
                    <a:pt x="207" y="252"/>
                    <a:pt x="208" y="251"/>
                    <a:pt x="210" y="251"/>
                  </a:cubicBezTo>
                  <a:cubicBezTo>
                    <a:pt x="210" y="252"/>
                    <a:pt x="210" y="253"/>
                    <a:pt x="210" y="254"/>
                  </a:cubicBezTo>
                  <a:cubicBezTo>
                    <a:pt x="212" y="255"/>
                    <a:pt x="214" y="254"/>
                    <a:pt x="216" y="254"/>
                  </a:cubicBezTo>
                  <a:cubicBezTo>
                    <a:pt x="216" y="252"/>
                    <a:pt x="216" y="249"/>
                    <a:pt x="217" y="247"/>
                  </a:cubicBezTo>
                  <a:cubicBezTo>
                    <a:pt x="218" y="243"/>
                    <a:pt x="222" y="243"/>
                    <a:pt x="225" y="243"/>
                  </a:cubicBezTo>
                  <a:cubicBezTo>
                    <a:pt x="228" y="243"/>
                    <a:pt x="230" y="243"/>
                    <a:pt x="232" y="241"/>
                  </a:cubicBezTo>
                  <a:cubicBezTo>
                    <a:pt x="234" y="239"/>
                    <a:pt x="233" y="237"/>
                    <a:pt x="230" y="236"/>
                  </a:cubicBezTo>
                  <a:cubicBezTo>
                    <a:pt x="227" y="236"/>
                    <a:pt x="226" y="237"/>
                    <a:pt x="224" y="237"/>
                  </a:cubicBezTo>
                  <a:cubicBezTo>
                    <a:pt x="221" y="237"/>
                    <a:pt x="219" y="234"/>
                    <a:pt x="217" y="233"/>
                  </a:cubicBezTo>
                  <a:cubicBezTo>
                    <a:pt x="215" y="232"/>
                    <a:pt x="213" y="231"/>
                    <a:pt x="212" y="230"/>
                  </a:cubicBezTo>
                  <a:cubicBezTo>
                    <a:pt x="210" y="228"/>
                    <a:pt x="212" y="225"/>
                    <a:pt x="209" y="224"/>
                  </a:cubicBezTo>
                  <a:cubicBezTo>
                    <a:pt x="213" y="223"/>
                    <a:pt x="215" y="219"/>
                    <a:pt x="220" y="219"/>
                  </a:cubicBezTo>
                  <a:cubicBezTo>
                    <a:pt x="221" y="219"/>
                    <a:pt x="222" y="219"/>
                    <a:pt x="223" y="219"/>
                  </a:cubicBezTo>
                  <a:cubicBezTo>
                    <a:pt x="224" y="219"/>
                    <a:pt x="224" y="217"/>
                    <a:pt x="225" y="217"/>
                  </a:cubicBezTo>
                  <a:cubicBezTo>
                    <a:pt x="225" y="216"/>
                    <a:pt x="226" y="216"/>
                    <a:pt x="227" y="216"/>
                  </a:cubicBezTo>
                  <a:cubicBezTo>
                    <a:pt x="228" y="215"/>
                    <a:pt x="230" y="210"/>
                    <a:pt x="230" y="209"/>
                  </a:cubicBezTo>
                  <a:cubicBezTo>
                    <a:pt x="231" y="205"/>
                    <a:pt x="230" y="202"/>
                    <a:pt x="227" y="201"/>
                  </a:cubicBezTo>
                  <a:cubicBezTo>
                    <a:pt x="227" y="198"/>
                    <a:pt x="228" y="196"/>
                    <a:pt x="230" y="195"/>
                  </a:cubicBezTo>
                  <a:cubicBezTo>
                    <a:pt x="231" y="194"/>
                    <a:pt x="232" y="194"/>
                    <a:pt x="233" y="194"/>
                  </a:cubicBezTo>
                  <a:cubicBezTo>
                    <a:pt x="235" y="193"/>
                    <a:pt x="235" y="192"/>
                    <a:pt x="237" y="191"/>
                  </a:cubicBezTo>
                  <a:cubicBezTo>
                    <a:pt x="239" y="190"/>
                    <a:pt x="240" y="188"/>
                    <a:pt x="242" y="186"/>
                  </a:cubicBezTo>
                  <a:cubicBezTo>
                    <a:pt x="245" y="183"/>
                    <a:pt x="247" y="183"/>
                    <a:pt x="246" y="179"/>
                  </a:cubicBezTo>
                  <a:cubicBezTo>
                    <a:pt x="246" y="177"/>
                    <a:pt x="245" y="174"/>
                    <a:pt x="245" y="172"/>
                  </a:cubicBezTo>
                  <a:cubicBezTo>
                    <a:pt x="246" y="169"/>
                    <a:pt x="248" y="169"/>
                    <a:pt x="250" y="167"/>
                  </a:cubicBezTo>
                  <a:cubicBezTo>
                    <a:pt x="251" y="164"/>
                    <a:pt x="250" y="151"/>
                    <a:pt x="246" y="155"/>
                  </a:cubicBezTo>
                  <a:cubicBezTo>
                    <a:pt x="249" y="154"/>
                    <a:pt x="251" y="151"/>
                    <a:pt x="252" y="149"/>
                  </a:cubicBezTo>
                  <a:cubicBezTo>
                    <a:pt x="253" y="145"/>
                    <a:pt x="255" y="145"/>
                    <a:pt x="258" y="142"/>
                  </a:cubicBezTo>
                  <a:cubicBezTo>
                    <a:pt x="261" y="140"/>
                    <a:pt x="265" y="138"/>
                    <a:pt x="266" y="134"/>
                  </a:cubicBezTo>
                  <a:cubicBezTo>
                    <a:pt x="266" y="130"/>
                    <a:pt x="266" y="126"/>
                    <a:pt x="266" y="123"/>
                  </a:cubicBezTo>
                  <a:cubicBezTo>
                    <a:pt x="266" y="120"/>
                    <a:pt x="267" y="115"/>
                    <a:pt x="266" y="112"/>
                  </a:cubicBezTo>
                  <a:cubicBezTo>
                    <a:pt x="264" y="109"/>
                    <a:pt x="261" y="107"/>
                    <a:pt x="258" y="106"/>
                  </a:cubicBezTo>
                  <a:cubicBezTo>
                    <a:pt x="257" y="106"/>
                    <a:pt x="254" y="104"/>
                    <a:pt x="253" y="104"/>
                  </a:cubicBezTo>
                  <a:cubicBezTo>
                    <a:pt x="252" y="102"/>
                    <a:pt x="252" y="100"/>
                    <a:pt x="250" y="100"/>
                  </a:cubicBezTo>
                  <a:cubicBezTo>
                    <a:pt x="247" y="99"/>
                    <a:pt x="243" y="103"/>
                    <a:pt x="242" y="105"/>
                  </a:cubicBezTo>
                  <a:cubicBezTo>
                    <a:pt x="238" y="106"/>
                    <a:pt x="236" y="104"/>
                    <a:pt x="232" y="106"/>
                  </a:cubicBezTo>
                  <a:cubicBezTo>
                    <a:pt x="231" y="107"/>
                    <a:pt x="230" y="108"/>
                    <a:pt x="228" y="108"/>
                  </a:cubicBezTo>
                  <a:cubicBezTo>
                    <a:pt x="228" y="107"/>
                    <a:pt x="227" y="106"/>
                    <a:pt x="226" y="105"/>
                  </a:cubicBezTo>
                  <a:cubicBezTo>
                    <a:pt x="225" y="105"/>
                    <a:pt x="225" y="105"/>
                    <a:pt x="224" y="105"/>
                  </a:cubicBezTo>
                  <a:cubicBezTo>
                    <a:pt x="222" y="104"/>
                    <a:pt x="222" y="102"/>
                    <a:pt x="220" y="102"/>
                  </a:cubicBezTo>
                  <a:cubicBezTo>
                    <a:pt x="219" y="101"/>
                    <a:pt x="215" y="102"/>
                    <a:pt x="213" y="102"/>
                  </a:cubicBezTo>
                  <a:cubicBezTo>
                    <a:pt x="210" y="102"/>
                    <a:pt x="206" y="101"/>
                    <a:pt x="203" y="102"/>
                  </a:cubicBezTo>
                  <a:cubicBezTo>
                    <a:pt x="202" y="107"/>
                    <a:pt x="197" y="105"/>
                    <a:pt x="194" y="104"/>
                  </a:cubicBezTo>
                  <a:cubicBezTo>
                    <a:pt x="191" y="101"/>
                    <a:pt x="188" y="99"/>
                    <a:pt x="184" y="99"/>
                  </a:cubicBezTo>
                  <a:cubicBezTo>
                    <a:pt x="182" y="99"/>
                    <a:pt x="177" y="99"/>
                    <a:pt x="176" y="101"/>
                  </a:cubicBezTo>
                  <a:cubicBezTo>
                    <a:pt x="174" y="103"/>
                    <a:pt x="175" y="105"/>
                    <a:pt x="174" y="106"/>
                  </a:cubicBezTo>
                  <a:cubicBezTo>
                    <a:pt x="173" y="107"/>
                    <a:pt x="171" y="106"/>
                    <a:pt x="169" y="106"/>
                  </a:cubicBezTo>
                  <a:cubicBezTo>
                    <a:pt x="167" y="107"/>
                    <a:pt x="165" y="108"/>
                    <a:pt x="162" y="109"/>
                  </a:cubicBezTo>
                  <a:cubicBezTo>
                    <a:pt x="161" y="110"/>
                    <a:pt x="159" y="111"/>
                    <a:pt x="157" y="112"/>
                  </a:cubicBezTo>
                  <a:cubicBezTo>
                    <a:pt x="157" y="113"/>
                    <a:pt x="157" y="113"/>
                    <a:pt x="157" y="114"/>
                  </a:cubicBezTo>
                  <a:cubicBezTo>
                    <a:pt x="157" y="114"/>
                    <a:pt x="157" y="115"/>
                    <a:pt x="156" y="115"/>
                  </a:cubicBezTo>
                  <a:cubicBezTo>
                    <a:pt x="156" y="115"/>
                    <a:pt x="153" y="117"/>
                    <a:pt x="153" y="117"/>
                  </a:cubicBezTo>
                  <a:cubicBezTo>
                    <a:pt x="150" y="117"/>
                    <a:pt x="147" y="116"/>
                    <a:pt x="144" y="117"/>
                  </a:cubicBezTo>
                  <a:cubicBezTo>
                    <a:pt x="142" y="118"/>
                    <a:pt x="143" y="118"/>
                    <a:pt x="141" y="120"/>
                  </a:cubicBezTo>
                  <a:cubicBezTo>
                    <a:pt x="140" y="122"/>
                    <a:pt x="139" y="122"/>
                    <a:pt x="136" y="123"/>
                  </a:cubicBezTo>
                  <a:cubicBezTo>
                    <a:pt x="134" y="125"/>
                    <a:pt x="134" y="126"/>
                    <a:pt x="132" y="128"/>
                  </a:cubicBezTo>
                  <a:cubicBezTo>
                    <a:pt x="130" y="129"/>
                    <a:pt x="129" y="132"/>
                    <a:pt x="130" y="128"/>
                  </a:cubicBezTo>
                  <a:cubicBezTo>
                    <a:pt x="131" y="127"/>
                    <a:pt x="132" y="125"/>
                    <a:pt x="131" y="126"/>
                  </a:cubicBezTo>
                  <a:cubicBezTo>
                    <a:pt x="132" y="125"/>
                    <a:pt x="132" y="125"/>
                    <a:pt x="132" y="124"/>
                  </a:cubicBezTo>
                  <a:cubicBezTo>
                    <a:pt x="133" y="123"/>
                    <a:pt x="134" y="122"/>
                    <a:pt x="135" y="121"/>
                  </a:cubicBezTo>
                  <a:cubicBezTo>
                    <a:pt x="136" y="120"/>
                    <a:pt x="136" y="120"/>
                    <a:pt x="137" y="119"/>
                  </a:cubicBezTo>
                  <a:cubicBezTo>
                    <a:pt x="137" y="118"/>
                    <a:pt x="138" y="118"/>
                    <a:pt x="139" y="117"/>
                  </a:cubicBezTo>
                  <a:cubicBezTo>
                    <a:pt x="141" y="115"/>
                    <a:pt x="143" y="111"/>
                    <a:pt x="145" y="109"/>
                  </a:cubicBezTo>
                  <a:cubicBezTo>
                    <a:pt x="145" y="108"/>
                    <a:pt x="146" y="108"/>
                    <a:pt x="146" y="107"/>
                  </a:cubicBezTo>
                  <a:cubicBezTo>
                    <a:pt x="146" y="106"/>
                    <a:pt x="143" y="105"/>
                    <a:pt x="142" y="105"/>
                  </a:cubicBezTo>
                  <a:cubicBezTo>
                    <a:pt x="139" y="104"/>
                    <a:pt x="136" y="107"/>
                    <a:pt x="134" y="108"/>
                  </a:cubicBezTo>
                  <a:cubicBezTo>
                    <a:pt x="132" y="109"/>
                    <a:pt x="130" y="111"/>
                    <a:pt x="128" y="112"/>
                  </a:cubicBezTo>
                  <a:cubicBezTo>
                    <a:pt x="128" y="113"/>
                    <a:pt x="127" y="113"/>
                    <a:pt x="127" y="114"/>
                  </a:cubicBezTo>
                  <a:cubicBezTo>
                    <a:pt x="125" y="114"/>
                    <a:pt x="124" y="114"/>
                    <a:pt x="125" y="112"/>
                  </a:cubicBezTo>
                  <a:cubicBezTo>
                    <a:pt x="126" y="111"/>
                    <a:pt x="127" y="110"/>
                    <a:pt x="128" y="108"/>
                  </a:cubicBezTo>
                  <a:cubicBezTo>
                    <a:pt x="129" y="107"/>
                    <a:pt x="130" y="106"/>
                    <a:pt x="132" y="105"/>
                  </a:cubicBezTo>
                  <a:cubicBezTo>
                    <a:pt x="135" y="103"/>
                    <a:pt x="138" y="102"/>
                    <a:pt x="141" y="101"/>
                  </a:cubicBezTo>
                  <a:cubicBezTo>
                    <a:pt x="142" y="100"/>
                    <a:pt x="143" y="100"/>
                    <a:pt x="144" y="100"/>
                  </a:cubicBezTo>
                  <a:cubicBezTo>
                    <a:pt x="146" y="100"/>
                    <a:pt x="145" y="102"/>
                    <a:pt x="146" y="102"/>
                  </a:cubicBezTo>
                  <a:cubicBezTo>
                    <a:pt x="147" y="103"/>
                    <a:pt x="147" y="103"/>
                    <a:pt x="148" y="103"/>
                  </a:cubicBezTo>
                  <a:cubicBezTo>
                    <a:pt x="149" y="102"/>
                    <a:pt x="150" y="102"/>
                    <a:pt x="150" y="101"/>
                  </a:cubicBezTo>
                  <a:cubicBezTo>
                    <a:pt x="151" y="98"/>
                    <a:pt x="152" y="96"/>
                    <a:pt x="154" y="94"/>
                  </a:cubicBezTo>
                  <a:cubicBezTo>
                    <a:pt x="155" y="92"/>
                    <a:pt x="157" y="90"/>
                    <a:pt x="159" y="88"/>
                  </a:cubicBezTo>
                  <a:cubicBezTo>
                    <a:pt x="160" y="87"/>
                    <a:pt x="161" y="86"/>
                    <a:pt x="161" y="85"/>
                  </a:cubicBezTo>
                  <a:cubicBezTo>
                    <a:pt x="159" y="85"/>
                    <a:pt x="158" y="87"/>
                    <a:pt x="157" y="88"/>
                  </a:cubicBezTo>
                  <a:cubicBezTo>
                    <a:pt x="157" y="89"/>
                    <a:pt x="156" y="89"/>
                    <a:pt x="155" y="89"/>
                  </a:cubicBezTo>
                  <a:cubicBezTo>
                    <a:pt x="154" y="90"/>
                    <a:pt x="153" y="89"/>
                    <a:pt x="152" y="89"/>
                  </a:cubicBezTo>
                  <a:cubicBezTo>
                    <a:pt x="150" y="89"/>
                    <a:pt x="148" y="87"/>
                    <a:pt x="147" y="88"/>
                  </a:cubicBezTo>
                  <a:cubicBezTo>
                    <a:pt x="145" y="88"/>
                    <a:pt x="143" y="90"/>
                    <a:pt x="141" y="89"/>
                  </a:cubicBezTo>
                  <a:cubicBezTo>
                    <a:pt x="139" y="89"/>
                    <a:pt x="138" y="88"/>
                    <a:pt x="136" y="87"/>
                  </a:cubicBezTo>
                  <a:cubicBezTo>
                    <a:pt x="134" y="85"/>
                    <a:pt x="131" y="85"/>
                    <a:pt x="129" y="85"/>
                  </a:cubicBezTo>
                  <a:cubicBezTo>
                    <a:pt x="128" y="85"/>
                    <a:pt x="123" y="86"/>
                    <a:pt x="123" y="84"/>
                  </a:cubicBezTo>
                  <a:cubicBezTo>
                    <a:pt x="124" y="83"/>
                    <a:pt x="128" y="83"/>
                    <a:pt x="130" y="83"/>
                  </a:cubicBezTo>
                  <a:cubicBezTo>
                    <a:pt x="131" y="83"/>
                    <a:pt x="132" y="84"/>
                    <a:pt x="133" y="84"/>
                  </a:cubicBezTo>
                  <a:cubicBezTo>
                    <a:pt x="135" y="84"/>
                    <a:pt x="139" y="83"/>
                    <a:pt x="141" y="84"/>
                  </a:cubicBezTo>
                  <a:cubicBezTo>
                    <a:pt x="143" y="84"/>
                    <a:pt x="144" y="85"/>
                    <a:pt x="146" y="84"/>
                  </a:cubicBezTo>
                  <a:cubicBezTo>
                    <a:pt x="147" y="84"/>
                    <a:pt x="147" y="83"/>
                    <a:pt x="147" y="81"/>
                  </a:cubicBezTo>
                  <a:cubicBezTo>
                    <a:pt x="147" y="80"/>
                    <a:pt x="147" y="79"/>
                    <a:pt x="148" y="78"/>
                  </a:cubicBezTo>
                  <a:cubicBezTo>
                    <a:pt x="148" y="77"/>
                    <a:pt x="149" y="76"/>
                    <a:pt x="150" y="76"/>
                  </a:cubicBezTo>
                  <a:cubicBezTo>
                    <a:pt x="152" y="75"/>
                    <a:pt x="154" y="74"/>
                    <a:pt x="155" y="73"/>
                  </a:cubicBezTo>
                  <a:cubicBezTo>
                    <a:pt x="156" y="72"/>
                    <a:pt x="156" y="73"/>
                    <a:pt x="156" y="72"/>
                  </a:cubicBezTo>
                  <a:cubicBezTo>
                    <a:pt x="157" y="72"/>
                    <a:pt x="157" y="71"/>
                    <a:pt x="157" y="71"/>
                  </a:cubicBezTo>
                  <a:cubicBezTo>
                    <a:pt x="157" y="70"/>
                    <a:pt x="157" y="70"/>
                    <a:pt x="158" y="69"/>
                  </a:cubicBezTo>
                  <a:cubicBezTo>
                    <a:pt x="158" y="68"/>
                    <a:pt x="159" y="68"/>
                    <a:pt x="159" y="68"/>
                  </a:cubicBezTo>
                  <a:cubicBezTo>
                    <a:pt x="160" y="67"/>
                    <a:pt x="161" y="66"/>
                    <a:pt x="161" y="65"/>
                  </a:cubicBezTo>
                  <a:cubicBezTo>
                    <a:pt x="162" y="64"/>
                    <a:pt x="164" y="63"/>
                    <a:pt x="164" y="62"/>
                  </a:cubicBezTo>
                  <a:cubicBezTo>
                    <a:pt x="166" y="61"/>
                    <a:pt x="166" y="59"/>
                    <a:pt x="168" y="58"/>
                  </a:cubicBezTo>
                  <a:cubicBezTo>
                    <a:pt x="168" y="58"/>
                    <a:pt x="169" y="58"/>
                    <a:pt x="169" y="58"/>
                  </a:cubicBezTo>
                  <a:cubicBezTo>
                    <a:pt x="170" y="57"/>
                    <a:pt x="169" y="57"/>
                    <a:pt x="170" y="57"/>
                  </a:cubicBezTo>
                  <a:cubicBezTo>
                    <a:pt x="170" y="56"/>
                    <a:pt x="171" y="56"/>
                    <a:pt x="172" y="56"/>
                  </a:cubicBezTo>
                  <a:cubicBezTo>
                    <a:pt x="175" y="54"/>
                    <a:pt x="177" y="53"/>
                    <a:pt x="179" y="50"/>
                  </a:cubicBezTo>
                  <a:cubicBezTo>
                    <a:pt x="180" y="48"/>
                    <a:pt x="180" y="47"/>
                    <a:pt x="181" y="45"/>
                  </a:cubicBezTo>
                  <a:cubicBezTo>
                    <a:pt x="182" y="45"/>
                    <a:pt x="182" y="44"/>
                    <a:pt x="182" y="43"/>
                  </a:cubicBezTo>
                  <a:cubicBezTo>
                    <a:pt x="183" y="43"/>
                    <a:pt x="186" y="44"/>
                    <a:pt x="187" y="43"/>
                  </a:cubicBezTo>
                  <a:cubicBezTo>
                    <a:pt x="187" y="42"/>
                    <a:pt x="187" y="42"/>
                    <a:pt x="188" y="41"/>
                  </a:cubicBezTo>
                  <a:cubicBezTo>
                    <a:pt x="188" y="40"/>
                    <a:pt x="190" y="40"/>
                    <a:pt x="190" y="39"/>
                  </a:cubicBezTo>
                  <a:cubicBezTo>
                    <a:pt x="191" y="38"/>
                    <a:pt x="191" y="37"/>
                    <a:pt x="192" y="36"/>
                  </a:cubicBezTo>
                  <a:cubicBezTo>
                    <a:pt x="192" y="35"/>
                    <a:pt x="193" y="35"/>
                    <a:pt x="194" y="34"/>
                  </a:cubicBezTo>
                  <a:cubicBezTo>
                    <a:pt x="194" y="33"/>
                    <a:pt x="195" y="32"/>
                    <a:pt x="195" y="31"/>
                  </a:cubicBezTo>
                  <a:cubicBezTo>
                    <a:pt x="196" y="30"/>
                    <a:pt x="197" y="30"/>
                    <a:pt x="197" y="29"/>
                  </a:cubicBezTo>
                  <a:cubicBezTo>
                    <a:pt x="197" y="28"/>
                    <a:pt x="197" y="28"/>
                    <a:pt x="198" y="27"/>
                  </a:cubicBezTo>
                  <a:cubicBezTo>
                    <a:pt x="198" y="26"/>
                    <a:pt x="198" y="26"/>
                    <a:pt x="199" y="25"/>
                  </a:cubicBezTo>
                  <a:cubicBezTo>
                    <a:pt x="199" y="24"/>
                    <a:pt x="199" y="24"/>
                    <a:pt x="199" y="24"/>
                  </a:cubicBezTo>
                  <a:cubicBezTo>
                    <a:pt x="198" y="23"/>
                    <a:pt x="195" y="23"/>
                    <a:pt x="194" y="22"/>
                  </a:cubicBezTo>
                  <a:cubicBezTo>
                    <a:pt x="194" y="22"/>
                    <a:pt x="194" y="21"/>
                    <a:pt x="193" y="21"/>
                  </a:cubicBezTo>
                  <a:cubicBezTo>
                    <a:pt x="193" y="20"/>
                    <a:pt x="193" y="20"/>
                    <a:pt x="192" y="19"/>
                  </a:cubicBezTo>
                  <a:cubicBezTo>
                    <a:pt x="192" y="18"/>
                    <a:pt x="193" y="17"/>
                    <a:pt x="194" y="15"/>
                  </a:cubicBezTo>
                  <a:cubicBezTo>
                    <a:pt x="195" y="15"/>
                    <a:pt x="195" y="14"/>
                    <a:pt x="196" y="13"/>
                  </a:cubicBezTo>
                  <a:cubicBezTo>
                    <a:pt x="196" y="13"/>
                    <a:pt x="197" y="13"/>
                    <a:pt x="198" y="12"/>
                  </a:cubicBezTo>
                  <a:cubicBezTo>
                    <a:pt x="198" y="12"/>
                    <a:pt x="198" y="11"/>
                    <a:pt x="199" y="11"/>
                  </a:cubicBezTo>
                  <a:cubicBezTo>
                    <a:pt x="200" y="9"/>
                    <a:pt x="202" y="8"/>
                    <a:pt x="201" y="6"/>
                  </a:cubicBezTo>
                  <a:cubicBezTo>
                    <a:pt x="201" y="6"/>
                    <a:pt x="199" y="5"/>
                    <a:pt x="199" y="4"/>
                  </a:cubicBezTo>
                  <a:cubicBezTo>
                    <a:pt x="198" y="4"/>
                    <a:pt x="197" y="4"/>
                    <a:pt x="196" y="4"/>
                  </a:cubicBezTo>
                  <a:cubicBezTo>
                    <a:pt x="195" y="4"/>
                    <a:pt x="194" y="3"/>
                    <a:pt x="193" y="4"/>
                  </a:cubicBezTo>
                  <a:cubicBezTo>
                    <a:pt x="193" y="4"/>
                    <a:pt x="192" y="5"/>
                    <a:pt x="191" y="5"/>
                  </a:cubicBezTo>
                  <a:cubicBezTo>
                    <a:pt x="191" y="5"/>
                    <a:pt x="190" y="4"/>
                    <a:pt x="189" y="4"/>
                  </a:cubicBezTo>
                  <a:cubicBezTo>
                    <a:pt x="188" y="4"/>
                    <a:pt x="188" y="4"/>
                    <a:pt x="187" y="4"/>
                  </a:cubicBezTo>
                  <a:cubicBezTo>
                    <a:pt x="186" y="4"/>
                    <a:pt x="186" y="4"/>
                    <a:pt x="185" y="4"/>
                  </a:cubicBezTo>
                  <a:cubicBezTo>
                    <a:pt x="184" y="4"/>
                    <a:pt x="184" y="3"/>
                    <a:pt x="183" y="3"/>
                  </a:cubicBezTo>
                  <a:cubicBezTo>
                    <a:pt x="183" y="3"/>
                    <a:pt x="182" y="3"/>
                    <a:pt x="182" y="3"/>
                  </a:cubicBezTo>
                  <a:cubicBezTo>
                    <a:pt x="182" y="2"/>
                    <a:pt x="181" y="2"/>
                    <a:pt x="181" y="2"/>
                  </a:cubicBezTo>
                  <a:cubicBezTo>
                    <a:pt x="181" y="1"/>
                    <a:pt x="181" y="0"/>
                    <a:pt x="180" y="1"/>
                  </a:cubicBezTo>
                  <a:cubicBezTo>
                    <a:pt x="179" y="1"/>
                    <a:pt x="179" y="4"/>
                    <a:pt x="179" y="5"/>
                  </a:cubicBezTo>
                  <a:cubicBezTo>
                    <a:pt x="180" y="7"/>
                    <a:pt x="182" y="5"/>
                    <a:pt x="183" y="7"/>
                  </a:cubicBezTo>
                  <a:cubicBezTo>
                    <a:pt x="184" y="8"/>
                    <a:pt x="180" y="10"/>
                    <a:pt x="179" y="11"/>
                  </a:cubicBezTo>
                  <a:cubicBezTo>
                    <a:pt x="178" y="11"/>
                    <a:pt x="176" y="11"/>
                    <a:pt x="175" y="11"/>
                  </a:cubicBezTo>
                  <a:cubicBezTo>
                    <a:pt x="173" y="10"/>
                    <a:pt x="169" y="6"/>
                    <a:pt x="167" y="9"/>
                  </a:cubicBezTo>
                  <a:cubicBezTo>
                    <a:pt x="166" y="9"/>
                    <a:pt x="164" y="9"/>
                    <a:pt x="163" y="10"/>
                  </a:cubicBezTo>
                  <a:cubicBezTo>
                    <a:pt x="162" y="11"/>
                    <a:pt x="162" y="12"/>
                    <a:pt x="162" y="12"/>
                  </a:cubicBezTo>
                  <a:cubicBezTo>
                    <a:pt x="160" y="13"/>
                    <a:pt x="157" y="12"/>
                    <a:pt x="156" y="12"/>
                  </a:cubicBezTo>
                  <a:cubicBezTo>
                    <a:pt x="154" y="13"/>
                    <a:pt x="152" y="13"/>
                    <a:pt x="151" y="13"/>
                  </a:cubicBezTo>
                  <a:cubicBezTo>
                    <a:pt x="149" y="13"/>
                    <a:pt x="149" y="11"/>
                    <a:pt x="147" y="11"/>
                  </a:cubicBezTo>
                  <a:cubicBezTo>
                    <a:pt x="146" y="11"/>
                    <a:pt x="146" y="11"/>
                    <a:pt x="145" y="12"/>
                  </a:cubicBezTo>
                  <a:cubicBezTo>
                    <a:pt x="143" y="13"/>
                    <a:pt x="142" y="12"/>
                    <a:pt x="141" y="13"/>
                  </a:cubicBezTo>
                  <a:cubicBezTo>
                    <a:pt x="140" y="13"/>
                    <a:pt x="139" y="13"/>
                    <a:pt x="139" y="13"/>
                  </a:cubicBezTo>
                  <a:cubicBezTo>
                    <a:pt x="139" y="14"/>
                    <a:pt x="139" y="14"/>
                    <a:pt x="139" y="15"/>
                  </a:cubicBezTo>
                  <a:cubicBezTo>
                    <a:pt x="138" y="15"/>
                    <a:pt x="137" y="16"/>
                    <a:pt x="136" y="16"/>
                  </a:cubicBezTo>
                  <a:cubicBezTo>
                    <a:pt x="136" y="17"/>
                    <a:pt x="135" y="17"/>
                    <a:pt x="134" y="17"/>
                  </a:cubicBezTo>
                  <a:cubicBezTo>
                    <a:pt x="134" y="17"/>
                    <a:pt x="133" y="17"/>
                    <a:pt x="132" y="17"/>
                  </a:cubicBezTo>
                  <a:cubicBezTo>
                    <a:pt x="131" y="17"/>
                    <a:pt x="131" y="18"/>
                    <a:pt x="131" y="18"/>
                  </a:cubicBezTo>
                  <a:cubicBezTo>
                    <a:pt x="130" y="19"/>
                    <a:pt x="129" y="18"/>
                    <a:pt x="129" y="18"/>
                  </a:cubicBezTo>
                  <a:cubicBezTo>
                    <a:pt x="129" y="20"/>
                    <a:pt x="127" y="22"/>
                    <a:pt x="126" y="23"/>
                  </a:cubicBezTo>
                  <a:cubicBezTo>
                    <a:pt x="125" y="25"/>
                    <a:pt x="124" y="27"/>
                    <a:pt x="122" y="28"/>
                  </a:cubicBezTo>
                  <a:cubicBezTo>
                    <a:pt x="121" y="27"/>
                    <a:pt x="122" y="25"/>
                    <a:pt x="122" y="24"/>
                  </a:cubicBezTo>
                  <a:cubicBezTo>
                    <a:pt x="122" y="24"/>
                    <a:pt x="122" y="23"/>
                    <a:pt x="122" y="22"/>
                  </a:cubicBezTo>
                  <a:cubicBezTo>
                    <a:pt x="122" y="21"/>
                    <a:pt x="122" y="20"/>
                    <a:pt x="123" y="19"/>
                  </a:cubicBezTo>
                  <a:cubicBezTo>
                    <a:pt x="123" y="18"/>
                    <a:pt x="123" y="17"/>
                    <a:pt x="123" y="16"/>
                  </a:cubicBezTo>
                  <a:cubicBezTo>
                    <a:pt x="123" y="15"/>
                    <a:pt x="123" y="15"/>
                    <a:pt x="123" y="14"/>
                  </a:cubicBezTo>
                  <a:cubicBezTo>
                    <a:pt x="122" y="14"/>
                    <a:pt x="123" y="14"/>
                    <a:pt x="122" y="13"/>
                  </a:cubicBezTo>
                  <a:cubicBezTo>
                    <a:pt x="121" y="12"/>
                    <a:pt x="117" y="13"/>
                    <a:pt x="116" y="14"/>
                  </a:cubicBezTo>
                  <a:cubicBezTo>
                    <a:pt x="115" y="15"/>
                    <a:pt x="115" y="17"/>
                    <a:pt x="115" y="18"/>
                  </a:cubicBezTo>
                  <a:cubicBezTo>
                    <a:pt x="114" y="19"/>
                    <a:pt x="114" y="20"/>
                    <a:pt x="113" y="20"/>
                  </a:cubicBezTo>
                  <a:cubicBezTo>
                    <a:pt x="112" y="21"/>
                    <a:pt x="112" y="21"/>
                    <a:pt x="112" y="21"/>
                  </a:cubicBezTo>
                  <a:cubicBezTo>
                    <a:pt x="111" y="21"/>
                    <a:pt x="111" y="22"/>
                    <a:pt x="111" y="23"/>
                  </a:cubicBezTo>
                  <a:cubicBezTo>
                    <a:pt x="110" y="23"/>
                    <a:pt x="110" y="23"/>
                    <a:pt x="109" y="24"/>
                  </a:cubicBezTo>
                  <a:cubicBezTo>
                    <a:pt x="109" y="24"/>
                    <a:pt x="108" y="25"/>
                    <a:pt x="107" y="25"/>
                  </a:cubicBezTo>
                  <a:cubicBezTo>
                    <a:pt x="105" y="25"/>
                    <a:pt x="107" y="23"/>
                    <a:pt x="108" y="22"/>
                  </a:cubicBezTo>
                  <a:cubicBezTo>
                    <a:pt x="109" y="20"/>
                    <a:pt x="111" y="20"/>
                    <a:pt x="111" y="18"/>
                  </a:cubicBezTo>
                  <a:cubicBezTo>
                    <a:pt x="111" y="16"/>
                    <a:pt x="109" y="14"/>
                    <a:pt x="107" y="13"/>
                  </a:cubicBezTo>
                  <a:cubicBezTo>
                    <a:pt x="106" y="13"/>
                    <a:pt x="106" y="14"/>
                    <a:pt x="106" y="15"/>
                  </a:cubicBezTo>
                  <a:cubicBezTo>
                    <a:pt x="106" y="15"/>
                    <a:pt x="105" y="15"/>
                    <a:pt x="105" y="15"/>
                  </a:cubicBezTo>
                  <a:cubicBezTo>
                    <a:pt x="105" y="15"/>
                    <a:pt x="105" y="16"/>
                    <a:pt x="105" y="16"/>
                  </a:cubicBezTo>
                  <a:cubicBezTo>
                    <a:pt x="105" y="16"/>
                    <a:pt x="105" y="17"/>
                    <a:pt x="105" y="17"/>
                  </a:cubicBezTo>
                  <a:cubicBezTo>
                    <a:pt x="104" y="17"/>
                    <a:pt x="103" y="14"/>
                    <a:pt x="103" y="13"/>
                  </a:cubicBezTo>
                  <a:cubicBezTo>
                    <a:pt x="103" y="11"/>
                    <a:pt x="104" y="10"/>
                    <a:pt x="102" y="9"/>
                  </a:cubicBezTo>
                  <a:cubicBezTo>
                    <a:pt x="101" y="8"/>
                    <a:pt x="100" y="7"/>
                    <a:pt x="98" y="8"/>
                  </a:cubicBezTo>
                  <a:cubicBezTo>
                    <a:pt x="98" y="8"/>
                    <a:pt x="96" y="8"/>
                    <a:pt x="96" y="9"/>
                  </a:cubicBezTo>
                  <a:cubicBezTo>
                    <a:pt x="95" y="10"/>
                    <a:pt x="95" y="12"/>
                    <a:pt x="94" y="13"/>
                  </a:cubicBezTo>
                  <a:cubicBezTo>
                    <a:pt x="94" y="14"/>
                    <a:pt x="93" y="15"/>
                    <a:pt x="92" y="16"/>
                  </a:cubicBezTo>
                  <a:cubicBezTo>
                    <a:pt x="90" y="18"/>
                    <a:pt x="88" y="20"/>
                    <a:pt x="88" y="22"/>
                  </a:cubicBezTo>
                  <a:cubicBezTo>
                    <a:pt x="89" y="22"/>
                    <a:pt x="89" y="23"/>
                    <a:pt x="89" y="23"/>
                  </a:cubicBezTo>
                  <a:cubicBezTo>
                    <a:pt x="90" y="23"/>
                    <a:pt x="90" y="24"/>
                    <a:pt x="90" y="24"/>
                  </a:cubicBezTo>
                  <a:cubicBezTo>
                    <a:pt x="89" y="25"/>
                    <a:pt x="89" y="25"/>
                    <a:pt x="89" y="25"/>
                  </a:cubicBezTo>
                  <a:cubicBezTo>
                    <a:pt x="87" y="28"/>
                    <a:pt x="92" y="28"/>
                    <a:pt x="89" y="30"/>
                  </a:cubicBezTo>
                  <a:cubicBezTo>
                    <a:pt x="87" y="31"/>
                    <a:pt x="85" y="34"/>
                    <a:pt x="84" y="37"/>
                  </a:cubicBezTo>
                  <a:cubicBezTo>
                    <a:pt x="84" y="38"/>
                    <a:pt x="85" y="38"/>
                    <a:pt x="86" y="39"/>
                  </a:cubicBezTo>
                  <a:cubicBezTo>
                    <a:pt x="87" y="40"/>
                    <a:pt x="87" y="40"/>
                    <a:pt x="87" y="42"/>
                  </a:cubicBezTo>
                  <a:cubicBezTo>
                    <a:pt x="87" y="43"/>
                    <a:pt x="87" y="43"/>
                    <a:pt x="89" y="43"/>
                  </a:cubicBezTo>
                  <a:cubicBezTo>
                    <a:pt x="89" y="43"/>
                    <a:pt x="90" y="43"/>
                    <a:pt x="90" y="44"/>
                  </a:cubicBezTo>
                  <a:cubicBezTo>
                    <a:pt x="91" y="45"/>
                    <a:pt x="89" y="45"/>
                    <a:pt x="89" y="45"/>
                  </a:cubicBezTo>
                  <a:cubicBezTo>
                    <a:pt x="86" y="46"/>
                    <a:pt x="84" y="45"/>
                    <a:pt x="81" y="45"/>
                  </a:cubicBezTo>
                  <a:cubicBezTo>
                    <a:pt x="80" y="45"/>
                    <a:pt x="79" y="45"/>
                    <a:pt x="77" y="46"/>
                  </a:cubicBezTo>
                  <a:cubicBezTo>
                    <a:pt x="76" y="46"/>
                    <a:pt x="75" y="45"/>
                    <a:pt x="74" y="46"/>
                  </a:cubicBezTo>
                  <a:cubicBezTo>
                    <a:pt x="74" y="47"/>
                    <a:pt x="73" y="50"/>
                    <a:pt x="74" y="50"/>
                  </a:cubicBezTo>
                  <a:cubicBezTo>
                    <a:pt x="74" y="51"/>
                    <a:pt x="75" y="52"/>
                    <a:pt x="76" y="52"/>
                  </a:cubicBezTo>
                  <a:cubicBezTo>
                    <a:pt x="76" y="53"/>
                    <a:pt x="76" y="54"/>
                    <a:pt x="76" y="55"/>
                  </a:cubicBezTo>
                  <a:cubicBezTo>
                    <a:pt x="76" y="56"/>
                    <a:pt x="76" y="57"/>
                    <a:pt x="76" y="58"/>
                  </a:cubicBezTo>
                  <a:cubicBezTo>
                    <a:pt x="76" y="60"/>
                    <a:pt x="77" y="61"/>
                    <a:pt x="77" y="62"/>
                  </a:cubicBezTo>
                  <a:cubicBezTo>
                    <a:pt x="78" y="62"/>
                    <a:pt x="77" y="59"/>
                    <a:pt x="78" y="59"/>
                  </a:cubicBezTo>
                  <a:cubicBezTo>
                    <a:pt x="79" y="59"/>
                    <a:pt x="79" y="61"/>
                    <a:pt x="79" y="61"/>
                  </a:cubicBezTo>
                  <a:cubicBezTo>
                    <a:pt x="78" y="62"/>
                    <a:pt x="78" y="62"/>
                    <a:pt x="78" y="63"/>
                  </a:cubicBezTo>
                  <a:cubicBezTo>
                    <a:pt x="77" y="64"/>
                    <a:pt x="77" y="67"/>
                    <a:pt x="78" y="67"/>
                  </a:cubicBezTo>
                  <a:cubicBezTo>
                    <a:pt x="76" y="68"/>
                    <a:pt x="75" y="66"/>
                    <a:pt x="73" y="65"/>
                  </a:cubicBezTo>
                  <a:cubicBezTo>
                    <a:pt x="73" y="65"/>
                    <a:pt x="70" y="63"/>
                    <a:pt x="69" y="64"/>
                  </a:cubicBezTo>
                  <a:cubicBezTo>
                    <a:pt x="67" y="67"/>
                    <a:pt x="72" y="70"/>
                    <a:pt x="73" y="71"/>
                  </a:cubicBezTo>
                  <a:cubicBezTo>
                    <a:pt x="74" y="72"/>
                    <a:pt x="75" y="73"/>
                    <a:pt x="76" y="74"/>
                  </a:cubicBezTo>
                  <a:cubicBezTo>
                    <a:pt x="77" y="74"/>
                    <a:pt x="78" y="74"/>
                    <a:pt x="78" y="75"/>
                  </a:cubicBezTo>
                  <a:cubicBezTo>
                    <a:pt x="79" y="75"/>
                    <a:pt x="79" y="76"/>
                    <a:pt x="80" y="76"/>
                  </a:cubicBezTo>
                  <a:cubicBezTo>
                    <a:pt x="81" y="78"/>
                    <a:pt x="83" y="77"/>
                    <a:pt x="84" y="79"/>
                  </a:cubicBezTo>
                  <a:cubicBezTo>
                    <a:pt x="86" y="80"/>
                    <a:pt x="84" y="82"/>
                    <a:pt x="84" y="84"/>
                  </a:cubicBezTo>
                  <a:cubicBezTo>
                    <a:pt x="84" y="86"/>
                    <a:pt x="86" y="86"/>
                    <a:pt x="87" y="88"/>
                  </a:cubicBezTo>
                  <a:cubicBezTo>
                    <a:pt x="86" y="86"/>
                    <a:pt x="84" y="85"/>
                    <a:pt x="82" y="84"/>
                  </a:cubicBezTo>
                  <a:cubicBezTo>
                    <a:pt x="81" y="84"/>
                    <a:pt x="79" y="83"/>
                    <a:pt x="77" y="82"/>
                  </a:cubicBezTo>
                  <a:cubicBezTo>
                    <a:pt x="76" y="81"/>
                    <a:pt x="75" y="81"/>
                    <a:pt x="75" y="81"/>
                  </a:cubicBezTo>
                  <a:cubicBezTo>
                    <a:pt x="74" y="83"/>
                    <a:pt x="76" y="84"/>
                    <a:pt x="77" y="85"/>
                  </a:cubicBezTo>
                  <a:cubicBezTo>
                    <a:pt x="78" y="86"/>
                    <a:pt x="79" y="87"/>
                    <a:pt x="80" y="89"/>
                  </a:cubicBezTo>
                  <a:cubicBezTo>
                    <a:pt x="78" y="88"/>
                    <a:pt x="77" y="87"/>
                    <a:pt x="75" y="86"/>
                  </a:cubicBezTo>
                  <a:cubicBezTo>
                    <a:pt x="75" y="85"/>
                    <a:pt x="74" y="85"/>
                    <a:pt x="74" y="84"/>
                  </a:cubicBezTo>
                  <a:cubicBezTo>
                    <a:pt x="73" y="84"/>
                    <a:pt x="73" y="84"/>
                    <a:pt x="72" y="84"/>
                  </a:cubicBezTo>
                  <a:cubicBezTo>
                    <a:pt x="72" y="83"/>
                    <a:pt x="71" y="82"/>
                    <a:pt x="70" y="83"/>
                  </a:cubicBezTo>
                  <a:cubicBezTo>
                    <a:pt x="70" y="83"/>
                    <a:pt x="69" y="85"/>
                    <a:pt x="69" y="86"/>
                  </a:cubicBezTo>
                  <a:cubicBezTo>
                    <a:pt x="69" y="86"/>
                    <a:pt x="68" y="88"/>
                    <a:pt x="67" y="87"/>
                  </a:cubicBezTo>
                  <a:cubicBezTo>
                    <a:pt x="66" y="87"/>
                    <a:pt x="66" y="86"/>
                    <a:pt x="66" y="85"/>
                  </a:cubicBezTo>
                  <a:cubicBezTo>
                    <a:pt x="65" y="84"/>
                    <a:pt x="66" y="84"/>
                    <a:pt x="65" y="83"/>
                  </a:cubicBezTo>
                  <a:cubicBezTo>
                    <a:pt x="65" y="83"/>
                    <a:pt x="64" y="83"/>
                    <a:pt x="64" y="82"/>
                  </a:cubicBezTo>
                  <a:cubicBezTo>
                    <a:pt x="63" y="82"/>
                    <a:pt x="63" y="82"/>
                    <a:pt x="63" y="82"/>
                  </a:cubicBezTo>
                  <a:cubicBezTo>
                    <a:pt x="63" y="82"/>
                    <a:pt x="62" y="82"/>
                    <a:pt x="62" y="82"/>
                  </a:cubicBezTo>
                  <a:cubicBezTo>
                    <a:pt x="61" y="82"/>
                    <a:pt x="60" y="82"/>
                    <a:pt x="60" y="83"/>
                  </a:cubicBezTo>
                  <a:cubicBezTo>
                    <a:pt x="60" y="84"/>
                    <a:pt x="60" y="86"/>
                    <a:pt x="60" y="86"/>
                  </a:cubicBezTo>
                  <a:cubicBezTo>
                    <a:pt x="60" y="89"/>
                    <a:pt x="60" y="91"/>
                    <a:pt x="60" y="93"/>
                  </a:cubicBezTo>
                  <a:cubicBezTo>
                    <a:pt x="60" y="94"/>
                    <a:pt x="60" y="96"/>
                    <a:pt x="59" y="96"/>
                  </a:cubicBezTo>
                  <a:cubicBezTo>
                    <a:pt x="58" y="96"/>
                    <a:pt x="57" y="92"/>
                    <a:pt x="57" y="91"/>
                  </a:cubicBezTo>
                  <a:cubicBezTo>
                    <a:pt x="57" y="90"/>
                    <a:pt x="57" y="88"/>
                    <a:pt x="56" y="87"/>
                  </a:cubicBezTo>
                  <a:cubicBezTo>
                    <a:pt x="54" y="85"/>
                    <a:pt x="52" y="87"/>
                    <a:pt x="51" y="88"/>
                  </a:cubicBezTo>
                  <a:cubicBezTo>
                    <a:pt x="50" y="88"/>
                    <a:pt x="49" y="89"/>
                    <a:pt x="49" y="90"/>
                  </a:cubicBezTo>
                  <a:cubicBezTo>
                    <a:pt x="49" y="90"/>
                    <a:pt x="50" y="90"/>
                    <a:pt x="50" y="90"/>
                  </a:cubicBezTo>
                  <a:cubicBezTo>
                    <a:pt x="50" y="90"/>
                    <a:pt x="50" y="91"/>
                    <a:pt x="50" y="91"/>
                  </a:cubicBezTo>
                  <a:cubicBezTo>
                    <a:pt x="50" y="92"/>
                    <a:pt x="50" y="92"/>
                    <a:pt x="50" y="93"/>
                  </a:cubicBezTo>
                  <a:cubicBezTo>
                    <a:pt x="50" y="95"/>
                    <a:pt x="50" y="97"/>
                    <a:pt x="51" y="100"/>
                  </a:cubicBezTo>
                  <a:cubicBezTo>
                    <a:pt x="51" y="101"/>
                    <a:pt x="52" y="101"/>
                    <a:pt x="52" y="101"/>
                  </a:cubicBezTo>
                  <a:cubicBezTo>
                    <a:pt x="53" y="102"/>
                    <a:pt x="53" y="102"/>
                    <a:pt x="53" y="102"/>
                  </a:cubicBezTo>
                  <a:cubicBezTo>
                    <a:pt x="54" y="102"/>
                    <a:pt x="56" y="103"/>
                    <a:pt x="55" y="104"/>
                  </a:cubicBezTo>
                  <a:cubicBezTo>
                    <a:pt x="54" y="104"/>
                    <a:pt x="52" y="104"/>
                    <a:pt x="51" y="105"/>
                  </a:cubicBezTo>
                  <a:cubicBezTo>
                    <a:pt x="52" y="105"/>
                    <a:pt x="53" y="106"/>
                    <a:pt x="53" y="106"/>
                  </a:cubicBezTo>
                  <a:cubicBezTo>
                    <a:pt x="53" y="106"/>
                    <a:pt x="53" y="107"/>
                    <a:pt x="52" y="107"/>
                  </a:cubicBezTo>
                  <a:cubicBezTo>
                    <a:pt x="52" y="108"/>
                    <a:pt x="51" y="107"/>
                    <a:pt x="51" y="108"/>
                  </a:cubicBezTo>
                  <a:cubicBezTo>
                    <a:pt x="51" y="109"/>
                    <a:pt x="50" y="109"/>
                    <a:pt x="50" y="110"/>
                  </a:cubicBezTo>
                  <a:cubicBezTo>
                    <a:pt x="51" y="111"/>
                    <a:pt x="51" y="110"/>
                    <a:pt x="52" y="111"/>
                  </a:cubicBezTo>
                  <a:cubicBezTo>
                    <a:pt x="52" y="111"/>
                    <a:pt x="53" y="112"/>
                    <a:pt x="54" y="112"/>
                  </a:cubicBezTo>
                  <a:cubicBezTo>
                    <a:pt x="54" y="113"/>
                    <a:pt x="54" y="114"/>
                    <a:pt x="55" y="114"/>
                  </a:cubicBezTo>
                  <a:cubicBezTo>
                    <a:pt x="55" y="115"/>
                    <a:pt x="56" y="116"/>
                    <a:pt x="57" y="117"/>
                  </a:cubicBezTo>
                  <a:cubicBezTo>
                    <a:pt x="57" y="117"/>
                    <a:pt x="57" y="118"/>
                    <a:pt x="57" y="119"/>
                  </a:cubicBezTo>
                  <a:cubicBezTo>
                    <a:pt x="59" y="120"/>
                    <a:pt x="61" y="117"/>
                    <a:pt x="62" y="118"/>
                  </a:cubicBezTo>
                  <a:cubicBezTo>
                    <a:pt x="63" y="118"/>
                    <a:pt x="64" y="119"/>
                    <a:pt x="64" y="120"/>
                  </a:cubicBezTo>
                  <a:cubicBezTo>
                    <a:pt x="63" y="121"/>
                    <a:pt x="60" y="121"/>
                    <a:pt x="59" y="121"/>
                  </a:cubicBezTo>
                  <a:cubicBezTo>
                    <a:pt x="58" y="121"/>
                    <a:pt x="58" y="121"/>
                    <a:pt x="58" y="122"/>
                  </a:cubicBezTo>
                  <a:cubicBezTo>
                    <a:pt x="55" y="121"/>
                    <a:pt x="53" y="118"/>
                    <a:pt x="50" y="117"/>
                  </a:cubicBezTo>
                  <a:cubicBezTo>
                    <a:pt x="50" y="117"/>
                    <a:pt x="48" y="117"/>
                    <a:pt x="48" y="117"/>
                  </a:cubicBezTo>
                  <a:cubicBezTo>
                    <a:pt x="47" y="118"/>
                    <a:pt x="47" y="121"/>
                    <a:pt x="47" y="122"/>
                  </a:cubicBezTo>
                  <a:cubicBezTo>
                    <a:pt x="47" y="123"/>
                    <a:pt x="47" y="124"/>
                    <a:pt x="47" y="125"/>
                  </a:cubicBezTo>
                  <a:cubicBezTo>
                    <a:pt x="48" y="126"/>
                    <a:pt x="48" y="127"/>
                    <a:pt x="49" y="129"/>
                  </a:cubicBezTo>
                  <a:cubicBezTo>
                    <a:pt x="49" y="130"/>
                    <a:pt x="49" y="131"/>
                    <a:pt x="49" y="132"/>
                  </a:cubicBezTo>
                  <a:cubicBezTo>
                    <a:pt x="49" y="133"/>
                    <a:pt x="49" y="133"/>
                    <a:pt x="49" y="134"/>
                  </a:cubicBezTo>
                  <a:cubicBezTo>
                    <a:pt x="49" y="135"/>
                    <a:pt x="49" y="136"/>
                    <a:pt x="49" y="137"/>
                  </a:cubicBezTo>
                  <a:cubicBezTo>
                    <a:pt x="49" y="139"/>
                    <a:pt x="50" y="140"/>
                    <a:pt x="51" y="140"/>
                  </a:cubicBezTo>
                  <a:cubicBezTo>
                    <a:pt x="51" y="140"/>
                    <a:pt x="52" y="140"/>
                    <a:pt x="52" y="140"/>
                  </a:cubicBezTo>
                  <a:cubicBezTo>
                    <a:pt x="53" y="139"/>
                    <a:pt x="53" y="139"/>
                    <a:pt x="53" y="138"/>
                  </a:cubicBezTo>
                  <a:cubicBezTo>
                    <a:pt x="54" y="137"/>
                    <a:pt x="55" y="137"/>
                    <a:pt x="56" y="136"/>
                  </a:cubicBezTo>
                  <a:cubicBezTo>
                    <a:pt x="57" y="136"/>
                    <a:pt x="59" y="135"/>
                    <a:pt x="60" y="135"/>
                  </a:cubicBezTo>
                  <a:cubicBezTo>
                    <a:pt x="61" y="135"/>
                    <a:pt x="61" y="135"/>
                    <a:pt x="61" y="136"/>
                  </a:cubicBezTo>
                  <a:cubicBezTo>
                    <a:pt x="61" y="137"/>
                    <a:pt x="61" y="137"/>
                    <a:pt x="61" y="137"/>
                  </a:cubicBezTo>
                  <a:cubicBezTo>
                    <a:pt x="61" y="138"/>
                    <a:pt x="63" y="138"/>
                    <a:pt x="63" y="138"/>
                  </a:cubicBezTo>
                  <a:cubicBezTo>
                    <a:pt x="65" y="138"/>
                    <a:pt x="65" y="138"/>
                    <a:pt x="66" y="137"/>
                  </a:cubicBezTo>
                  <a:cubicBezTo>
                    <a:pt x="67" y="136"/>
                    <a:pt x="66" y="135"/>
                    <a:pt x="67" y="134"/>
                  </a:cubicBezTo>
                  <a:cubicBezTo>
                    <a:pt x="68" y="134"/>
                    <a:pt x="70" y="134"/>
                    <a:pt x="71" y="134"/>
                  </a:cubicBezTo>
                  <a:cubicBezTo>
                    <a:pt x="72" y="136"/>
                    <a:pt x="70" y="137"/>
                    <a:pt x="69" y="138"/>
                  </a:cubicBezTo>
                  <a:cubicBezTo>
                    <a:pt x="68" y="139"/>
                    <a:pt x="67" y="140"/>
                    <a:pt x="66" y="140"/>
                  </a:cubicBezTo>
                  <a:cubicBezTo>
                    <a:pt x="64" y="141"/>
                    <a:pt x="62" y="141"/>
                    <a:pt x="61" y="142"/>
                  </a:cubicBezTo>
                  <a:cubicBezTo>
                    <a:pt x="60" y="142"/>
                    <a:pt x="58" y="141"/>
                    <a:pt x="57" y="142"/>
                  </a:cubicBezTo>
                  <a:cubicBezTo>
                    <a:pt x="56" y="142"/>
                    <a:pt x="56" y="144"/>
                    <a:pt x="55" y="144"/>
                  </a:cubicBezTo>
                  <a:cubicBezTo>
                    <a:pt x="56" y="144"/>
                    <a:pt x="58" y="145"/>
                    <a:pt x="59" y="145"/>
                  </a:cubicBezTo>
                  <a:cubicBezTo>
                    <a:pt x="59" y="146"/>
                    <a:pt x="61" y="146"/>
                    <a:pt x="62" y="146"/>
                  </a:cubicBezTo>
                  <a:cubicBezTo>
                    <a:pt x="63" y="146"/>
                    <a:pt x="65" y="146"/>
                    <a:pt x="64" y="147"/>
                  </a:cubicBezTo>
                  <a:cubicBezTo>
                    <a:pt x="64" y="148"/>
                    <a:pt x="62" y="148"/>
                    <a:pt x="61" y="149"/>
                  </a:cubicBezTo>
                  <a:cubicBezTo>
                    <a:pt x="60" y="149"/>
                    <a:pt x="60" y="150"/>
                    <a:pt x="60" y="151"/>
                  </a:cubicBezTo>
                  <a:cubicBezTo>
                    <a:pt x="59" y="152"/>
                    <a:pt x="59" y="151"/>
                    <a:pt x="59" y="150"/>
                  </a:cubicBezTo>
                  <a:cubicBezTo>
                    <a:pt x="58" y="150"/>
                    <a:pt x="58" y="149"/>
                    <a:pt x="58" y="148"/>
                  </a:cubicBezTo>
                  <a:cubicBezTo>
                    <a:pt x="58" y="147"/>
                    <a:pt x="55" y="147"/>
                    <a:pt x="55" y="148"/>
                  </a:cubicBezTo>
                  <a:cubicBezTo>
                    <a:pt x="54" y="148"/>
                    <a:pt x="54" y="149"/>
                    <a:pt x="54" y="149"/>
                  </a:cubicBezTo>
                  <a:cubicBezTo>
                    <a:pt x="53" y="149"/>
                    <a:pt x="52" y="149"/>
                    <a:pt x="51" y="149"/>
                  </a:cubicBezTo>
                  <a:cubicBezTo>
                    <a:pt x="49" y="149"/>
                    <a:pt x="48" y="149"/>
                    <a:pt x="46" y="148"/>
                  </a:cubicBezTo>
                  <a:cubicBezTo>
                    <a:pt x="46" y="148"/>
                    <a:pt x="46" y="147"/>
                    <a:pt x="45" y="146"/>
                  </a:cubicBezTo>
                  <a:cubicBezTo>
                    <a:pt x="45" y="146"/>
                    <a:pt x="45" y="144"/>
                    <a:pt x="45" y="143"/>
                  </a:cubicBezTo>
                  <a:cubicBezTo>
                    <a:pt x="44" y="142"/>
                    <a:pt x="42" y="141"/>
                    <a:pt x="41" y="141"/>
                  </a:cubicBezTo>
                  <a:cubicBezTo>
                    <a:pt x="41" y="141"/>
                    <a:pt x="40" y="141"/>
                    <a:pt x="40" y="141"/>
                  </a:cubicBezTo>
                  <a:cubicBezTo>
                    <a:pt x="39" y="140"/>
                    <a:pt x="39" y="139"/>
                    <a:pt x="39" y="138"/>
                  </a:cubicBezTo>
                  <a:cubicBezTo>
                    <a:pt x="39" y="137"/>
                    <a:pt x="39" y="136"/>
                    <a:pt x="39" y="134"/>
                  </a:cubicBezTo>
                  <a:cubicBezTo>
                    <a:pt x="40" y="133"/>
                    <a:pt x="40" y="131"/>
                    <a:pt x="41" y="130"/>
                  </a:cubicBezTo>
                  <a:cubicBezTo>
                    <a:pt x="41" y="129"/>
                    <a:pt x="41" y="128"/>
                    <a:pt x="42" y="126"/>
                  </a:cubicBezTo>
                  <a:cubicBezTo>
                    <a:pt x="43" y="124"/>
                    <a:pt x="43" y="122"/>
                    <a:pt x="43" y="119"/>
                  </a:cubicBezTo>
                  <a:cubicBezTo>
                    <a:pt x="43" y="119"/>
                    <a:pt x="43" y="118"/>
                    <a:pt x="43" y="117"/>
                  </a:cubicBezTo>
                  <a:cubicBezTo>
                    <a:pt x="42" y="115"/>
                    <a:pt x="40" y="116"/>
                    <a:pt x="40" y="117"/>
                  </a:cubicBezTo>
                  <a:cubicBezTo>
                    <a:pt x="39" y="119"/>
                    <a:pt x="39" y="121"/>
                    <a:pt x="39" y="122"/>
                  </a:cubicBezTo>
                  <a:cubicBezTo>
                    <a:pt x="40" y="124"/>
                    <a:pt x="39" y="124"/>
                    <a:pt x="38" y="125"/>
                  </a:cubicBezTo>
                  <a:cubicBezTo>
                    <a:pt x="37" y="127"/>
                    <a:pt x="37" y="130"/>
                    <a:pt x="36" y="132"/>
                  </a:cubicBezTo>
                  <a:cubicBezTo>
                    <a:pt x="36" y="134"/>
                    <a:pt x="36" y="134"/>
                    <a:pt x="36" y="136"/>
                  </a:cubicBezTo>
                  <a:cubicBezTo>
                    <a:pt x="36" y="136"/>
                    <a:pt x="37" y="138"/>
                    <a:pt x="36" y="139"/>
                  </a:cubicBezTo>
                  <a:cubicBezTo>
                    <a:pt x="35" y="138"/>
                    <a:pt x="34" y="135"/>
                    <a:pt x="33" y="133"/>
                  </a:cubicBezTo>
                  <a:cubicBezTo>
                    <a:pt x="33" y="132"/>
                    <a:pt x="33" y="130"/>
                    <a:pt x="33" y="129"/>
                  </a:cubicBezTo>
                  <a:cubicBezTo>
                    <a:pt x="33" y="126"/>
                    <a:pt x="33" y="124"/>
                    <a:pt x="33" y="121"/>
                  </a:cubicBezTo>
                  <a:cubicBezTo>
                    <a:pt x="33" y="118"/>
                    <a:pt x="31" y="114"/>
                    <a:pt x="30" y="112"/>
                  </a:cubicBezTo>
                  <a:cubicBezTo>
                    <a:pt x="29" y="111"/>
                    <a:pt x="28" y="110"/>
                    <a:pt x="28" y="109"/>
                  </a:cubicBezTo>
                  <a:cubicBezTo>
                    <a:pt x="27" y="108"/>
                    <a:pt x="26" y="107"/>
                    <a:pt x="26" y="106"/>
                  </a:cubicBezTo>
                  <a:cubicBezTo>
                    <a:pt x="24" y="104"/>
                    <a:pt x="22" y="103"/>
                    <a:pt x="20" y="105"/>
                  </a:cubicBezTo>
                  <a:cubicBezTo>
                    <a:pt x="19" y="107"/>
                    <a:pt x="18" y="109"/>
                    <a:pt x="17" y="110"/>
                  </a:cubicBezTo>
                  <a:cubicBezTo>
                    <a:pt x="17" y="112"/>
                    <a:pt x="18" y="114"/>
                    <a:pt x="18" y="115"/>
                  </a:cubicBezTo>
                  <a:cubicBezTo>
                    <a:pt x="18" y="117"/>
                    <a:pt x="18" y="118"/>
                    <a:pt x="20" y="119"/>
                  </a:cubicBezTo>
                  <a:cubicBezTo>
                    <a:pt x="20" y="119"/>
                    <a:pt x="21" y="120"/>
                    <a:pt x="21" y="121"/>
                  </a:cubicBezTo>
                  <a:cubicBezTo>
                    <a:pt x="21" y="121"/>
                    <a:pt x="21" y="122"/>
                    <a:pt x="21" y="123"/>
                  </a:cubicBezTo>
                  <a:cubicBezTo>
                    <a:pt x="21" y="123"/>
                    <a:pt x="23" y="124"/>
                    <a:pt x="22" y="125"/>
                  </a:cubicBezTo>
                  <a:cubicBezTo>
                    <a:pt x="22" y="125"/>
                    <a:pt x="21" y="124"/>
                    <a:pt x="20" y="123"/>
                  </a:cubicBezTo>
                  <a:cubicBezTo>
                    <a:pt x="20" y="123"/>
                    <a:pt x="20" y="123"/>
                    <a:pt x="19" y="123"/>
                  </a:cubicBezTo>
                  <a:cubicBezTo>
                    <a:pt x="18" y="123"/>
                    <a:pt x="17" y="124"/>
                    <a:pt x="16" y="123"/>
                  </a:cubicBezTo>
                  <a:cubicBezTo>
                    <a:pt x="15" y="123"/>
                    <a:pt x="14" y="122"/>
                    <a:pt x="14" y="121"/>
                  </a:cubicBezTo>
                  <a:cubicBezTo>
                    <a:pt x="13" y="120"/>
                    <a:pt x="12" y="120"/>
                    <a:pt x="11" y="119"/>
                  </a:cubicBezTo>
                  <a:cubicBezTo>
                    <a:pt x="11" y="119"/>
                    <a:pt x="10" y="118"/>
                    <a:pt x="10" y="118"/>
                  </a:cubicBezTo>
                  <a:cubicBezTo>
                    <a:pt x="9" y="117"/>
                    <a:pt x="9" y="117"/>
                    <a:pt x="9" y="116"/>
                  </a:cubicBezTo>
                  <a:cubicBezTo>
                    <a:pt x="8" y="115"/>
                    <a:pt x="8" y="113"/>
                    <a:pt x="7" y="113"/>
                  </a:cubicBezTo>
                  <a:cubicBezTo>
                    <a:pt x="6" y="114"/>
                    <a:pt x="6" y="116"/>
                    <a:pt x="6" y="117"/>
                  </a:cubicBezTo>
                  <a:cubicBezTo>
                    <a:pt x="7" y="118"/>
                    <a:pt x="7" y="119"/>
                    <a:pt x="8" y="120"/>
                  </a:cubicBezTo>
                  <a:cubicBezTo>
                    <a:pt x="8" y="121"/>
                    <a:pt x="7" y="123"/>
                    <a:pt x="8" y="123"/>
                  </a:cubicBezTo>
                  <a:cubicBezTo>
                    <a:pt x="8" y="123"/>
                    <a:pt x="8" y="123"/>
                    <a:pt x="8" y="123"/>
                  </a:cubicBezTo>
                  <a:cubicBezTo>
                    <a:pt x="7" y="124"/>
                    <a:pt x="8" y="126"/>
                    <a:pt x="8" y="127"/>
                  </a:cubicBezTo>
                  <a:cubicBezTo>
                    <a:pt x="8" y="127"/>
                    <a:pt x="8" y="128"/>
                    <a:pt x="8" y="129"/>
                  </a:cubicBezTo>
                  <a:cubicBezTo>
                    <a:pt x="8" y="129"/>
                    <a:pt x="9" y="130"/>
                    <a:pt x="8" y="131"/>
                  </a:cubicBezTo>
                  <a:cubicBezTo>
                    <a:pt x="7" y="132"/>
                    <a:pt x="5" y="128"/>
                    <a:pt x="4" y="127"/>
                  </a:cubicBezTo>
                  <a:cubicBezTo>
                    <a:pt x="4" y="126"/>
                    <a:pt x="3" y="123"/>
                    <a:pt x="1" y="123"/>
                  </a:cubicBezTo>
                  <a:cubicBezTo>
                    <a:pt x="1" y="124"/>
                    <a:pt x="1" y="124"/>
                    <a:pt x="1" y="125"/>
                  </a:cubicBezTo>
                  <a:cubicBezTo>
                    <a:pt x="1" y="125"/>
                    <a:pt x="0" y="126"/>
                    <a:pt x="0" y="126"/>
                  </a:cubicBezTo>
                  <a:cubicBezTo>
                    <a:pt x="0" y="129"/>
                    <a:pt x="0" y="131"/>
                    <a:pt x="0" y="133"/>
                  </a:cubicBezTo>
                  <a:cubicBezTo>
                    <a:pt x="0" y="135"/>
                    <a:pt x="0" y="136"/>
                    <a:pt x="2" y="137"/>
                  </a:cubicBezTo>
                  <a:cubicBezTo>
                    <a:pt x="2" y="138"/>
                    <a:pt x="3" y="139"/>
                    <a:pt x="4" y="139"/>
                  </a:cubicBezTo>
                  <a:cubicBezTo>
                    <a:pt x="5" y="140"/>
                    <a:pt x="6" y="140"/>
                    <a:pt x="7" y="140"/>
                  </a:cubicBezTo>
                  <a:cubicBezTo>
                    <a:pt x="8" y="140"/>
                    <a:pt x="8" y="140"/>
                    <a:pt x="9" y="139"/>
                  </a:cubicBezTo>
                  <a:cubicBezTo>
                    <a:pt x="9" y="138"/>
                    <a:pt x="10" y="136"/>
                    <a:pt x="12" y="136"/>
                  </a:cubicBezTo>
                  <a:cubicBezTo>
                    <a:pt x="13" y="136"/>
                    <a:pt x="15" y="137"/>
                    <a:pt x="16" y="138"/>
                  </a:cubicBezTo>
                  <a:cubicBezTo>
                    <a:pt x="16" y="138"/>
                    <a:pt x="16" y="139"/>
                    <a:pt x="16" y="139"/>
                  </a:cubicBezTo>
                  <a:cubicBezTo>
                    <a:pt x="17" y="139"/>
                    <a:pt x="17" y="139"/>
                    <a:pt x="18" y="140"/>
                  </a:cubicBezTo>
                  <a:cubicBezTo>
                    <a:pt x="19" y="141"/>
                    <a:pt x="21" y="142"/>
                    <a:pt x="22" y="144"/>
                  </a:cubicBezTo>
                  <a:cubicBezTo>
                    <a:pt x="20" y="144"/>
                    <a:pt x="19" y="143"/>
                    <a:pt x="17" y="143"/>
                  </a:cubicBezTo>
                  <a:cubicBezTo>
                    <a:pt x="17" y="143"/>
                    <a:pt x="14" y="141"/>
                    <a:pt x="13" y="141"/>
                  </a:cubicBezTo>
                  <a:cubicBezTo>
                    <a:pt x="12" y="141"/>
                    <a:pt x="12" y="143"/>
                    <a:pt x="12" y="144"/>
                  </a:cubicBezTo>
                  <a:cubicBezTo>
                    <a:pt x="11" y="148"/>
                    <a:pt x="14" y="150"/>
                    <a:pt x="17" y="153"/>
                  </a:cubicBezTo>
                  <a:cubicBezTo>
                    <a:pt x="18" y="154"/>
                    <a:pt x="19" y="155"/>
                    <a:pt x="20" y="156"/>
                  </a:cubicBezTo>
                  <a:cubicBezTo>
                    <a:pt x="20" y="157"/>
                    <a:pt x="21" y="157"/>
                    <a:pt x="21" y="158"/>
                  </a:cubicBezTo>
                  <a:cubicBezTo>
                    <a:pt x="22" y="159"/>
                    <a:pt x="23" y="160"/>
                    <a:pt x="26" y="160"/>
                  </a:cubicBezTo>
                  <a:cubicBezTo>
                    <a:pt x="27" y="160"/>
                    <a:pt x="27" y="160"/>
                    <a:pt x="28" y="159"/>
                  </a:cubicBezTo>
                  <a:cubicBezTo>
                    <a:pt x="28" y="159"/>
                    <a:pt x="29" y="159"/>
                    <a:pt x="30" y="159"/>
                  </a:cubicBezTo>
                  <a:cubicBezTo>
                    <a:pt x="30" y="159"/>
                    <a:pt x="30" y="158"/>
                    <a:pt x="31" y="158"/>
                  </a:cubicBezTo>
                  <a:cubicBezTo>
                    <a:pt x="32" y="158"/>
                    <a:pt x="32" y="158"/>
                    <a:pt x="33" y="159"/>
                  </a:cubicBezTo>
                  <a:cubicBezTo>
                    <a:pt x="33" y="159"/>
                    <a:pt x="33" y="160"/>
                    <a:pt x="33" y="160"/>
                  </a:cubicBezTo>
                  <a:cubicBezTo>
                    <a:pt x="34" y="160"/>
                    <a:pt x="35" y="160"/>
                    <a:pt x="36" y="160"/>
                  </a:cubicBezTo>
                  <a:cubicBezTo>
                    <a:pt x="37" y="159"/>
                    <a:pt x="40" y="158"/>
                    <a:pt x="42" y="159"/>
                  </a:cubicBezTo>
                  <a:cubicBezTo>
                    <a:pt x="44" y="160"/>
                    <a:pt x="38" y="165"/>
                    <a:pt x="38" y="167"/>
                  </a:cubicBezTo>
                  <a:cubicBezTo>
                    <a:pt x="38" y="168"/>
                    <a:pt x="38" y="169"/>
                    <a:pt x="39" y="170"/>
                  </a:cubicBezTo>
                  <a:cubicBezTo>
                    <a:pt x="40" y="170"/>
                    <a:pt x="40" y="171"/>
                    <a:pt x="41" y="171"/>
                  </a:cubicBezTo>
                  <a:cubicBezTo>
                    <a:pt x="42" y="172"/>
                    <a:pt x="43" y="171"/>
                    <a:pt x="44" y="171"/>
                  </a:cubicBezTo>
                  <a:cubicBezTo>
                    <a:pt x="46" y="170"/>
                    <a:pt x="47" y="169"/>
                    <a:pt x="48" y="168"/>
                  </a:cubicBezTo>
                  <a:cubicBezTo>
                    <a:pt x="50" y="167"/>
                    <a:pt x="49" y="166"/>
                    <a:pt x="50" y="164"/>
                  </a:cubicBezTo>
                  <a:cubicBezTo>
                    <a:pt x="50" y="163"/>
                    <a:pt x="51" y="161"/>
                    <a:pt x="52" y="160"/>
                  </a:cubicBezTo>
                  <a:cubicBezTo>
                    <a:pt x="53" y="159"/>
                    <a:pt x="53" y="159"/>
                    <a:pt x="54" y="158"/>
                  </a:cubicBezTo>
                  <a:cubicBezTo>
                    <a:pt x="54" y="158"/>
                    <a:pt x="55" y="157"/>
                    <a:pt x="55" y="156"/>
                  </a:cubicBezTo>
                  <a:cubicBezTo>
                    <a:pt x="56" y="155"/>
                    <a:pt x="58" y="154"/>
                    <a:pt x="59" y="154"/>
                  </a:cubicBezTo>
                  <a:cubicBezTo>
                    <a:pt x="59" y="154"/>
                    <a:pt x="59" y="154"/>
                    <a:pt x="59" y="154"/>
                  </a:cubicBezTo>
                  <a:cubicBezTo>
                    <a:pt x="60" y="156"/>
                    <a:pt x="56" y="157"/>
                    <a:pt x="58" y="159"/>
                  </a:cubicBezTo>
                  <a:cubicBezTo>
                    <a:pt x="59" y="159"/>
                    <a:pt x="60" y="159"/>
                    <a:pt x="60" y="160"/>
                  </a:cubicBezTo>
                  <a:cubicBezTo>
                    <a:pt x="61" y="160"/>
                    <a:pt x="61" y="161"/>
                    <a:pt x="62" y="162"/>
                  </a:cubicBezTo>
                  <a:cubicBezTo>
                    <a:pt x="63" y="163"/>
                    <a:pt x="64" y="163"/>
                    <a:pt x="66" y="163"/>
                  </a:cubicBezTo>
                  <a:cubicBezTo>
                    <a:pt x="67" y="163"/>
                    <a:pt x="67" y="163"/>
                    <a:pt x="68" y="164"/>
                  </a:cubicBezTo>
                  <a:cubicBezTo>
                    <a:pt x="69" y="166"/>
                    <a:pt x="66" y="165"/>
                    <a:pt x="65" y="165"/>
                  </a:cubicBezTo>
                  <a:cubicBezTo>
                    <a:pt x="64" y="165"/>
                    <a:pt x="64" y="165"/>
                    <a:pt x="64" y="164"/>
                  </a:cubicBezTo>
                  <a:cubicBezTo>
                    <a:pt x="62" y="164"/>
                    <a:pt x="62" y="163"/>
                    <a:pt x="60" y="163"/>
                  </a:cubicBezTo>
                  <a:cubicBezTo>
                    <a:pt x="60" y="163"/>
                    <a:pt x="59" y="163"/>
                    <a:pt x="59" y="163"/>
                  </a:cubicBezTo>
                  <a:cubicBezTo>
                    <a:pt x="58" y="163"/>
                    <a:pt x="57" y="162"/>
                    <a:pt x="56" y="162"/>
                  </a:cubicBezTo>
                  <a:cubicBezTo>
                    <a:pt x="56" y="163"/>
                    <a:pt x="55" y="164"/>
                    <a:pt x="55" y="165"/>
                  </a:cubicBezTo>
                  <a:cubicBezTo>
                    <a:pt x="54" y="166"/>
                    <a:pt x="54" y="167"/>
                    <a:pt x="54" y="168"/>
                  </a:cubicBezTo>
                  <a:cubicBezTo>
                    <a:pt x="54" y="171"/>
                    <a:pt x="57" y="171"/>
                    <a:pt x="59" y="172"/>
                  </a:cubicBezTo>
                  <a:cubicBezTo>
                    <a:pt x="59" y="173"/>
                    <a:pt x="60" y="173"/>
                    <a:pt x="60" y="174"/>
                  </a:cubicBezTo>
                  <a:cubicBezTo>
                    <a:pt x="61" y="174"/>
                    <a:pt x="61" y="175"/>
                    <a:pt x="61" y="175"/>
                  </a:cubicBezTo>
                  <a:cubicBezTo>
                    <a:pt x="60" y="175"/>
                    <a:pt x="59" y="175"/>
                    <a:pt x="58" y="175"/>
                  </a:cubicBezTo>
                  <a:cubicBezTo>
                    <a:pt x="57" y="174"/>
                    <a:pt x="57" y="173"/>
                    <a:pt x="55" y="173"/>
                  </a:cubicBezTo>
                  <a:cubicBezTo>
                    <a:pt x="53" y="173"/>
                    <a:pt x="51" y="174"/>
                    <a:pt x="49" y="174"/>
                  </a:cubicBezTo>
                  <a:cubicBezTo>
                    <a:pt x="49" y="175"/>
                    <a:pt x="48" y="175"/>
                    <a:pt x="48" y="176"/>
                  </a:cubicBezTo>
                  <a:cubicBezTo>
                    <a:pt x="47" y="177"/>
                    <a:pt x="48" y="177"/>
                    <a:pt x="49" y="178"/>
                  </a:cubicBezTo>
                  <a:cubicBezTo>
                    <a:pt x="50" y="178"/>
                    <a:pt x="52" y="179"/>
                    <a:pt x="50" y="180"/>
                  </a:cubicBezTo>
                  <a:cubicBezTo>
                    <a:pt x="50" y="180"/>
                    <a:pt x="49" y="179"/>
                    <a:pt x="49" y="180"/>
                  </a:cubicBezTo>
                  <a:cubicBezTo>
                    <a:pt x="49" y="180"/>
                    <a:pt x="49" y="180"/>
                    <a:pt x="49" y="181"/>
                  </a:cubicBezTo>
                  <a:cubicBezTo>
                    <a:pt x="48" y="181"/>
                    <a:pt x="48" y="181"/>
                    <a:pt x="48" y="182"/>
                  </a:cubicBezTo>
                  <a:cubicBezTo>
                    <a:pt x="48" y="182"/>
                    <a:pt x="48" y="182"/>
                    <a:pt x="48" y="183"/>
                  </a:cubicBezTo>
                  <a:cubicBezTo>
                    <a:pt x="48" y="184"/>
                    <a:pt x="47" y="183"/>
                    <a:pt x="46" y="183"/>
                  </a:cubicBezTo>
                  <a:cubicBezTo>
                    <a:pt x="45" y="184"/>
                    <a:pt x="43" y="186"/>
                    <a:pt x="44" y="187"/>
                  </a:cubicBezTo>
                  <a:cubicBezTo>
                    <a:pt x="45" y="188"/>
                    <a:pt x="47" y="186"/>
                    <a:pt x="47" y="186"/>
                  </a:cubicBezTo>
                  <a:cubicBezTo>
                    <a:pt x="48" y="186"/>
                    <a:pt x="50" y="185"/>
                    <a:pt x="51" y="185"/>
                  </a:cubicBezTo>
                  <a:cubicBezTo>
                    <a:pt x="53" y="186"/>
                    <a:pt x="54" y="188"/>
                    <a:pt x="54" y="189"/>
                  </a:cubicBezTo>
                  <a:cubicBezTo>
                    <a:pt x="52" y="190"/>
                    <a:pt x="49" y="189"/>
                    <a:pt x="48" y="190"/>
                  </a:cubicBezTo>
                  <a:cubicBezTo>
                    <a:pt x="47" y="191"/>
                    <a:pt x="47" y="192"/>
                    <a:pt x="47" y="192"/>
                  </a:cubicBezTo>
                  <a:cubicBezTo>
                    <a:pt x="46" y="194"/>
                    <a:pt x="47" y="195"/>
                    <a:pt x="46" y="196"/>
                  </a:cubicBezTo>
                  <a:cubicBezTo>
                    <a:pt x="45" y="196"/>
                    <a:pt x="44" y="197"/>
                    <a:pt x="44" y="198"/>
                  </a:cubicBezTo>
                  <a:cubicBezTo>
                    <a:pt x="44" y="198"/>
                    <a:pt x="44" y="196"/>
                    <a:pt x="43" y="196"/>
                  </a:cubicBezTo>
                  <a:cubicBezTo>
                    <a:pt x="42" y="196"/>
                    <a:pt x="42" y="197"/>
                    <a:pt x="41" y="197"/>
                  </a:cubicBezTo>
                  <a:cubicBezTo>
                    <a:pt x="40" y="197"/>
                    <a:pt x="39" y="197"/>
                    <a:pt x="39" y="197"/>
                  </a:cubicBezTo>
                  <a:cubicBezTo>
                    <a:pt x="38" y="198"/>
                    <a:pt x="38" y="198"/>
                    <a:pt x="38" y="198"/>
                  </a:cubicBezTo>
                  <a:cubicBezTo>
                    <a:pt x="37" y="198"/>
                    <a:pt x="35" y="198"/>
                    <a:pt x="34" y="198"/>
                  </a:cubicBezTo>
                  <a:cubicBezTo>
                    <a:pt x="33" y="198"/>
                    <a:pt x="33" y="198"/>
                    <a:pt x="32" y="198"/>
                  </a:cubicBezTo>
                  <a:cubicBezTo>
                    <a:pt x="30" y="197"/>
                    <a:pt x="28" y="200"/>
                    <a:pt x="26" y="201"/>
                  </a:cubicBezTo>
                  <a:cubicBezTo>
                    <a:pt x="24" y="203"/>
                    <a:pt x="24" y="203"/>
                    <a:pt x="26" y="204"/>
                  </a:cubicBezTo>
                  <a:cubicBezTo>
                    <a:pt x="28" y="204"/>
                    <a:pt x="30" y="204"/>
                    <a:pt x="32" y="205"/>
                  </a:cubicBezTo>
                  <a:cubicBezTo>
                    <a:pt x="32" y="207"/>
                    <a:pt x="35" y="205"/>
                    <a:pt x="36" y="205"/>
                  </a:cubicBezTo>
                  <a:cubicBezTo>
                    <a:pt x="36" y="207"/>
                    <a:pt x="39" y="207"/>
                    <a:pt x="40" y="207"/>
                  </a:cubicBezTo>
                  <a:cubicBezTo>
                    <a:pt x="42" y="207"/>
                    <a:pt x="44" y="207"/>
                    <a:pt x="45" y="207"/>
                  </a:cubicBezTo>
                  <a:cubicBezTo>
                    <a:pt x="46" y="206"/>
                    <a:pt x="46" y="206"/>
                    <a:pt x="47" y="206"/>
                  </a:cubicBezTo>
                  <a:cubicBezTo>
                    <a:pt x="49" y="207"/>
                    <a:pt x="51" y="206"/>
                    <a:pt x="52" y="206"/>
                  </a:cubicBezTo>
                  <a:cubicBezTo>
                    <a:pt x="55" y="206"/>
                    <a:pt x="57" y="207"/>
                    <a:pt x="59" y="207"/>
                  </a:cubicBezTo>
                  <a:cubicBezTo>
                    <a:pt x="58" y="209"/>
                    <a:pt x="52" y="208"/>
                    <a:pt x="50" y="208"/>
                  </a:cubicBezTo>
                  <a:cubicBezTo>
                    <a:pt x="49" y="208"/>
                    <a:pt x="48" y="207"/>
                    <a:pt x="46" y="207"/>
                  </a:cubicBezTo>
                  <a:cubicBezTo>
                    <a:pt x="45" y="208"/>
                    <a:pt x="44" y="209"/>
                    <a:pt x="43" y="209"/>
                  </a:cubicBezTo>
                  <a:cubicBezTo>
                    <a:pt x="43" y="210"/>
                    <a:pt x="42" y="210"/>
                    <a:pt x="42" y="210"/>
                  </a:cubicBezTo>
                  <a:cubicBezTo>
                    <a:pt x="41" y="211"/>
                    <a:pt x="40" y="210"/>
                    <a:pt x="39" y="210"/>
                  </a:cubicBezTo>
                  <a:cubicBezTo>
                    <a:pt x="38" y="211"/>
                    <a:pt x="38" y="213"/>
                    <a:pt x="39" y="213"/>
                  </a:cubicBezTo>
                  <a:cubicBezTo>
                    <a:pt x="40" y="214"/>
                    <a:pt x="40" y="214"/>
                    <a:pt x="41" y="214"/>
                  </a:cubicBezTo>
                  <a:cubicBezTo>
                    <a:pt x="42" y="215"/>
                    <a:pt x="42" y="214"/>
                    <a:pt x="42" y="216"/>
                  </a:cubicBezTo>
                  <a:cubicBezTo>
                    <a:pt x="42" y="216"/>
                    <a:pt x="42" y="217"/>
                    <a:pt x="43" y="217"/>
                  </a:cubicBezTo>
                  <a:cubicBezTo>
                    <a:pt x="44" y="218"/>
                    <a:pt x="44" y="218"/>
                    <a:pt x="45" y="218"/>
                  </a:cubicBezTo>
                  <a:cubicBezTo>
                    <a:pt x="46" y="218"/>
                    <a:pt x="47" y="219"/>
                    <a:pt x="48" y="219"/>
                  </a:cubicBezTo>
                  <a:cubicBezTo>
                    <a:pt x="49" y="220"/>
                    <a:pt x="50" y="220"/>
                    <a:pt x="50" y="220"/>
                  </a:cubicBezTo>
                  <a:cubicBezTo>
                    <a:pt x="51" y="220"/>
                    <a:pt x="52" y="221"/>
                    <a:pt x="52" y="220"/>
                  </a:cubicBezTo>
                  <a:cubicBezTo>
                    <a:pt x="54" y="221"/>
                    <a:pt x="54" y="222"/>
                    <a:pt x="56" y="222"/>
                  </a:cubicBezTo>
                  <a:cubicBezTo>
                    <a:pt x="57" y="222"/>
                    <a:pt x="58" y="222"/>
                    <a:pt x="58" y="223"/>
                  </a:cubicBezTo>
                  <a:cubicBezTo>
                    <a:pt x="59" y="224"/>
                    <a:pt x="59" y="225"/>
                    <a:pt x="57" y="225"/>
                  </a:cubicBezTo>
                  <a:cubicBezTo>
                    <a:pt x="57" y="225"/>
                    <a:pt x="56" y="225"/>
                    <a:pt x="55" y="224"/>
                  </a:cubicBezTo>
                  <a:cubicBezTo>
                    <a:pt x="54" y="224"/>
                    <a:pt x="54" y="224"/>
                    <a:pt x="53" y="223"/>
                  </a:cubicBezTo>
                  <a:cubicBezTo>
                    <a:pt x="52" y="222"/>
                    <a:pt x="50" y="222"/>
                    <a:pt x="49" y="221"/>
                  </a:cubicBezTo>
                  <a:cubicBezTo>
                    <a:pt x="47" y="220"/>
                    <a:pt x="46" y="220"/>
                    <a:pt x="44" y="219"/>
                  </a:cubicBezTo>
                  <a:cubicBezTo>
                    <a:pt x="43" y="218"/>
                    <a:pt x="43" y="218"/>
                    <a:pt x="42" y="218"/>
                  </a:cubicBezTo>
                  <a:cubicBezTo>
                    <a:pt x="41" y="217"/>
                    <a:pt x="41" y="217"/>
                    <a:pt x="41" y="217"/>
                  </a:cubicBezTo>
                  <a:cubicBezTo>
                    <a:pt x="41" y="217"/>
                    <a:pt x="41" y="216"/>
                    <a:pt x="40" y="215"/>
                  </a:cubicBezTo>
                  <a:cubicBezTo>
                    <a:pt x="39" y="214"/>
                    <a:pt x="38" y="214"/>
                    <a:pt x="38" y="213"/>
                  </a:cubicBezTo>
                  <a:cubicBezTo>
                    <a:pt x="37" y="212"/>
                    <a:pt x="37" y="211"/>
                    <a:pt x="36" y="211"/>
                  </a:cubicBezTo>
                  <a:cubicBezTo>
                    <a:pt x="35" y="210"/>
                    <a:pt x="34" y="210"/>
                    <a:pt x="33" y="210"/>
                  </a:cubicBezTo>
                  <a:cubicBezTo>
                    <a:pt x="30" y="209"/>
                    <a:pt x="28" y="212"/>
                    <a:pt x="26" y="213"/>
                  </a:cubicBezTo>
                  <a:cubicBezTo>
                    <a:pt x="25" y="214"/>
                    <a:pt x="24" y="215"/>
                    <a:pt x="23" y="216"/>
                  </a:cubicBezTo>
                  <a:cubicBezTo>
                    <a:pt x="23" y="216"/>
                    <a:pt x="22" y="218"/>
                    <a:pt x="23" y="219"/>
                  </a:cubicBezTo>
                  <a:cubicBezTo>
                    <a:pt x="23" y="220"/>
                    <a:pt x="25" y="221"/>
                    <a:pt x="26" y="221"/>
                  </a:cubicBezTo>
                  <a:cubicBezTo>
                    <a:pt x="27" y="222"/>
                    <a:pt x="29" y="221"/>
                    <a:pt x="30" y="222"/>
                  </a:cubicBezTo>
                  <a:cubicBezTo>
                    <a:pt x="31" y="222"/>
                    <a:pt x="30" y="223"/>
                    <a:pt x="31" y="222"/>
                  </a:cubicBezTo>
                  <a:cubicBezTo>
                    <a:pt x="31" y="223"/>
                    <a:pt x="31" y="225"/>
                    <a:pt x="30" y="225"/>
                  </a:cubicBezTo>
                  <a:cubicBezTo>
                    <a:pt x="30" y="225"/>
                    <a:pt x="28" y="225"/>
                    <a:pt x="27" y="225"/>
                  </a:cubicBezTo>
                  <a:cubicBezTo>
                    <a:pt x="25" y="225"/>
                    <a:pt x="22" y="225"/>
                    <a:pt x="22" y="228"/>
                  </a:cubicBezTo>
                  <a:cubicBezTo>
                    <a:pt x="23" y="228"/>
                    <a:pt x="25" y="228"/>
                    <a:pt x="26" y="228"/>
                  </a:cubicBezTo>
                  <a:cubicBezTo>
                    <a:pt x="26" y="228"/>
                    <a:pt x="26" y="228"/>
                    <a:pt x="27" y="229"/>
                  </a:cubicBezTo>
                  <a:cubicBezTo>
                    <a:pt x="27" y="229"/>
                    <a:pt x="28" y="229"/>
                    <a:pt x="28" y="229"/>
                  </a:cubicBezTo>
                  <a:cubicBezTo>
                    <a:pt x="29" y="229"/>
                    <a:pt x="30" y="229"/>
                    <a:pt x="31" y="229"/>
                  </a:cubicBezTo>
                  <a:cubicBezTo>
                    <a:pt x="33" y="228"/>
                    <a:pt x="34" y="227"/>
                    <a:pt x="35" y="226"/>
                  </a:cubicBezTo>
                  <a:cubicBezTo>
                    <a:pt x="36" y="226"/>
                    <a:pt x="39" y="225"/>
                    <a:pt x="39" y="226"/>
                  </a:cubicBezTo>
                  <a:cubicBezTo>
                    <a:pt x="40" y="229"/>
                    <a:pt x="35" y="231"/>
                    <a:pt x="33" y="232"/>
                  </a:cubicBezTo>
                  <a:cubicBezTo>
                    <a:pt x="32" y="233"/>
                    <a:pt x="26" y="237"/>
                    <a:pt x="30" y="238"/>
                  </a:cubicBezTo>
                  <a:cubicBezTo>
                    <a:pt x="31" y="238"/>
                    <a:pt x="34" y="238"/>
                    <a:pt x="36" y="238"/>
                  </a:cubicBezTo>
                  <a:cubicBezTo>
                    <a:pt x="38" y="238"/>
                    <a:pt x="39" y="236"/>
                    <a:pt x="41" y="236"/>
                  </a:cubicBezTo>
                  <a:cubicBezTo>
                    <a:pt x="42" y="240"/>
                    <a:pt x="35" y="240"/>
                    <a:pt x="33" y="240"/>
                  </a:cubicBezTo>
                  <a:cubicBezTo>
                    <a:pt x="30" y="240"/>
                    <a:pt x="26" y="240"/>
                    <a:pt x="23" y="239"/>
                  </a:cubicBezTo>
                  <a:cubicBezTo>
                    <a:pt x="22" y="239"/>
                    <a:pt x="20" y="239"/>
                    <a:pt x="18" y="239"/>
                  </a:cubicBezTo>
                  <a:cubicBezTo>
                    <a:pt x="17" y="240"/>
                    <a:pt x="17" y="242"/>
                    <a:pt x="18" y="243"/>
                  </a:cubicBezTo>
                  <a:cubicBezTo>
                    <a:pt x="22" y="245"/>
                    <a:pt x="25" y="247"/>
                    <a:pt x="29" y="247"/>
                  </a:cubicBezTo>
                  <a:cubicBezTo>
                    <a:pt x="30" y="247"/>
                    <a:pt x="32" y="247"/>
                    <a:pt x="34" y="247"/>
                  </a:cubicBezTo>
                  <a:cubicBezTo>
                    <a:pt x="34" y="247"/>
                    <a:pt x="35" y="246"/>
                    <a:pt x="35" y="246"/>
                  </a:cubicBezTo>
                  <a:cubicBezTo>
                    <a:pt x="37" y="245"/>
                    <a:pt x="39" y="245"/>
                    <a:pt x="40" y="244"/>
                  </a:cubicBezTo>
                  <a:cubicBezTo>
                    <a:pt x="43" y="243"/>
                    <a:pt x="47" y="244"/>
                    <a:pt x="50" y="243"/>
                  </a:cubicBezTo>
                  <a:cubicBezTo>
                    <a:pt x="51" y="242"/>
                    <a:pt x="53" y="241"/>
                    <a:pt x="54" y="241"/>
                  </a:cubicBezTo>
                  <a:cubicBezTo>
                    <a:pt x="56" y="240"/>
                    <a:pt x="58" y="239"/>
                    <a:pt x="59" y="236"/>
                  </a:cubicBezTo>
                  <a:cubicBezTo>
                    <a:pt x="59" y="234"/>
                    <a:pt x="58" y="233"/>
                    <a:pt x="58" y="231"/>
                  </a:cubicBezTo>
                  <a:cubicBezTo>
                    <a:pt x="58" y="230"/>
                    <a:pt x="58" y="228"/>
                    <a:pt x="57" y="228"/>
                  </a:cubicBezTo>
                  <a:cubicBezTo>
                    <a:pt x="57" y="228"/>
                    <a:pt x="56" y="227"/>
                    <a:pt x="56" y="227"/>
                  </a:cubicBezTo>
                  <a:cubicBezTo>
                    <a:pt x="57" y="227"/>
                    <a:pt x="57" y="227"/>
                    <a:pt x="58" y="226"/>
                  </a:cubicBezTo>
                  <a:cubicBezTo>
                    <a:pt x="58" y="226"/>
                    <a:pt x="60" y="226"/>
                    <a:pt x="60" y="226"/>
                  </a:cubicBezTo>
                  <a:cubicBezTo>
                    <a:pt x="60" y="226"/>
                    <a:pt x="61" y="225"/>
                    <a:pt x="61" y="225"/>
                  </a:cubicBezTo>
                  <a:cubicBezTo>
                    <a:pt x="62" y="224"/>
                    <a:pt x="62" y="223"/>
                    <a:pt x="62" y="223"/>
                  </a:cubicBezTo>
                  <a:cubicBezTo>
                    <a:pt x="62" y="222"/>
                    <a:pt x="62" y="222"/>
                    <a:pt x="63" y="221"/>
                  </a:cubicBezTo>
                  <a:cubicBezTo>
                    <a:pt x="64" y="221"/>
                    <a:pt x="64" y="220"/>
                    <a:pt x="64" y="220"/>
                  </a:cubicBezTo>
                  <a:cubicBezTo>
                    <a:pt x="65" y="219"/>
                    <a:pt x="66" y="219"/>
                    <a:pt x="67" y="218"/>
                  </a:cubicBezTo>
                  <a:cubicBezTo>
                    <a:pt x="67" y="217"/>
                    <a:pt x="67" y="215"/>
                    <a:pt x="68" y="214"/>
                  </a:cubicBezTo>
                  <a:cubicBezTo>
                    <a:pt x="69" y="213"/>
                    <a:pt x="70" y="213"/>
                    <a:pt x="71" y="212"/>
                  </a:cubicBezTo>
                  <a:cubicBezTo>
                    <a:pt x="71" y="211"/>
                    <a:pt x="72" y="211"/>
                    <a:pt x="72" y="210"/>
                  </a:cubicBezTo>
                  <a:cubicBezTo>
                    <a:pt x="72" y="210"/>
                    <a:pt x="73" y="209"/>
                    <a:pt x="73" y="209"/>
                  </a:cubicBezTo>
                  <a:cubicBezTo>
                    <a:pt x="73" y="209"/>
                    <a:pt x="73" y="209"/>
                    <a:pt x="74" y="208"/>
                  </a:cubicBezTo>
                  <a:cubicBezTo>
                    <a:pt x="74" y="208"/>
                    <a:pt x="74" y="208"/>
                    <a:pt x="74" y="208"/>
                  </a:cubicBezTo>
                  <a:cubicBezTo>
                    <a:pt x="75" y="207"/>
                    <a:pt x="76" y="207"/>
                    <a:pt x="76" y="206"/>
                  </a:cubicBezTo>
                  <a:cubicBezTo>
                    <a:pt x="78" y="204"/>
                    <a:pt x="84" y="196"/>
                    <a:pt x="85" y="195"/>
                  </a:cubicBezTo>
                  <a:cubicBezTo>
                    <a:pt x="85" y="194"/>
                    <a:pt x="86" y="193"/>
                    <a:pt x="86" y="193"/>
                  </a:cubicBezTo>
                  <a:cubicBezTo>
                    <a:pt x="86" y="193"/>
                    <a:pt x="87" y="193"/>
                    <a:pt x="87" y="192"/>
                  </a:cubicBezTo>
                  <a:cubicBezTo>
                    <a:pt x="87" y="192"/>
                    <a:pt x="87" y="191"/>
                    <a:pt x="87" y="191"/>
                  </a:cubicBezTo>
                  <a:cubicBezTo>
                    <a:pt x="88" y="189"/>
                    <a:pt x="98" y="179"/>
                    <a:pt x="99" y="177"/>
                  </a:cubicBezTo>
                  <a:cubicBezTo>
                    <a:pt x="99" y="176"/>
                    <a:pt x="100" y="176"/>
                    <a:pt x="100" y="175"/>
                  </a:cubicBezTo>
                  <a:cubicBezTo>
                    <a:pt x="101" y="174"/>
                    <a:pt x="102" y="172"/>
                    <a:pt x="101" y="175"/>
                  </a:cubicBezTo>
                  <a:cubicBezTo>
                    <a:pt x="100" y="177"/>
                    <a:pt x="92" y="189"/>
                    <a:pt x="92" y="189"/>
                  </a:cubicBezTo>
                  <a:cubicBezTo>
                    <a:pt x="90" y="190"/>
                    <a:pt x="90" y="191"/>
                    <a:pt x="89" y="192"/>
                  </a:cubicBezTo>
                  <a:cubicBezTo>
                    <a:pt x="86" y="195"/>
                    <a:pt x="85" y="198"/>
                    <a:pt x="82" y="202"/>
                  </a:cubicBezTo>
                  <a:cubicBezTo>
                    <a:pt x="81" y="203"/>
                    <a:pt x="81" y="204"/>
                    <a:pt x="79" y="206"/>
                  </a:cubicBezTo>
                  <a:cubicBezTo>
                    <a:pt x="78" y="208"/>
                    <a:pt x="76" y="209"/>
                    <a:pt x="75" y="211"/>
                  </a:cubicBezTo>
                  <a:cubicBezTo>
                    <a:pt x="72" y="214"/>
                    <a:pt x="72" y="218"/>
                    <a:pt x="70" y="222"/>
                  </a:cubicBezTo>
                  <a:cubicBezTo>
                    <a:pt x="70" y="223"/>
                    <a:pt x="69" y="222"/>
                    <a:pt x="69" y="223"/>
                  </a:cubicBezTo>
                  <a:cubicBezTo>
                    <a:pt x="68" y="224"/>
                    <a:pt x="69" y="226"/>
                    <a:pt x="68" y="226"/>
                  </a:cubicBezTo>
                  <a:cubicBezTo>
                    <a:pt x="68" y="227"/>
                    <a:pt x="68" y="229"/>
                    <a:pt x="68" y="230"/>
                  </a:cubicBezTo>
                  <a:cubicBezTo>
                    <a:pt x="70" y="229"/>
                    <a:pt x="73" y="229"/>
                    <a:pt x="75" y="229"/>
                  </a:cubicBezTo>
                  <a:cubicBezTo>
                    <a:pt x="68" y="231"/>
                    <a:pt x="68" y="231"/>
                    <a:pt x="68" y="231"/>
                  </a:cubicBezTo>
                  <a:cubicBezTo>
                    <a:pt x="68" y="231"/>
                    <a:pt x="68" y="232"/>
                    <a:pt x="68" y="232"/>
                  </a:cubicBezTo>
                  <a:cubicBezTo>
                    <a:pt x="67" y="232"/>
                    <a:pt x="67" y="232"/>
                    <a:pt x="66" y="232"/>
                  </a:cubicBezTo>
                  <a:cubicBezTo>
                    <a:pt x="68" y="231"/>
                    <a:pt x="68" y="231"/>
                    <a:pt x="68" y="231"/>
                  </a:cubicBezTo>
                  <a:cubicBezTo>
                    <a:pt x="68" y="231"/>
                    <a:pt x="68" y="230"/>
                    <a:pt x="68" y="230"/>
                  </a:cubicBezTo>
                  <a:cubicBezTo>
                    <a:pt x="68" y="230"/>
                    <a:pt x="67" y="230"/>
                    <a:pt x="67" y="231"/>
                  </a:cubicBezTo>
                  <a:cubicBezTo>
                    <a:pt x="65" y="232"/>
                    <a:pt x="66" y="233"/>
                    <a:pt x="66" y="236"/>
                  </a:cubicBezTo>
                  <a:cubicBezTo>
                    <a:pt x="62" y="237"/>
                    <a:pt x="63" y="239"/>
                    <a:pt x="61" y="243"/>
                  </a:cubicBezTo>
                  <a:cubicBezTo>
                    <a:pt x="60" y="245"/>
                    <a:pt x="59" y="245"/>
                    <a:pt x="59" y="248"/>
                  </a:cubicBezTo>
                  <a:cubicBezTo>
                    <a:pt x="59" y="250"/>
                    <a:pt x="59" y="252"/>
                    <a:pt x="59" y="254"/>
                  </a:cubicBezTo>
                  <a:cubicBezTo>
                    <a:pt x="60" y="254"/>
                    <a:pt x="64" y="244"/>
                    <a:pt x="67" y="250"/>
                  </a:cubicBezTo>
                  <a:cubicBezTo>
                    <a:pt x="63" y="252"/>
                    <a:pt x="65" y="255"/>
                    <a:pt x="64" y="258"/>
                  </a:cubicBezTo>
                  <a:cubicBezTo>
                    <a:pt x="64" y="258"/>
                    <a:pt x="63" y="258"/>
                    <a:pt x="63" y="258"/>
                  </a:cubicBezTo>
                  <a:cubicBezTo>
                    <a:pt x="62" y="259"/>
                    <a:pt x="62" y="260"/>
                    <a:pt x="63" y="261"/>
                  </a:cubicBezTo>
                  <a:cubicBezTo>
                    <a:pt x="63" y="262"/>
                    <a:pt x="64" y="262"/>
                    <a:pt x="64" y="262"/>
                  </a:cubicBezTo>
                  <a:cubicBezTo>
                    <a:pt x="64" y="262"/>
                    <a:pt x="64" y="263"/>
                    <a:pt x="64" y="264"/>
                  </a:cubicBezTo>
                  <a:cubicBezTo>
                    <a:pt x="61" y="263"/>
                    <a:pt x="62" y="270"/>
                    <a:pt x="62" y="272"/>
                  </a:cubicBezTo>
                  <a:cubicBezTo>
                    <a:pt x="62" y="275"/>
                    <a:pt x="60" y="277"/>
                    <a:pt x="60" y="280"/>
                  </a:cubicBezTo>
                  <a:cubicBezTo>
                    <a:pt x="60" y="283"/>
                    <a:pt x="60" y="286"/>
                    <a:pt x="60" y="288"/>
                  </a:cubicBezTo>
                  <a:cubicBezTo>
                    <a:pt x="59" y="289"/>
                    <a:pt x="60" y="291"/>
                    <a:pt x="60" y="291"/>
                  </a:cubicBezTo>
                  <a:cubicBezTo>
                    <a:pt x="59" y="292"/>
                    <a:pt x="58" y="292"/>
                    <a:pt x="58" y="293"/>
                  </a:cubicBezTo>
                  <a:cubicBezTo>
                    <a:pt x="57" y="294"/>
                    <a:pt x="57" y="294"/>
                    <a:pt x="57" y="296"/>
                  </a:cubicBezTo>
                  <a:cubicBezTo>
                    <a:pt x="62" y="297"/>
                    <a:pt x="63" y="295"/>
                    <a:pt x="65" y="291"/>
                  </a:cubicBezTo>
                  <a:cubicBezTo>
                    <a:pt x="68" y="287"/>
                    <a:pt x="71" y="285"/>
                    <a:pt x="71" y="280"/>
                  </a:cubicBezTo>
                  <a:cubicBezTo>
                    <a:pt x="71" y="277"/>
                    <a:pt x="70" y="271"/>
                    <a:pt x="71" y="268"/>
                  </a:cubicBezTo>
                  <a:cubicBezTo>
                    <a:pt x="73" y="267"/>
                    <a:pt x="75" y="268"/>
                    <a:pt x="77" y="267"/>
                  </a:cubicBezTo>
                  <a:cubicBezTo>
                    <a:pt x="78" y="267"/>
                    <a:pt x="80" y="266"/>
                    <a:pt x="81" y="265"/>
                  </a:cubicBezTo>
                  <a:cubicBezTo>
                    <a:pt x="83" y="269"/>
                    <a:pt x="78" y="270"/>
                    <a:pt x="76" y="273"/>
                  </a:cubicBezTo>
                  <a:cubicBezTo>
                    <a:pt x="75" y="274"/>
                    <a:pt x="76" y="275"/>
                    <a:pt x="75" y="275"/>
                  </a:cubicBezTo>
                  <a:cubicBezTo>
                    <a:pt x="75" y="276"/>
                    <a:pt x="73" y="276"/>
                    <a:pt x="73" y="277"/>
                  </a:cubicBezTo>
                  <a:cubicBezTo>
                    <a:pt x="72" y="278"/>
                    <a:pt x="72" y="281"/>
                    <a:pt x="72" y="282"/>
                  </a:cubicBezTo>
                  <a:cubicBezTo>
                    <a:pt x="73" y="286"/>
                    <a:pt x="75" y="291"/>
                    <a:pt x="79" y="290"/>
                  </a:cubicBezTo>
                  <a:cubicBezTo>
                    <a:pt x="82" y="289"/>
                    <a:pt x="81" y="290"/>
                    <a:pt x="81" y="286"/>
                  </a:cubicBezTo>
                  <a:cubicBezTo>
                    <a:pt x="82" y="284"/>
                    <a:pt x="83" y="283"/>
                    <a:pt x="86" y="284"/>
                  </a:cubicBezTo>
                  <a:cubicBezTo>
                    <a:pt x="86" y="287"/>
                    <a:pt x="86" y="288"/>
                    <a:pt x="88" y="290"/>
                  </a:cubicBezTo>
                  <a:cubicBezTo>
                    <a:pt x="90" y="292"/>
                    <a:pt x="91" y="294"/>
                    <a:pt x="92" y="296"/>
                  </a:cubicBezTo>
                  <a:cubicBezTo>
                    <a:pt x="93" y="298"/>
                    <a:pt x="94" y="301"/>
                    <a:pt x="95" y="298"/>
                  </a:cubicBezTo>
                  <a:cubicBezTo>
                    <a:pt x="95" y="297"/>
                    <a:pt x="95" y="294"/>
                    <a:pt x="95" y="293"/>
                  </a:cubicBezTo>
                  <a:cubicBezTo>
                    <a:pt x="95" y="291"/>
                    <a:pt x="93" y="290"/>
                    <a:pt x="94" y="288"/>
                  </a:cubicBezTo>
                  <a:cubicBezTo>
                    <a:pt x="95" y="288"/>
                    <a:pt x="96" y="288"/>
                    <a:pt x="98" y="288"/>
                  </a:cubicBezTo>
                  <a:cubicBezTo>
                    <a:pt x="98" y="287"/>
                    <a:pt x="98" y="285"/>
                    <a:pt x="98" y="283"/>
                  </a:cubicBezTo>
                  <a:cubicBezTo>
                    <a:pt x="98" y="280"/>
                    <a:pt x="98" y="279"/>
                    <a:pt x="99" y="277"/>
                  </a:cubicBezTo>
                  <a:cubicBezTo>
                    <a:pt x="100" y="276"/>
                    <a:pt x="100" y="273"/>
                    <a:pt x="101" y="272"/>
                  </a:cubicBezTo>
                  <a:cubicBezTo>
                    <a:pt x="104" y="272"/>
                    <a:pt x="103" y="275"/>
                    <a:pt x="103" y="277"/>
                  </a:cubicBezTo>
                  <a:cubicBezTo>
                    <a:pt x="106" y="277"/>
                    <a:pt x="112" y="275"/>
                    <a:pt x="110" y="279"/>
                  </a:cubicBezTo>
                  <a:cubicBezTo>
                    <a:pt x="108" y="280"/>
                    <a:pt x="105" y="279"/>
                    <a:pt x="103" y="280"/>
                  </a:cubicBezTo>
                  <a:cubicBezTo>
                    <a:pt x="101" y="281"/>
                    <a:pt x="102" y="283"/>
                    <a:pt x="102" y="285"/>
                  </a:cubicBezTo>
                  <a:cubicBezTo>
                    <a:pt x="101" y="288"/>
                    <a:pt x="99" y="288"/>
                    <a:pt x="98" y="290"/>
                  </a:cubicBezTo>
                  <a:cubicBezTo>
                    <a:pt x="97" y="292"/>
                    <a:pt x="97" y="294"/>
                    <a:pt x="97" y="296"/>
                  </a:cubicBezTo>
                  <a:cubicBezTo>
                    <a:pt x="98" y="297"/>
                    <a:pt x="98" y="298"/>
                    <a:pt x="99" y="299"/>
                  </a:cubicBezTo>
                  <a:cubicBezTo>
                    <a:pt x="99" y="300"/>
                    <a:pt x="98" y="301"/>
                    <a:pt x="99" y="301"/>
                  </a:cubicBezTo>
                  <a:cubicBezTo>
                    <a:pt x="99" y="302"/>
                    <a:pt x="100" y="302"/>
                    <a:pt x="100" y="302"/>
                  </a:cubicBezTo>
                  <a:cubicBezTo>
                    <a:pt x="101" y="303"/>
                    <a:pt x="102" y="305"/>
                    <a:pt x="103" y="306"/>
                  </a:cubicBezTo>
                  <a:cubicBezTo>
                    <a:pt x="103" y="307"/>
                    <a:pt x="105" y="307"/>
                    <a:pt x="106" y="308"/>
                  </a:cubicBezTo>
                  <a:cubicBezTo>
                    <a:pt x="107" y="308"/>
                    <a:pt x="108" y="310"/>
                    <a:pt x="110" y="310"/>
                  </a:cubicBezTo>
                  <a:cubicBezTo>
                    <a:pt x="111" y="310"/>
                    <a:pt x="112" y="310"/>
                    <a:pt x="113" y="311"/>
                  </a:cubicBezTo>
                  <a:cubicBezTo>
                    <a:pt x="114" y="312"/>
                    <a:pt x="114" y="319"/>
                    <a:pt x="113" y="320"/>
                  </a:cubicBezTo>
                  <a:cubicBezTo>
                    <a:pt x="110" y="320"/>
                    <a:pt x="109" y="324"/>
                    <a:pt x="108" y="327"/>
                  </a:cubicBezTo>
                  <a:cubicBezTo>
                    <a:pt x="107" y="330"/>
                    <a:pt x="107" y="332"/>
                    <a:pt x="106" y="336"/>
                  </a:cubicBezTo>
                  <a:cubicBezTo>
                    <a:pt x="105" y="341"/>
                    <a:pt x="102" y="347"/>
                    <a:pt x="98" y="351"/>
                  </a:cubicBezTo>
                  <a:cubicBezTo>
                    <a:pt x="97" y="353"/>
                    <a:pt x="95" y="355"/>
                    <a:pt x="93" y="356"/>
                  </a:cubicBezTo>
                  <a:cubicBezTo>
                    <a:pt x="91" y="359"/>
                    <a:pt x="91" y="362"/>
                    <a:pt x="91" y="365"/>
                  </a:cubicBezTo>
                  <a:cubicBezTo>
                    <a:pt x="91" y="369"/>
                    <a:pt x="92" y="377"/>
                    <a:pt x="96" y="379"/>
                  </a:cubicBezTo>
                  <a:cubicBezTo>
                    <a:pt x="93" y="380"/>
                    <a:pt x="92" y="373"/>
                    <a:pt x="91" y="372"/>
                  </a:cubicBezTo>
                  <a:cubicBezTo>
                    <a:pt x="90" y="368"/>
                    <a:pt x="88" y="367"/>
                    <a:pt x="84" y="368"/>
                  </a:cubicBezTo>
                  <a:cubicBezTo>
                    <a:pt x="83" y="371"/>
                    <a:pt x="83" y="374"/>
                    <a:pt x="84" y="377"/>
                  </a:cubicBezTo>
                  <a:cubicBezTo>
                    <a:pt x="85" y="380"/>
                    <a:pt x="87" y="383"/>
                    <a:pt x="89" y="385"/>
                  </a:cubicBezTo>
                  <a:cubicBezTo>
                    <a:pt x="90" y="386"/>
                    <a:pt x="92" y="387"/>
                    <a:pt x="93" y="388"/>
                  </a:cubicBezTo>
                  <a:cubicBezTo>
                    <a:pt x="94" y="390"/>
                    <a:pt x="97" y="405"/>
                    <a:pt x="101" y="403"/>
                  </a:cubicBezTo>
                  <a:cubicBezTo>
                    <a:pt x="102" y="398"/>
                    <a:pt x="99" y="392"/>
                    <a:pt x="99" y="387"/>
                  </a:cubicBezTo>
                  <a:cubicBezTo>
                    <a:pt x="99" y="383"/>
                    <a:pt x="98" y="380"/>
                    <a:pt x="102" y="378"/>
                  </a:cubicBezTo>
                  <a:cubicBezTo>
                    <a:pt x="105" y="377"/>
                    <a:pt x="105" y="378"/>
                    <a:pt x="107" y="381"/>
                  </a:cubicBezTo>
                  <a:cubicBezTo>
                    <a:pt x="107" y="382"/>
                    <a:pt x="109" y="382"/>
                    <a:pt x="109" y="382"/>
                  </a:cubicBezTo>
                  <a:cubicBezTo>
                    <a:pt x="110" y="384"/>
                    <a:pt x="111" y="385"/>
                    <a:pt x="112" y="386"/>
                  </a:cubicBezTo>
                  <a:cubicBezTo>
                    <a:pt x="113" y="388"/>
                    <a:pt x="115" y="389"/>
                    <a:pt x="117" y="390"/>
                  </a:cubicBezTo>
                  <a:cubicBezTo>
                    <a:pt x="121" y="394"/>
                    <a:pt x="123" y="399"/>
                    <a:pt x="130" y="399"/>
                  </a:cubicBezTo>
                  <a:cubicBezTo>
                    <a:pt x="131" y="395"/>
                    <a:pt x="130" y="395"/>
                    <a:pt x="128" y="391"/>
                  </a:cubicBezTo>
                  <a:cubicBezTo>
                    <a:pt x="127" y="388"/>
                    <a:pt x="127" y="385"/>
                    <a:pt x="127" y="381"/>
                  </a:cubicBezTo>
                  <a:cubicBezTo>
                    <a:pt x="127" y="376"/>
                    <a:pt x="130" y="380"/>
                    <a:pt x="133" y="382"/>
                  </a:cubicBezTo>
                  <a:cubicBezTo>
                    <a:pt x="137" y="384"/>
                    <a:pt x="136" y="385"/>
                    <a:pt x="137" y="390"/>
                  </a:cubicBezTo>
                  <a:cubicBezTo>
                    <a:pt x="139" y="390"/>
                    <a:pt x="142" y="391"/>
                    <a:pt x="145" y="391"/>
                  </a:cubicBezTo>
                  <a:cubicBezTo>
                    <a:pt x="145" y="391"/>
                    <a:pt x="147" y="392"/>
                    <a:pt x="147" y="392"/>
                  </a:cubicBezTo>
                  <a:cubicBezTo>
                    <a:pt x="148" y="392"/>
                    <a:pt x="149" y="390"/>
                    <a:pt x="150" y="390"/>
                  </a:cubicBezTo>
                  <a:cubicBezTo>
                    <a:pt x="153" y="389"/>
                    <a:pt x="154" y="390"/>
                    <a:pt x="156" y="388"/>
                  </a:cubicBezTo>
                  <a:cubicBezTo>
                    <a:pt x="158" y="386"/>
                    <a:pt x="158" y="385"/>
                    <a:pt x="160" y="383"/>
                  </a:cubicBezTo>
                  <a:cubicBezTo>
                    <a:pt x="162" y="381"/>
                    <a:pt x="162" y="380"/>
                    <a:pt x="165" y="381"/>
                  </a:cubicBezTo>
                  <a:cubicBezTo>
                    <a:pt x="166" y="381"/>
                    <a:pt x="166" y="382"/>
                    <a:pt x="166" y="383"/>
                  </a:cubicBezTo>
                  <a:cubicBezTo>
                    <a:pt x="167" y="383"/>
                    <a:pt x="168" y="382"/>
                    <a:pt x="168" y="383"/>
                  </a:cubicBezTo>
                  <a:cubicBezTo>
                    <a:pt x="169" y="383"/>
                    <a:pt x="170" y="383"/>
                    <a:pt x="171" y="383"/>
                  </a:cubicBezTo>
                  <a:cubicBezTo>
                    <a:pt x="174" y="382"/>
                    <a:pt x="175" y="381"/>
                    <a:pt x="174" y="378"/>
                  </a:cubicBezTo>
                  <a:cubicBezTo>
                    <a:pt x="174" y="377"/>
                    <a:pt x="172" y="376"/>
                    <a:pt x="171" y="375"/>
                  </a:cubicBezTo>
                  <a:cubicBezTo>
                    <a:pt x="171" y="374"/>
                    <a:pt x="171" y="373"/>
                    <a:pt x="172" y="372"/>
                  </a:cubicBezTo>
                  <a:cubicBezTo>
                    <a:pt x="175" y="371"/>
                    <a:pt x="177" y="372"/>
                    <a:pt x="180" y="372"/>
                  </a:cubicBezTo>
                  <a:cubicBezTo>
                    <a:pt x="183" y="372"/>
                    <a:pt x="185" y="372"/>
                    <a:pt x="187" y="372"/>
                  </a:cubicBezTo>
                  <a:cubicBezTo>
                    <a:pt x="189" y="371"/>
                    <a:pt x="191" y="370"/>
                    <a:pt x="193" y="369"/>
                  </a:cubicBezTo>
                  <a:cubicBezTo>
                    <a:pt x="196" y="368"/>
                    <a:pt x="197" y="366"/>
                    <a:pt x="201" y="367"/>
                  </a:cubicBezTo>
                  <a:cubicBezTo>
                    <a:pt x="201" y="368"/>
                    <a:pt x="201" y="369"/>
                    <a:pt x="201" y="371"/>
                  </a:cubicBezTo>
                  <a:cubicBezTo>
                    <a:pt x="197" y="370"/>
                    <a:pt x="195" y="375"/>
                    <a:pt x="192" y="375"/>
                  </a:cubicBezTo>
                  <a:cubicBezTo>
                    <a:pt x="190" y="376"/>
                    <a:pt x="189" y="373"/>
                    <a:pt x="187" y="374"/>
                  </a:cubicBezTo>
                  <a:cubicBezTo>
                    <a:pt x="186" y="375"/>
                    <a:pt x="186" y="377"/>
                    <a:pt x="186" y="378"/>
                  </a:cubicBezTo>
                  <a:cubicBezTo>
                    <a:pt x="185" y="378"/>
                    <a:pt x="183" y="378"/>
                    <a:pt x="182" y="378"/>
                  </a:cubicBezTo>
                  <a:cubicBezTo>
                    <a:pt x="180" y="379"/>
                    <a:pt x="182" y="378"/>
                    <a:pt x="180" y="380"/>
                  </a:cubicBezTo>
                  <a:cubicBezTo>
                    <a:pt x="179" y="382"/>
                    <a:pt x="178" y="385"/>
                    <a:pt x="176" y="388"/>
                  </a:cubicBezTo>
                  <a:cubicBezTo>
                    <a:pt x="175" y="389"/>
                    <a:pt x="175" y="390"/>
                    <a:pt x="174" y="391"/>
                  </a:cubicBezTo>
                  <a:cubicBezTo>
                    <a:pt x="174" y="391"/>
                    <a:pt x="174" y="392"/>
                    <a:pt x="173" y="392"/>
                  </a:cubicBezTo>
                  <a:cubicBezTo>
                    <a:pt x="173" y="392"/>
                    <a:pt x="172" y="392"/>
                    <a:pt x="171" y="392"/>
                  </a:cubicBezTo>
                  <a:cubicBezTo>
                    <a:pt x="170" y="393"/>
                    <a:pt x="170" y="394"/>
                    <a:pt x="169" y="395"/>
                  </a:cubicBezTo>
                  <a:cubicBezTo>
                    <a:pt x="169" y="396"/>
                    <a:pt x="169" y="397"/>
                    <a:pt x="169" y="397"/>
                  </a:cubicBezTo>
                  <a:cubicBezTo>
                    <a:pt x="169" y="398"/>
                    <a:pt x="168" y="398"/>
                    <a:pt x="168" y="399"/>
                  </a:cubicBezTo>
                  <a:cubicBezTo>
                    <a:pt x="165" y="402"/>
                    <a:pt x="164" y="409"/>
                    <a:pt x="165" y="414"/>
                  </a:cubicBezTo>
                  <a:cubicBezTo>
                    <a:pt x="166" y="418"/>
                    <a:pt x="171" y="422"/>
                    <a:pt x="172" y="425"/>
                  </a:cubicBezTo>
                  <a:cubicBezTo>
                    <a:pt x="173" y="427"/>
                    <a:pt x="173" y="429"/>
                    <a:pt x="174" y="430"/>
                  </a:cubicBezTo>
                  <a:cubicBezTo>
                    <a:pt x="174" y="431"/>
                    <a:pt x="175" y="432"/>
                    <a:pt x="176" y="433"/>
                  </a:cubicBezTo>
                  <a:cubicBezTo>
                    <a:pt x="176" y="434"/>
                    <a:pt x="177" y="434"/>
                    <a:pt x="177" y="435"/>
                  </a:cubicBezTo>
                  <a:cubicBezTo>
                    <a:pt x="178" y="435"/>
                    <a:pt x="177" y="436"/>
                    <a:pt x="177" y="437"/>
                  </a:cubicBezTo>
                  <a:cubicBezTo>
                    <a:pt x="180" y="441"/>
                    <a:pt x="186" y="442"/>
                    <a:pt x="185" y="448"/>
                  </a:cubicBezTo>
                  <a:cubicBezTo>
                    <a:pt x="184" y="450"/>
                    <a:pt x="182" y="452"/>
                    <a:pt x="185" y="454"/>
                  </a:cubicBezTo>
                  <a:cubicBezTo>
                    <a:pt x="185" y="455"/>
                    <a:pt x="187" y="456"/>
                    <a:pt x="188" y="456"/>
                  </a:cubicBezTo>
                  <a:cubicBezTo>
                    <a:pt x="190" y="455"/>
                    <a:pt x="189" y="454"/>
                    <a:pt x="190" y="453"/>
                  </a:cubicBezTo>
                  <a:cubicBezTo>
                    <a:pt x="192" y="452"/>
                    <a:pt x="193" y="453"/>
                    <a:pt x="195" y="451"/>
                  </a:cubicBezTo>
                  <a:cubicBezTo>
                    <a:pt x="196" y="449"/>
                    <a:pt x="196" y="447"/>
                    <a:pt x="199" y="448"/>
                  </a:cubicBezTo>
                  <a:cubicBezTo>
                    <a:pt x="202" y="449"/>
                    <a:pt x="203" y="452"/>
                    <a:pt x="205" y="448"/>
                  </a:cubicBezTo>
                  <a:cubicBezTo>
                    <a:pt x="206" y="446"/>
                    <a:pt x="206" y="442"/>
                    <a:pt x="209" y="443"/>
                  </a:cubicBezTo>
                  <a:cubicBezTo>
                    <a:pt x="212" y="443"/>
                    <a:pt x="213" y="447"/>
                    <a:pt x="212" y="449"/>
                  </a:cubicBezTo>
                  <a:cubicBezTo>
                    <a:pt x="212" y="452"/>
                    <a:pt x="209" y="452"/>
                    <a:pt x="208" y="455"/>
                  </a:cubicBezTo>
                  <a:cubicBezTo>
                    <a:pt x="206" y="455"/>
                    <a:pt x="205" y="459"/>
                    <a:pt x="205" y="461"/>
                  </a:cubicBezTo>
                  <a:cubicBezTo>
                    <a:pt x="205" y="461"/>
                    <a:pt x="206" y="462"/>
                    <a:pt x="206" y="462"/>
                  </a:cubicBezTo>
                  <a:cubicBezTo>
                    <a:pt x="206" y="463"/>
                    <a:pt x="206" y="464"/>
                    <a:pt x="206" y="465"/>
                  </a:cubicBezTo>
                  <a:cubicBezTo>
                    <a:pt x="205" y="466"/>
                    <a:pt x="205" y="466"/>
                    <a:pt x="204" y="468"/>
                  </a:cubicBezTo>
                  <a:cubicBezTo>
                    <a:pt x="204" y="468"/>
                    <a:pt x="203" y="467"/>
                    <a:pt x="203" y="467"/>
                  </a:cubicBezTo>
                  <a:cubicBezTo>
                    <a:pt x="202" y="468"/>
                    <a:pt x="202" y="468"/>
                    <a:pt x="202" y="469"/>
                  </a:cubicBezTo>
                  <a:cubicBezTo>
                    <a:pt x="201" y="469"/>
                    <a:pt x="200" y="470"/>
                    <a:pt x="200" y="471"/>
                  </a:cubicBezTo>
                  <a:cubicBezTo>
                    <a:pt x="198" y="473"/>
                    <a:pt x="197" y="474"/>
                    <a:pt x="199" y="476"/>
                  </a:cubicBezTo>
                  <a:cubicBezTo>
                    <a:pt x="198" y="478"/>
                    <a:pt x="196" y="478"/>
                    <a:pt x="195" y="480"/>
                  </a:cubicBezTo>
                  <a:cubicBezTo>
                    <a:pt x="193" y="483"/>
                    <a:pt x="195" y="483"/>
                    <a:pt x="196" y="485"/>
                  </a:cubicBezTo>
                  <a:cubicBezTo>
                    <a:pt x="197" y="487"/>
                    <a:pt x="198" y="490"/>
                    <a:pt x="197" y="492"/>
                  </a:cubicBezTo>
                  <a:cubicBezTo>
                    <a:pt x="196" y="494"/>
                    <a:pt x="194" y="494"/>
                    <a:pt x="194" y="498"/>
                  </a:cubicBezTo>
                  <a:cubicBezTo>
                    <a:pt x="194" y="500"/>
                    <a:pt x="195" y="502"/>
                    <a:pt x="194" y="504"/>
                  </a:cubicBezTo>
                  <a:cubicBezTo>
                    <a:pt x="194" y="506"/>
                    <a:pt x="195" y="510"/>
                    <a:pt x="194" y="511"/>
                  </a:cubicBezTo>
                  <a:cubicBezTo>
                    <a:pt x="193" y="515"/>
                    <a:pt x="187" y="512"/>
                    <a:pt x="188" y="516"/>
                  </a:cubicBezTo>
                  <a:cubicBezTo>
                    <a:pt x="188" y="517"/>
                    <a:pt x="190" y="518"/>
                    <a:pt x="190" y="519"/>
                  </a:cubicBezTo>
                  <a:cubicBezTo>
                    <a:pt x="190" y="520"/>
                    <a:pt x="189" y="521"/>
                    <a:pt x="189" y="522"/>
                  </a:cubicBezTo>
                  <a:cubicBezTo>
                    <a:pt x="187" y="523"/>
                    <a:pt x="186" y="521"/>
                    <a:pt x="185" y="519"/>
                  </a:cubicBezTo>
                  <a:cubicBezTo>
                    <a:pt x="184" y="518"/>
                    <a:pt x="182" y="518"/>
                    <a:pt x="181" y="517"/>
                  </a:cubicBezTo>
                  <a:cubicBezTo>
                    <a:pt x="180" y="516"/>
                    <a:pt x="179" y="514"/>
                    <a:pt x="178" y="514"/>
                  </a:cubicBezTo>
                  <a:cubicBezTo>
                    <a:pt x="176" y="513"/>
                    <a:pt x="173" y="515"/>
                    <a:pt x="174" y="517"/>
                  </a:cubicBezTo>
                  <a:cubicBezTo>
                    <a:pt x="169" y="518"/>
                    <a:pt x="161" y="511"/>
                    <a:pt x="157" y="514"/>
                  </a:cubicBezTo>
                  <a:cubicBezTo>
                    <a:pt x="163" y="515"/>
                    <a:pt x="160" y="523"/>
                    <a:pt x="163" y="525"/>
                  </a:cubicBezTo>
                  <a:cubicBezTo>
                    <a:pt x="160" y="525"/>
                    <a:pt x="155" y="524"/>
                    <a:pt x="152" y="525"/>
                  </a:cubicBezTo>
                  <a:cubicBezTo>
                    <a:pt x="150" y="526"/>
                    <a:pt x="151" y="530"/>
                    <a:pt x="148" y="531"/>
                  </a:cubicBezTo>
                  <a:cubicBezTo>
                    <a:pt x="148" y="531"/>
                    <a:pt x="146" y="532"/>
                    <a:pt x="146" y="532"/>
                  </a:cubicBezTo>
                  <a:cubicBezTo>
                    <a:pt x="144" y="533"/>
                    <a:pt x="143" y="533"/>
                    <a:pt x="142" y="531"/>
                  </a:cubicBezTo>
                  <a:cubicBezTo>
                    <a:pt x="141" y="529"/>
                    <a:pt x="143" y="529"/>
                    <a:pt x="143" y="528"/>
                  </a:cubicBezTo>
                  <a:cubicBezTo>
                    <a:pt x="144" y="526"/>
                    <a:pt x="144" y="526"/>
                    <a:pt x="144" y="523"/>
                  </a:cubicBezTo>
                  <a:cubicBezTo>
                    <a:pt x="142" y="522"/>
                    <a:pt x="142" y="524"/>
                    <a:pt x="141" y="525"/>
                  </a:cubicBezTo>
                  <a:cubicBezTo>
                    <a:pt x="139" y="525"/>
                    <a:pt x="138" y="525"/>
                    <a:pt x="136" y="525"/>
                  </a:cubicBezTo>
                  <a:cubicBezTo>
                    <a:pt x="136" y="523"/>
                    <a:pt x="136" y="522"/>
                    <a:pt x="135" y="520"/>
                  </a:cubicBezTo>
                  <a:cubicBezTo>
                    <a:pt x="134" y="518"/>
                    <a:pt x="132" y="515"/>
                    <a:pt x="130" y="514"/>
                  </a:cubicBezTo>
                  <a:cubicBezTo>
                    <a:pt x="128" y="512"/>
                    <a:pt x="123" y="513"/>
                    <a:pt x="120" y="513"/>
                  </a:cubicBezTo>
                  <a:cubicBezTo>
                    <a:pt x="116" y="513"/>
                    <a:pt x="112" y="516"/>
                    <a:pt x="114" y="521"/>
                  </a:cubicBezTo>
                  <a:cubicBezTo>
                    <a:pt x="115" y="523"/>
                    <a:pt x="119" y="525"/>
                    <a:pt x="118" y="526"/>
                  </a:cubicBezTo>
                  <a:cubicBezTo>
                    <a:pt x="116" y="529"/>
                    <a:pt x="109" y="520"/>
                    <a:pt x="107" y="521"/>
                  </a:cubicBezTo>
                  <a:cubicBezTo>
                    <a:pt x="109" y="525"/>
                    <a:pt x="112" y="529"/>
                    <a:pt x="115" y="531"/>
                  </a:cubicBezTo>
                  <a:cubicBezTo>
                    <a:pt x="118" y="534"/>
                    <a:pt x="121" y="532"/>
                    <a:pt x="122" y="537"/>
                  </a:cubicBezTo>
                  <a:cubicBezTo>
                    <a:pt x="125" y="537"/>
                    <a:pt x="124" y="539"/>
                    <a:pt x="126" y="541"/>
                  </a:cubicBezTo>
                  <a:cubicBezTo>
                    <a:pt x="127" y="543"/>
                    <a:pt x="129" y="543"/>
                    <a:pt x="130" y="545"/>
                  </a:cubicBezTo>
                  <a:cubicBezTo>
                    <a:pt x="129" y="545"/>
                    <a:pt x="128" y="548"/>
                    <a:pt x="127" y="549"/>
                  </a:cubicBezTo>
                  <a:cubicBezTo>
                    <a:pt x="125" y="552"/>
                    <a:pt x="124" y="556"/>
                    <a:pt x="123" y="560"/>
                  </a:cubicBezTo>
                  <a:cubicBezTo>
                    <a:pt x="123" y="559"/>
                    <a:pt x="123" y="559"/>
                    <a:pt x="123" y="558"/>
                  </a:cubicBezTo>
                  <a:cubicBezTo>
                    <a:pt x="122" y="560"/>
                    <a:pt x="120" y="562"/>
                    <a:pt x="118" y="563"/>
                  </a:cubicBezTo>
                  <a:cubicBezTo>
                    <a:pt x="117" y="564"/>
                    <a:pt x="114" y="563"/>
                    <a:pt x="112" y="564"/>
                  </a:cubicBezTo>
                  <a:cubicBezTo>
                    <a:pt x="112" y="564"/>
                    <a:pt x="111" y="565"/>
                    <a:pt x="110" y="566"/>
                  </a:cubicBezTo>
                  <a:cubicBezTo>
                    <a:pt x="109" y="567"/>
                    <a:pt x="109" y="566"/>
                    <a:pt x="108" y="568"/>
                  </a:cubicBezTo>
                  <a:cubicBezTo>
                    <a:pt x="106" y="570"/>
                    <a:pt x="106" y="572"/>
                    <a:pt x="107" y="574"/>
                  </a:cubicBezTo>
                  <a:cubicBezTo>
                    <a:pt x="108" y="574"/>
                    <a:pt x="110" y="574"/>
                    <a:pt x="112" y="574"/>
                  </a:cubicBezTo>
                  <a:cubicBezTo>
                    <a:pt x="113" y="574"/>
                    <a:pt x="112" y="575"/>
                    <a:pt x="113" y="576"/>
                  </a:cubicBezTo>
                  <a:cubicBezTo>
                    <a:pt x="114" y="576"/>
                    <a:pt x="116" y="576"/>
                    <a:pt x="117" y="576"/>
                  </a:cubicBezTo>
                  <a:cubicBezTo>
                    <a:pt x="122" y="577"/>
                    <a:pt x="121" y="570"/>
                    <a:pt x="124" y="567"/>
                  </a:cubicBezTo>
                  <a:cubicBezTo>
                    <a:pt x="126" y="564"/>
                    <a:pt x="129" y="563"/>
                    <a:pt x="132" y="561"/>
                  </a:cubicBezTo>
                  <a:cubicBezTo>
                    <a:pt x="135" y="559"/>
                    <a:pt x="141" y="558"/>
                    <a:pt x="144" y="559"/>
                  </a:cubicBezTo>
                  <a:cubicBezTo>
                    <a:pt x="144" y="561"/>
                    <a:pt x="143" y="562"/>
                    <a:pt x="143" y="563"/>
                  </a:cubicBezTo>
                  <a:cubicBezTo>
                    <a:pt x="142" y="565"/>
                    <a:pt x="142" y="565"/>
                    <a:pt x="142" y="567"/>
                  </a:cubicBezTo>
                  <a:cubicBezTo>
                    <a:pt x="142" y="570"/>
                    <a:pt x="146" y="574"/>
                    <a:pt x="142" y="574"/>
                  </a:cubicBezTo>
                  <a:cubicBezTo>
                    <a:pt x="142" y="576"/>
                    <a:pt x="141" y="577"/>
                    <a:pt x="141" y="578"/>
                  </a:cubicBezTo>
                  <a:cubicBezTo>
                    <a:pt x="141" y="580"/>
                    <a:pt x="143" y="582"/>
                    <a:pt x="143" y="584"/>
                  </a:cubicBezTo>
                  <a:cubicBezTo>
                    <a:pt x="143" y="585"/>
                    <a:pt x="139" y="589"/>
                    <a:pt x="143" y="590"/>
                  </a:cubicBezTo>
                  <a:cubicBezTo>
                    <a:pt x="143" y="592"/>
                    <a:pt x="145" y="595"/>
                    <a:pt x="144" y="597"/>
                  </a:cubicBezTo>
                  <a:cubicBezTo>
                    <a:pt x="144" y="598"/>
                    <a:pt x="143" y="598"/>
                    <a:pt x="142" y="600"/>
                  </a:cubicBezTo>
                  <a:cubicBezTo>
                    <a:pt x="141" y="601"/>
                    <a:pt x="141" y="602"/>
                    <a:pt x="141" y="603"/>
                  </a:cubicBezTo>
                  <a:cubicBezTo>
                    <a:pt x="141" y="605"/>
                    <a:pt x="140" y="606"/>
                    <a:pt x="139" y="608"/>
                  </a:cubicBezTo>
                  <a:cubicBezTo>
                    <a:pt x="139" y="609"/>
                    <a:pt x="140" y="611"/>
                    <a:pt x="139" y="612"/>
                  </a:cubicBezTo>
                  <a:cubicBezTo>
                    <a:pt x="139" y="613"/>
                    <a:pt x="137" y="613"/>
                    <a:pt x="137" y="614"/>
                  </a:cubicBezTo>
                  <a:cubicBezTo>
                    <a:pt x="136" y="615"/>
                    <a:pt x="136" y="616"/>
                    <a:pt x="136" y="617"/>
                  </a:cubicBezTo>
                  <a:cubicBezTo>
                    <a:pt x="134" y="621"/>
                    <a:pt x="134" y="619"/>
                    <a:pt x="132" y="620"/>
                  </a:cubicBezTo>
                  <a:cubicBezTo>
                    <a:pt x="130" y="621"/>
                    <a:pt x="129" y="623"/>
                    <a:pt x="128" y="624"/>
                  </a:cubicBezTo>
                  <a:cubicBezTo>
                    <a:pt x="127" y="624"/>
                    <a:pt x="126" y="625"/>
                    <a:pt x="125" y="625"/>
                  </a:cubicBezTo>
                  <a:cubicBezTo>
                    <a:pt x="125" y="626"/>
                    <a:pt x="124" y="625"/>
                    <a:pt x="123" y="626"/>
                  </a:cubicBezTo>
                  <a:cubicBezTo>
                    <a:pt x="122" y="626"/>
                    <a:pt x="121" y="629"/>
                    <a:pt x="120" y="630"/>
                  </a:cubicBezTo>
                  <a:cubicBezTo>
                    <a:pt x="118" y="631"/>
                    <a:pt x="115" y="629"/>
                    <a:pt x="113" y="630"/>
                  </a:cubicBezTo>
                  <a:cubicBezTo>
                    <a:pt x="113" y="630"/>
                    <a:pt x="112" y="631"/>
                    <a:pt x="112" y="631"/>
                  </a:cubicBezTo>
                  <a:cubicBezTo>
                    <a:pt x="111" y="631"/>
                    <a:pt x="109" y="631"/>
                    <a:pt x="109" y="631"/>
                  </a:cubicBezTo>
                  <a:cubicBezTo>
                    <a:pt x="108" y="632"/>
                    <a:pt x="106" y="633"/>
                    <a:pt x="105" y="634"/>
                  </a:cubicBezTo>
                  <a:cubicBezTo>
                    <a:pt x="104" y="635"/>
                    <a:pt x="104" y="637"/>
                    <a:pt x="103" y="638"/>
                  </a:cubicBezTo>
                  <a:cubicBezTo>
                    <a:pt x="101" y="640"/>
                    <a:pt x="95" y="639"/>
                    <a:pt x="93" y="637"/>
                  </a:cubicBezTo>
                  <a:cubicBezTo>
                    <a:pt x="91" y="636"/>
                    <a:pt x="92" y="635"/>
                    <a:pt x="89" y="636"/>
                  </a:cubicBezTo>
                  <a:cubicBezTo>
                    <a:pt x="87" y="638"/>
                    <a:pt x="88" y="639"/>
                    <a:pt x="87" y="642"/>
                  </a:cubicBezTo>
                  <a:cubicBezTo>
                    <a:pt x="86" y="643"/>
                    <a:pt x="82" y="642"/>
                    <a:pt x="82" y="643"/>
                  </a:cubicBezTo>
                  <a:cubicBezTo>
                    <a:pt x="81" y="644"/>
                    <a:pt x="82" y="648"/>
                    <a:pt x="81" y="650"/>
                  </a:cubicBezTo>
                  <a:cubicBezTo>
                    <a:pt x="79" y="653"/>
                    <a:pt x="76" y="651"/>
                    <a:pt x="75" y="655"/>
                  </a:cubicBezTo>
                  <a:cubicBezTo>
                    <a:pt x="77" y="655"/>
                    <a:pt x="82" y="654"/>
                    <a:pt x="85" y="655"/>
                  </a:cubicBezTo>
                  <a:cubicBezTo>
                    <a:pt x="88" y="656"/>
                    <a:pt x="86" y="658"/>
                    <a:pt x="85" y="660"/>
                  </a:cubicBezTo>
                  <a:cubicBezTo>
                    <a:pt x="83" y="662"/>
                    <a:pt x="82" y="663"/>
                    <a:pt x="79" y="664"/>
                  </a:cubicBezTo>
                  <a:cubicBezTo>
                    <a:pt x="78" y="665"/>
                    <a:pt x="77" y="664"/>
                    <a:pt x="76" y="666"/>
                  </a:cubicBezTo>
                  <a:cubicBezTo>
                    <a:pt x="76" y="669"/>
                    <a:pt x="77" y="669"/>
                    <a:pt x="79" y="670"/>
                  </a:cubicBezTo>
                  <a:cubicBezTo>
                    <a:pt x="82" y="672"/>
                    <a:pt x="84" y="672"/>
                    <a:pt x="87" y="672"/>
                  </a:cubicBezTo>
                  <a:cubicBezTo>
                    <a:pt x="88" y="672"/>
                    <a:pt x="89" y="672"/>
                    <a:pt x="89" y="672"/>
                  </a:cubicBezTo>
                  <a:cubicBezTo>
                    <a:pt x="90" y="673"/>
                    <a:pt x="90" y="674"/>
                    <a:pt x="90" y="674"/>
                  </a:cubicBezTo>
                  <a:cubicBezTo>
                    <a:pt x="92" y="675"/>
                    <a:pt x="93" y="675"/>
                    <a:pt x="95" y="675"/>
                  </a:cubicBezTo>
                  <a:cubicBezTo>
                    <a:pt x="97" y="675"/>
                    <a:pt x="100" y="675"/>
                    <a:pt x="102" y="675"/>
                  </a:cubicBezTo>
                  <a:cubicBezTo>
                    <a:pt x="104" y="676"/>
                    <a:pt x="103" y="676"/>
                    <a:pt x="105" y="677"/>
                  </a:cubicBezTo>
                  <a:cubicBezTo>
                    <a:pt x="105" y="678"/>
                    <a:pt x="105" y="679"/>
                    <a:pt x="107" y="678"/>
                  </a:cubicBezTo>
                  <a:cubicBezTo>
                    <a:pt x="110" y="677"/>
                    <a:pt x="107" y="674"/>
                    <a:pt x="108" y="672"/>
                  </a:cubicBezTo>
                  <a:cubicBezTo>
                    <a:pt x="111" y="671"/>
                    <a:pt x="113" y="671"/>
                    <a:pt x="116" y="671"/>
                  </a:cubicBezTo>
                  <a:cubicBezTo>
                    <a:pt x="119" y="671"/>
                    <a:pt x="119" y="669"/>
                    <a:pt x="122" y="669"/>
                  </a:cubicBezTo>
                  <a:cubicBezTo>
                    <a:pt x="125" y="668"/>
                    <a:pt x="127" y="668"/>
                    <a:pt x="128" y="671"/>
                  </a:cubicBezTo>
                  <a:cubicBezTo>
                    <a:pt x="128" y="673"/>
                    <a:pt x="127" y="677"/>
                    <a:pt x="128" y="678"/>
                  </a:cubicBezTo>
                  <a:cubicBezTo>
                    <a:pt x="129" y="679"/>
                    <a:pt x="131" y="679"/>
                    <a:pt x="131" y="679"/>
                  </a:cubicBezTo>
                  <a:cubicBezTo>
                    <a:pt x="133" y="680"/>
                    <a:pt x="133" y="682"/>
                    <a:pt x="134" y="682"/>
                  </a:cubicBezTo>
                  <a:cubicBezTo>
                    <a:pt x="135" y="683"/>
                    <a:pt x="139" y="682"/>
                    <a:pt x="140" y="682"/>
                  </a:cubicBezTo>
                  <a:cubicBezTo>
                    <a:pt x="143" y="682"/>
                    <a:pt x="143" y="682"/>
                    <a:pt x="145" y="680"/>
                  </a:cubicBezTo>
                  <a:cubicBezTo>
                    <a:pt x="148" y="678"/>
                    <a:pt x="147" y="678"/>
                    <a:pt x="147" y="675"/>
                  </a:cubicBezTo>
                  <a:cubicBezTo>
                    <a:pt x="148" y="672"/>
                    <a:pt x="148" y="671"/>
                    <a:pt x="151" y="672"/>
                  </a:cubicBezTo>
                  <a:cubicBezTo>
                    <a:pt x="153" y="672"/>
                    <a:pt x="154" y="672"/>
                    <a:pt x="155" y="675"/>
                  </a:cubicBezTo>
                  <a:cubicBezTo>
                    <a:pt x="155" y="676"/>
                    <a:pt x="154" y="678"/>
                    <a:pt x="155" y="678"/>
                  </a:cubicBezTo>
                  <a:cubicBezTo>
                    <a:pt x="156" y="680"/>
                    <a:pt x="158" y="680"/>
                    <a:pt x="160" y="681"/>
                  </a:cubicBezTo>
                  <a:cubicBezTo>
                    <a:pt x="162" y="682"/>
                    <a:pt x="163" y="684"/>
                    <a:pt x="165" y="686"/>
                  </a:cubicBezTo>
                  <a:cubicBezTo>
                    <a:pt x="166" y="689"/>
                    <a:pt x="167" y="691"/>
                    <a:pt x="169" y="691"/>
                  </a:cubicBezTo>
                  <a:cubicBezTo>
                    <a:pt x="171" y="692"/>
                    <a:pt x="172" y="691"/>
                    <a:pt x="173" y="692"/>
                  </a:cubicBezTo>
                  <a:cubicBezTo>
                    <a:pt x="176" y="693"/>
                    <a:pt x="176" y="694"/>
                    <a:pt x="179" y="695"/>
                  </a:cubicBezTo>
                  <a:cubicBezTo>
                    <a:pt x="182" y="696"/>
                    <a:pt x="185" y="697"/>
                    <a:pt x="189" y="697"/>
                  </a:cubicBezTo>
                  <a:cubicBezTo>
                    <a:pt x="191" y="697"/>
                    <a:pt x="193" y="696"/>
                    <a:pt x="194" y="694"/>
                  </a:cubicBezTo>
                  <a:cubicBezTo>
                    <a:pt x="195" y="691"/>
                    <a:pt x="192" y="689"/>
                    <a:pt x="194" y="687"/>
                  </a:cubicBezTo>
                  <a:cubicBezTo>
                    <a:pt x="196" y="685"/>
                    <a:pt x="196" y="685"/>
                    <a:pt x="198" y="685"/>
                  </a:cubicBezTo>
                  <a:cubicBezTo>
                    <a:pt x="198" y="685"/>
                    <a:pt x="199" y="685"/>
                    <a:pt x="200" y="685"/>
                  </a:cubicBezTo>
                  <a:cubicBezTo>
                    <a:pt x="201" y="685"/>
                    <a:pt x="201" y="684"/>
                    <a:pt x="202" y="683"/>
                  </a:cubicBezTo>
                  <a:cubicBezTo>
                    <a:pt x="203" y="683"/>
                    <a:pt x="204" y="683"/>
                    <a:pt x="205" y="682"/>
                  </a:cubicBezTo>
                  <a:cubicBezTo>
                    <a:pt x="206" y="682"/>
                    <a:pt x="208" y="680"/>
                    <a:pt x="209" y="679"/>
                  </a:cubicBezTo>
                  <a:cubicBezTo>
                    <a:pt x="211" y="678"/>
                    <a:pt x="214" y="680"/>
                    <a:pt x="216" y="678"/>
                  </a:cubicBezTo>
                  <a:cubicBezTo>
                    <a:pt x="218" y="677"/>
                    <a:pt x="218" y="676"/>
                    <a:pt x="219" y="675"/>
                  </a:cubicBezTo>
                  <a:cubicBezTo>
                    <a:pt x="220" y="674"/>
                    <a:pt x="221" y="675"/>
                    <a:pt x="222" y="675"/>
                  </a:cubicBezTo>
                  <a:cubicBezTo>
                    <a:pt x="223" y="674"/>
                    <a:pt x="223" y="673"/>
                    <a:pt x="224" y="673"/>
                  </a:cubicBezTo>
                  <a:cubicBezTo>
                    <a:pt x="225" y="674"/>
                    <a:pt x="218" y="677"/>
                    <a:pt x="217" y="679"/>
                  </a:cubicBezTo>
                  <a:cubicBezTo>
                    <a:pt x="215" y="680"/>
                    <a:pt x="216" y="682"/>
                    <a:pt x="215" y="683"/>
                  </a:cubicBezTo>
                  <a:cubicBezTo>
                    <a:pt x="214" y="686"/>
                    <a:pt x="212" y="686"/>
                    <a:pt x="210" y="687"/>
                  </a:cubicBezTo>
                  <a:cubicBezTo>
                    <a:pt x="208" y="689"/>
                    <a:pt x="206" y="690"/>
                    <a:pt x="204" y="692"/>
                  </a:cubicBezTo>
                  <a:cubicBezTo>
                    <a:pt x="204" y="693"/>
                    <a:pt x="203" y="695"/>
                    <a:pt x="202" y="696"/>
                  </a:cubicBezTo>
                  <a:cubicBezTo>
                    <a:pt x="202" y="696"/>
                    <a:pt x="202" y="697"/>
                    <a:pt x="202" y="698"/>
                  </a:cubicBezTo>
                  <a:cubicBezTo>
                    <a:pt x="201" y="698"/>
                    <a:pt x="200" y="700"/>
                    <a:pt x="200" y="700"/>
                  </a:cubicBezTo>
                  <a:cubicBezTo>
                    <a:pt x="199" y="704"/>
                    <a:pt x="200" y="708"/>
                    <a:pt x="195" y="709"/>
                  </a:cubicBezTo>
                  <a:cubicBezTo>
                    <a:pt x="193" y="709"/>
                    <a:pt x="192" y="709"/>
                    <a:pt x="190" y="709"/>
                  </a:cubicBezTo>
                  <a:cubicBezTo>
                    <a:pt x="190" y="709"/>
                    <a:pt x="188" y="708"/>
                    <a:pt x="187" y="709"/>
                  </a:cubicBezTo>
                  <a:cubicBezTo>
                    <a:pt x="186" y="709"/>
                    <a:pt x="186" y="710"/>
                    <a:pt x="185" y="711"/>
                  </a:cubicBezTo>
                  <a:cubicBezTo>
                    <a:pt x="182" y="713"/>
                    <a:pt x="179" y="711"/>
                    <a:pt x="177" y="709"/>
                  </a:cubicBezTo>
                  <a:cubicBezTo>
                    <a:pt x="174" y="707"/>
                    <a:pt x="169" y="708"/>
                    <a:pt x="165" y="708"/>
                  </a:cubicBezTo>
                  <a:cubicBezTo>
                    <a:pt x="161" y="708"/>
                    <a:pt x="157" y="707"/>
                    <a:pt x="152" y="707"/>
                  </a:cubicBezTo>
                  <a:cubicBezTo>
                    <a:pt x="149" y="707"/>
                    <a:pt x="145" y="708"/>
                    <a:pt x="141" y="708"/>
                  </a:cubicBezTo>
                  <a:cubicBezTo>
                    <a:pt x="137" y="708"/>
                    <a:pt x="134" y="707"/>
                    <a:pt x="134" y="712"/>
                  </a:cubicBezTo>
                  <a:cubicBezTo>
                    <a:pt x="134" y="714"/>
                    <a:pt x="134" y="715"/>
                    <a:pt x="133" y="717"/>
                  </a:cubicBezTo>
                  <a:cubicBezTo>
                    <a:pt x="133" y="717"/>
                    <a:pt x="132" y="718"/>
                    <a:pt x="132" y="719"/>
                  </a:cubicBezTo>
                  <a:cubicBezTo>
                    <a:pt x="132" y="720"/>
                    <a:pt x="132" y="722"/>
                    <a:pt x="132" y="724"/>
                  </a:cubicBezTo>
                  <a:cubicBezTo>
                    <a:pt x="132" y="726"/>
                    <a:pt x="132" y="727"/>
                    <a:pt x="130" y="728"/>
                  </a:cubicBezTo>
                  <a:cubicBezTo>
                    <a:pt x="129" y="729"/>
                    <a:pt x="125" y="729"/>
                    <a:pt x="124" y="728"/>
                  </a:cubicBezTo>
                  <a:cubicBezTo>
                    <a:pt x="123" y="727"/>
                    <a:pt x="122" y="721"/>
                    <a:pt x="118" y="724"/>
                  </a:cubicBezTo>
                  <a:cubicBezTo>
                    <a:pt x="116" y="727"/>
                    <a:pt x="117" y="733"/>
                    <a:pt x="117" y="736"/>
                  </a:cubicBezTo>
                  <a:cubicBezTo>
                    <a:pt x="117" y="738"/>
                    <a:pt x="117" y="740"/>
                    <a:pt x="116" y="742"/>
                  </a:cubicBezTo>
                  <a:cubicBezTo>
                    <a:pt x="115" y="744"/>
                    <a:pt x="114" y="746"/>
                    <a:pt x="114" y="748"/>
                  </a:cubicBezTo>
                  <a:cubicBezTo>
                    <a:pt x="113" y="749"/>
                    <a:pt x="110" y="750"/>
                    <a:pt x="109" y="751"/>
                  </a:cubicBezTo>
                  <a:cubicBezTo>
                    <a:pt x="108" y="753"/>
                    <a:pt x="107" y="755"/>
                    <a:pt x="106" y="756"/>
                  </a:cubicBezTo>
                  <a:cubicBezTo>
                    <a:pt x="105" y="758"/>
                    <a:pt x="105" y="760"/>
                    <a:pt x="104" y="761"/>
                  </a:cubicBezTo>
                  <a:cubicBezTo>
                    <a:pt x="103" y="763"/>
                    <a:pt x="101" y="762"/>
                    <a:pt x="100" y="762"/>
                  </a:cubicBezTo>
                  <a:cubicBezTo>
                    <a:pt x="96" y="763"/>
                    <a:pt x="96" y="763"/>
                    <a:pt x="94" y="766"/>
                  </a:cubicBezTo>
                  <a:cubicBezTo>
                    <a:pt x="94" y="767"/>
                    <a:pt x="92" y="769"/>
                    <a:pt x="91" y="770"/>
                  </a:cubicBezTo>
                  <a:cubicBezTo>
                    <a:pt x="91" y="771"/>
                    <a:pt x="91" y="771"/>
                    <a:pt x="92" y="772"/>
                  </a:cubicBezTo>
                  <a:cubicBezTo>
                    <a:pt x="91" y="773"/>
                    <a:pt x="91" y="774"/>
                    <a:pt x="90" y="775"/>
                  </a:cubicBezTo>
                  <a:cubicBezTo>
                    <a:pt x="83" y="781"/>
                    <a:pt x="83" y="781"/>
                    <a:pt x="83" y="781"/>
                  </a:cubicBezTo>
                  <a:cubicBezTo>
                    <a:pt x="83" y="782"/>
                    <a:pt x="82" y="782"/>
                    <a:pt x="82" y="783"/>
                  </a:cubicBezTo>
                  <a:cubicBezTo>
                    <a:pt x="82" y="783"/>
                    <a:pt x="82" y="783"/>
                    <a:pt x="81" y="784"/>
                  </a:cubicBezTo>
                  <a:cubicBezTo>
                    <a:pt x="81" y="784"/>
                    <a:pt x="81" y="784"/>
                    <a:pt x="81" y="784"/>
                  </a:cubicBezTo>
                  <a:cubicBezTo>
                    <a:pt x="80" y="784"/>
                    <a:pt x="81" y="785"/>
                    <a:pt x="81" y="785"/>
                  </a:cubicBezTo>
                  <a:cubicBezTo>
                    <a:pt x="81" y="786"/>
                    <a:pt x="81" y="786"/>
                    <a:pt x="81" y="787"/>
                  </a:cubicBezTo>
                  <a:cubicBezTo>
                    <a:pt x="81" y="787"/>
                    <a:pt x="81" y="787"/>
                    <a:pt x="80" y="787"/>
                  </a:cubicBezTo>
                  <a:cubicBezTo>
                    <a:pt x="80" y="787"/>
                    <a:pt x="80" y="788"/>
                    <a:pt x="79" y="788"/>
                  </a:cubicBezTo>
                  <a:cubicBezTo>
                    <a:pt x="79" y="788"/>
                    <a:pt x="78" y="788"/>
                    <a:pt x="78" y="788"/>
                  </a:cubicBezTo>
                  <a:cubicBezTo>
                    <a:pt x="77" y="789"/>
                    <a:pt x="77" y="790"/>
                    <a:pt x="76" y="791"/>
                  </a:cubicBezTo>
                  <a:cubicBezTo>
                    <a:pt x="75" y="792"/>
                    <a:pt x="74" y="793"/>
                    <a:pt x="73" y="793"/>
                  </a:cubicBezTo>
                  <a:cubicBezTo>
                    <a:pt x="73" y="793"/>
                    <a:pt x="73" y="793"/>
                    <a:pt x="73" y="793"/>
                  </a:cubicBezTo>
                  <a:cubicBezTo>
                    <a:pt x="72" y="794"/>
                    <a:pt x="72" y="794"/>
                    <a:pt x="72" y="794"/>
                  </a:cubicBezTo>
                  <a:cubicBezTo>
                    <a:pt x="71" y="795"/>
                    <a:pt x="71" y="795"/>
                    <a:pt x="70" y="796"/>
                  </a:cubicBezTo>
                  <a:cubicBezTo>
                    <a:pt x="70" y="796"/>
                    <a:pt x="70" y="796"/>
                    <a:pt x="70" y="796"/>
                  </a:cubicBezTo>
                  <a:cubicBezTo>
                    <a:pt x="69" y="796"/>
                    <a:pt x="67" y="795"/>
                    <a:pt x="67" y="795"/>
                  </a:cubicBezTo>
                  <a:cubicBezTo>
                    <a:pt x="67" y="795"/>
                    <a:pt x="66" y="794"/>
                    <a:pt x="66" y="794"/>
                  </a:cubicBezTo>
                  <a:cubicBezTo>
                    <a:pt x="66" y="794"/>
                    <a:pt x="66" y="793"/>
                    <a:pt x="65" y="793"/>
                  </a:cubicBezTo>
                  <a:cubicBezTo>
                    <a:pt x="65" y="793"/>
                    <a:pt x="64" y="794"/>
                    <a:pt x="64" y="794"/>
                  </a:cubicBezTo>
                  <a:cubicBezTo>
                    <a:pt x="63" y="794"/>
                    <a:pt x="63" y="794"/>
                    <a:pt x="63" y="795"/>
                  </a:cubicBezTo>
                  <a:cubicBezTo>
                    <a:pt x="62" y="795"/>
                    <a:pt x="62" y="795"/>
                    <a:pt x="62" y="796"/>
                  </a:cubicBezTo>
                  <a:cubicBezTo>
                    <a:pt x="62" y="796"/>
                    <a:pt x="62" y="796"/>
                    <a:pt x="62" y="796"/>
                  </a:cubicBezTo>
                  <a:cubicBezTo>
                    <a:pt x="62" y="796"/>
                    <a:pt x="61" y="796"/>
                    <a:pt x="61" y="796"/>
                  </a:cubicBezTo>
                  <a:cubicBezTo>
                    <a:pt x="60" y="796"/>
                    <a:pt x="59" y="796"/>
                    <a:pt x="59" y="796"/>
                  </a:cubicBezTo>
                  <a:cubicBezTo>
                    <a:pt x="58" y="797"/>
                    <a:pt x="57" y="797"/>
                    <a:pt x="57" y="798"/>
                  </a:cubicBezTo>
                  <a:cubicBezTo>
                    <a:pt x="56" y="799"/>
                    <a:pt x="56" y="800"/>
                    <a:pt x="55" y="801"/>
                  </a:cubicBezTo>
                  <a:cubicBezTo>
                    <a:pt x="55" y="802"/>
                    <a:pt x="54" y="802"/>
                    <a:pt x="54" y="803"/>
                  </a:cubicBezTo>
                  <a:cubicBezTo>
                    <a:pt x="54" y="804"/>
                    <a:pt x="54" y="804"/>
                    <a:pt x="54" y="805"/>
                  </a:cubicBezTo>
                  <a:cubicBezTo>
                    <a:pt x="54" y="805"/>
                    <a:pt x="53" y="806"/>
                    <a:pt x="54" y="806"/>
                  </a:cubicBezTo>
                  <a:cubicBezTo>
                    <a:pt x="54" y="807"/>
                    <a:pt x="54" y="808"/>
                    <a:pt x="55" y="808"/>
                  </a:cubicBezTo>
                  <a:cubicBezTo>
                    <a:pt x="55" y="808"/>
                    <a:pt x="55" y="809"/>
                    <a:pt x="55" y="809"/>
                  </a:cubicBezTo>
                  <a:cubicBezTo>
                    <a:pt x="56" y="809"/>
                    <a:pt x="56" y="809"/>
                    <a:pt x="56" y="809"/>
                  </a:cubicBezTo>
                  <a:cubicBezTo>
                    <a:pt x="56" y="809"/>
                    <a:pt x="56" y="809"/>
                    <a:pt x="57" y="810"/>
                  </a:cubicBezTo>
                  <a:cubicBezTo>
                    <a:pt x="57" y="810"/>
                    <a:pt x="57" y="810"/>
                    <a:pt x="57" y="810"/>
                  </a:cubicBezTo>
                  <a:cubicBezTo>
                    <a:pt x="58" y="810"/>
                    <a:pt x="58" y="810"/>
                    <a:pt x="59" y="811"/>
                  </a:cubicBezTo>
                  <a:cubicBezTo>
                    <a:pt x="60" y="811"/>
                    <a:pt x="60" y="811"/>
                    <a:pt x="61" y="810"/>
                  </a:cubicBezTo>
                  <a:cubicBezTo>
                    <a:pt x="62" y="810"/>
                    <a:pt x="62" y="810"/>
                    <a:pt x="63" y="809"/>
                  </a:cubicBezTo>
                  <a:cubicBezTo>
                    <a:pt x="63" y="809"/>
                    <a:pt x="64" y="809"/>
                    <a:pt x="64" y="808"/>
                  </a:cubicBezTo>
                  <a:cubicBezTo>
                    <a:pt x="65" y="808"/>
                    <a:pt x="65" y="807"/>
                    <a:pt x="65" y="806"/>
                  </a:cubicBezTo>
                  <a:cubicBezTo>
                    <a:pt x="65" y="806"/>
                    <a:pt x="66" y="805"/>
                    <a:pt x="66" y="804"/>
                  </a:cubicBezTo>
                  <a:cubicBezTo>
                    <a:pt x="67" y="804"/>
                    <a:pt x="67" y="804"/>
                    <a:pt x="68" y="804"/>
                  </a:cubicBezTo>
                  <a:cubicBezTo>
                    <a:pt x="69" y="804"/>
                    <a:pt x="70" y="805"/>
                    <a:pt x="70" y="805"/>
                  </a:cubicBezTo>
                  <a:cubicBezTo>
                    <a:pt x="71" y="805"/>
                    <a:pt x="72" y="806"/>
                    <a:pt x="73" y="806"/>
                  </a:cubicBezTo>
                  <a:cubicBezTo>
                    <a:pt x="73" y="806"/>
                    <a:pt x="74" y="807"/>
                    <a:pt x="74" y="807"/>
                  </a:cubicBezTo>
                  <a:cubicBezTo>
                    <a:pt x="74" y="807"/>
                    <a:pt x="74" y="808"/>
                    <a:pt x="74" y="808"/>
                  </a:cubicBezTo>
                  <a:cubicBezTo>
                    <a:pt x="74" y="808"/>
                    <a:pt x="75" y="809"/>
                    <a:pt x="75" y="810"/>
                  </a:cubicBezTo>
                  <a:cubicBezTo>
                    <a:pt x="76" y="811"/>
                    <a:pt x="77" y="811"/>
                    <a:pt x="77" y="812"/>
                  </a:cubicBezTo>
                  <a:cubicBezTo>
                    <a:pt x="78" y="813"/>
                    <a:pt x="78" y="814"/>
                    <a:pt x="78" y="815"/>
                  </a:cubicBezTo>
                  <a:cubicBezTo>
                    <a:pt x="79" y="817"/>
                    <a:pt x="81" y="818"/>
                    <a:pt x="83" y="818"/>
                  </a:cubicBezTo>
                  <a:cubicBezTo>
                    <a:pt x="83" y="818"/>
                    <a:pt x="84" y="818"/>
                    <a:pt x="85" y="817"/>
                  </a:cubicBezTo>
                  <a:cubicBezTo>
                    <a:pt x="85" y="817"/>
                    <a:pt x="85" y="817"/>
                    <a:pt x="85" y="817"/>
                  </a:cubicBezTo>
                  <a:cubicBezTo>
                    <a:pt x="85" y="816"/>
                    <a:pt x="85" y="816"/>
                    <a:pt x="86" y="815"/>
                  </a:cubicBezTo>
                  <a:cubicBezTo>
                    <a:pt x="87" y="814"/>
                    <a:pt x="88" y="813"/>
                    <a:pt x="88" y="811"/>
                  </a:cubicBezTo>
                  <a:cubicBezTo>
                    <a:pt x="89" y="811"/>
                    <a:pt x="89" y="811"/>
                    <a:pt x="89" y="810"/>
                  </a:cubicBezTo>
                  <a:cubicBezTo>
                    <a:pt x="90" y="810"/>
                    <a:pt x="90" y="809"/>
                    <a:pt x="90" y="809"/>
                  </a:cubicBezTo>
                  <a:cubicBezTo>
                    <a:pt x="91" y="807"/>
                    <a:pt x="90" y="806"/>
                    <a:pt x="89" y="805"/>
                  </a:cubicBezTo>
                  <a:cubicBezTo>
                    <a:pt x="89" y="804"/>
                    <a:pt x="89" y="804"/>
                    <a:pt x="89" y="803"/>
                  </a:cubicBezTo>
                  <a:cubicBezTo>
                    <a:pt x="89" y="802"/>
                    <a:pt x="89" y="802"/>
                    <a:pt x="90" y="802"/>
                  </a:cubicBezTo>
                  <a:cubicBezTo>
                    <a:pt x="91" y="802"/>
                    <a:pt x="91" y="802"/>
                    <a:pt x="91" y="802"/>
                  </a:cubicBezTo>
                  <a:cubicBezTo>
                    <a:pt x="91" y="801"/>
                    <a:pt x="92" y="801"/>
                    <a:pt x="92" y="801"/>
                  </a:cubicBezTo>
                  <a:cubicBezTo>
                    <a:pt x="93" y="800"/>
                    <a:pt x="93" y="800"/>
                    <a:pt x="94" y="800"/>
                  </a:cubicBezTo>
                  <a:cubicBezTo>
                    <a:pt x="94" y="799"/>
                    <a:pt x="95" y="799"/>
                    <a:pt x="96" y="799"/>
                  </a:cubicBezTo>
                  <a:cubicBezTo>
                    <a:pt x="97" y="798"/>
                    <a:pt x="98" y="798"/>
                    <a:pt x="99" y="797"/>
                  </a:cubicBezTo>
                  <a:cubicBezTo>
                    <a:pt x="100" y="797"/>
                    <a:pt x="101" y="796"/>
                    <a:pt x="103" y="795"/>
                  </a:cubicBezTo>
                  <a:cubicBezTo>
                    <a:pt x="104" y="794"/>
                    <a:pt x="105" y="793"/>
                    <a:pt x="105" y="792"/>
                  </a:cubicBezTo>
                  <a:cubicBezTo>
                    <a:pt x="105" y="791"/>
                    <a:pt x="105" y="791"/>
                    <a:pt x="105" y="791"/>
                  </a:cubicBezTo>
                  <a:cubicBezTo>
                    <a:pt x="105" y="790"/>
                    <a:pt x="106" y="789"/>
                    <a:pt x="106" y="788"/>
                  </a:cubicBezTo>
                  <a:cubicBezTo>
                    <a:pt x="106" y="788"/>
                    <a:pt x="106" y="787"/>
                    <a:pt x="106" y="786"/>
                  </a:cubicBezTo>
                  <a:cubicBezTo>
                    <a:pt x="106" y="786"/>
                    <a:pt x="106" y="786"/>
                    <a:pt x="106" y="785"/>
                  </a:cubicBezTo>
                  <a:cubicBezTo>
                    <a:pt x="107" y="785"/>
                    <a:pt x="106" y="784"/>
                    <a:pt x="107" y="784"/>
                  </a:cubicBezTo>
                  <a:cubicBezTo>
                    <a:pt x="107" y="783"/>
                    <a:pt x="107" y="783"/>
                    <a:pt x="108" y="783"/>
                  </a:cubicBezTo>
                  <a:cubicBezTo>
                    <a:pt x="108" y="783"/>
                    <a:pt x="108" y="783"/>
                    <a:pt x="109" y="783"/>
                  </a:cubicBezTo>
                  <a:cubicBezTo>
                    <a:pt x="109" y="784"/>
                    <a:pt x="109" y="785"/>
                    <a:pt x="109" y="785"/>
                  </a:cubicBezTo>
                  <a:cubicBezTo>
                    <a:pt x="111" y="787"/>
                    <a:pt x="112" y="787"/>
                    <a:pt x="114" y="786"/>
                  </a:cubicBezTo>
                  <a:cubicBezTo>
                    <a:pt x="115" y="786"/>
                    <a:pt x="116" y="786"/>
                    <a:pt x="117" y="786"/>
                  </a:cubicBezTo>
                  <a:cubicBezTo>
                    <a:pt x="118" y="785"/>
                    <a:pt x="119" y="786"/>
                    <a:pt x="120" y="786"/>
                  </a:cubicBezTo>
                  <a:cubicBezTo>
                    <a:pt x="121" y="785"/>
                    <a:pt x="122" y="785"/>
                    <a:pt x="124" y="784"/>
                  </a:cubicBezTo>
                  <a:cubicBezTo>
                    <a:pt x="124" y="783"/>
                    <a:pt x="124" y="783"/>
                    <a:pt x="125" y="783"/>
                  </a:cubicBezTo>
                  <a:cubicBezTo>
                    <a:pt x="125" y="783"/>
                    <a:pt x="126" y="783"/>
                    <a:pt x="127" y="783"/>
                  </a:cubicBezTo>
                  <a:cubicBezTo>
                    <a:pt x="128" y="782"/>
                    <a:pt x="128" y="782"/>
                    <a:pt x="129" y="781"/>
                  </a:cubicBezTo>
                  <a:cubicBezTo>
                    <a:pt x="129" y="781"/>
                    <a:pt x="130" y="780"/>
                    <a:pt x="130" y="780"/>
                  </a:cubicBezTo>
                  <a:cubicBezTo>
                    <a:pt x="131" y="779"/>
                    <a:pt x="131" y="780"/>
                    <a:pt x="132" y="780"/>
                  </a:cubicBezTo>
                  <a:cubicBezTo>
                    <a:pt x="133" y="780"/>
                    <a:pt x="133" y="780"/>
                    <a:pt x="134" y="781"/>
                  </a:cubicBezTo>
                  <a:cubicBezTo>
                    <a:pt x="134" y="781"/>
                    <a:pt x="134" y="781"/>
                    <a:pt x="134" y="781"/>
                  </a:cubicBezTo>
                  <a:cubicBezTo>
                    <a:pt x="134" y="782"/>
                    <a:pt x="134" y="782"/>
                    <a:pt x="135" y="783"/>
                  </a:cubicBezTo>
                  <a:cubicBezTo>
                    <a:pt x="135" y="784"/>
                    <a:pt x="135" y="785"/>
                    <a:pt x="136" y="786"/>
                  </a:cubicBezTo>
                  <a:cubicBezTo>
                    <a:pt x="136" y="786"/>
                    <a:pt x="138" y="786"/>
                    <a:pt x="138" y="786"/>
                  </a:cubicBezTo>
                  <a:cubicBezTo>
                    <a:pt x="139" y="786"/>
                    <a:pt x="140" y="787"/>
                    <a:pt x="141" y="787"/>
                  </a:cubicBezTo>
                  <a:cubicBezTo>
                    <a:pt x="141" y="788"/>
                    <a:pt x="141" y="787"/>
                    <a:pt x="142" y="788"/>
                  </a:cubicBezTo>
                  <a:cubicBezTo>
                    <a:pt x="142" y="788"/>
                    <a:pt x="143" y="788"/>
                    <a:pt x="144" y="788"/>
                  </a:cubicBezTo>
                  <a:cubicBezTo>
                    <a:pt x="145" y="788"/>
                    <a:pt x="146" y="789"/>
                    <a:pt x="147" y="788"/>
                  </a:cubicBezTo>
                  <a:cubicBezTo>
                    <a:pt x="147" y="787"/>
                    <a:pt x="147" y="787"/>
                    <a:pt x="148" y="787"/>
                  </a:cubicBezTo>
                  <a:cubicBezTo>
                    <a:pt x="148" y="788"/>
                    <a:pt x="149" y="788"/>
                    <a:pt x="149" y="788"/>
                  </a:cubicBezTo>
                  <a:cubicBezTo>
                    <a:pt x="150" y="788"/>
                    <a:pt x="151" y="789"/>
                    <a:pt x="151" y="790"/>
                  </a:cubicBezTo>
                  <a:cubicBezTo>
                    <a:pt x="151" y="791"/>
                    <a:pt x="151" y="791"/>
                    <a:pt x="151" y="792"/>
                  </a:cubicBezTo>
                  <a:cubicBezTo>
                    <a:pt x="152" y="793"/>
                    <a:pt x="152" y="793"/>
                    <a:pt x="153" y="793"/>
                  </a:cubicBezTo>
                  <a:cubicBezTo>
                    <a:pt x="153" y="794"/>
                    <a:pt x="154" y="794"/>
                    <a:pt x="154" y="795"/>
                  </a:cubicBezTo>
                  <a:cubicBezTo>
                    <a:pt x="156" y="795"/>
                    <a:pt x="157" y="796"/>
                    <a:pt x="158" y="796"/>
                  </a:cubicBezTo>
                  <a:cubicBezTo>
                    <a:pt x="159" y="796"/>
                    <a:pt x="160" y="796"/>
                    <a:pt x="160" y="796"/>
                  </a:cubicBezTo>
                  <a:cubicBezTo>
                    <a:pt x="161" y="796"/>
                    <a:pt x="163" y="797"/>
                    <a:pt x="163" y="796"/>
                  </a:cubicBezTo>
                  <a:cubicBezTo>
                    <a:pt x="165" y="796"/>
                    <a:pt x="164" y="795"/>
                    <a:pt x="165" y="794"/>
                  </a:cubicBezTo>
                  <a:cubicBezTo>
                    <a:pt x="165" y="793"/>
                    <a:pt x="165" y="793"/>
                    <a:pt x="165" y="792"/>
                  </a:cubicBezTo>
                  <a:cubicBezTo>
                    <a:pt x="165" y="791"/>
                    <a:pt x="165" y="790"/>
                    <a:pt x="165" y="789"/>
                  </a:cubicBezTo>
                  <a:cubicBezTo>
                    <a:pt x="166" y="789"/>
                    <a:pt x="166" y="789"/>
                    <a:pt x="166" y="789"/>
                  </a:cubicBezTo>
                  <a:cubicBezTo>
                    <a:pt x="167" y="789"/>
                    <a:pt x="168" y="789"/>
                    <a:pt x="169" y="789"/>
                  </a:cubicBezTo>
                  <a:cubicBezTo>
                    <a:pt x="170" y="789"/>
                    <a:pt x="171" y="789"/>
                    <a:pt x="172" y="789"/>
                  </a:cubicBezTo>
                  <a:cubicBezTo>
                    <a:pt x="173" y="789"/>
                    <a:pt x="174" y="789"/>
                    <a:pt x="176" y="789"/>
                  </a:cubicBezTo>
                  <a:cubicBezTo>
                    <a:pt x="176" y="789"/>
                    <a:pt x="177" y="789"/>
                    <a:pt x="178" y="789"/>
                  </a:cubicBezTo>
                  <a:cubicBezTo>
                    <a:pt x="180" y="789"/>
                    <a:pt x="181" y="788"/>
                    <a:pt x="183" y="788"/>
                  </a:cubicBezTo>
                  <a:cubicBezTo>
                    <a:pt x="187" y="787"/>
                    <a:pt x="193" y="788"/>
                    <a:pt x="193" y="786"/>
                  </a:cubicBezTo>
                  <a:cubicBezTo>
                    <a:pt x="195" y="780"/>
                    <a:pt x="191" y="779"/>
                    <a:pt x="191" y="778"/>
                  </a:cubicBezTo>
                  <a:cubicBezTo>
                    <a:pt x="189" y="777"/>
                    <a:pt x="182" y="777"/>
                    <a:pt x="180" y="777"/>
                  </a:cubicBezTo>
                  <a:cubicBezTo>
                    <a:pt x="177" y="777"/>
                    <a:pt x="174" y="777"/>
                    <a:pt x="172" y="777"/>
                  </a:cubicBezTo>
                  <a:cubicBezTo>
                    <a:pt x="171" y="777"/>
                    <a:pt x="169" y="777"/>
                    <a:pt x="169" y="776"/>
                  </a:cubicBezTo>
                  <a:cubicBezTo>
                    <a:pt x="169" y="775"/>
                    <a:pt x="170" y="773"/>
                    <a:pt x="171" y="773"/>
                  </a:cubicBezTo>
                  <a:cubicBezTo>
                    <a:pt x="172" y="771"/>
                    <a:pt x="174" y="769"/>
                    <a:pt x="175" y="767"/>
                  </a:cubicBezTo>
                  <a:cubicBezTo>
                    <a:pt x="176" y="766"/>
                    <a:pt x="176" y="764"/>
                    <a:pt x="177" y="763"/>
                  </a:cubicBezTo>
                  <a:cubicBezTo>
                    <a:pt x="178" y="762"/>
                    <a:pt x="178" y="761"/>
                    <a:pt x="178" y="760"/>
                  </a:cubicBezTo>
                  <a:cubicBezTo>
                    <a:pt x="179" y="760"/>
                    <a:pt x="179" y="760"/>
                    <a:pt x="180" y="759"/>
                  </a:cubicBezTo>
                  <a:cubicBezTo>
                    <a:pt x="181" y="759"/>
                    <a:pt x="181" y="759"/>
                    <a:pt x="181" y="759"/>
                  </a:cubicBezTo>
                  <a:cubicBezTo>
                    <a:pt x="182" y="759"/>
                    <a:pt x="182" y="759"/>
                    <a:pt x="183" y="759"/>
                  </a:cubicBezTo>
                  <a:cubicBezTo>
                    <a:pt x="183" y="759"/>
                    <a:pt x="183" y="759"/>
                    <a:pt x="183" y="759"/>
                  </a:cubicBezTo>
                  <a:cubicBezTo>
                    <a:pt x="184" y="758"/>
                    <a:pt x="184" y="758"/>
                    <a:pt x="185" y="757"/>
                  </a:cubicBezTo>
                  <a:cubicBezTo>
                    <a:pt x="185" y="756"/>
                    <a:pt x="186" y="755"/>
                    <a:pt x="187" y="755"/>
                  </a:cubicBezTo>
                  <a:cubicBezTo>
                    <a:pt x="188" y="755"/>
                    <a:pt x="189" y="754"/>
                    <a:pt x="190" y="754"/>
                  </a:cubicBezTo>
                  <a:cubicBezTo>
                    <a:pt x="191" y="754"/>
                    <a:pt x="192" y="754"/>
                    <a:pt x="192" y="754"/>
                  </a:cubicBezTo>
                  <a:cubicBezTo>
                    <a:pt x="194" y="754"/>
                    <a:pt x="195" y="755"/>
                    <a:pt x="196" y="755"/>
                  </a:cubicBezTo>
                  <a:cubicBezTo>
                    <a:pt x="196" y="755"/>
                    <a:pt x="196" y="755"/>
                    <a:pt x="196" y="755"/>
                  </a:cubicBezTo>
                  <a:cubicBezTo>
                    <a:pt x="198" y="754"/>
                    <a:pt x="199" y="755"/>
                    <a:pt x="200" y="754"/>
                  </a:cubicBezTo>
                  <a:cubicBezTo>
                    <a:pt x="201" y="754"/>
                    <a:pt x="200" y="753"/>
                    <a:pt x="201" y="752"/>
                  </a:cubicBezTo>
                  <a:cubicBezTo>
                    <a:pt x="201" y="752"/>
                    <a:pt x="202" y="751"/>
                    <a:pt x="202" y="751"/>
                  </a:cubicBezTo>
                  <a:cubicBezTo>
                    <a:pt x="203" y="749"/>
                    <a:pt x="202" y="748"/>
                    <a:pt x="204" y="747"/>
                  </a:cubicBezTo>
                  <a:cubicBezTo>
                    <a:pt x="205" y="747"/>
                    <a:pt x="209" y="748"/>
                    <a:pt x="210" y="749"/>
                  </a:cubicBezTo>
                  <a:cubicBezTo>
                    <a:pt x="211" y="750"/>
                    <a:pt x="211" y="752"/>
                    <a:pt x="211" y="754"/>
                  </a:cubicBezTo>
                  <a:cubicBezTo>
                    <a:pt x="213" y="755"/>
                    <a:pt x="216" y="754"/>
                    <a:pt x="218" y="755"/>
                  </a:cubicBezTo>
                  <a:cubicBezTo>
                    <a:pt x="220" y="756"/>
                    <a:pt x="222" y="757"/>
                    <a:pt x="225" y="759"/>
                  </a:cubicBezTo>
                  <a:cubicBezTo>
                    <a:pt x="228" y="760"/>
                    <a:pt x="231" y="763"/>
                    <a:pt x="235" y="763"/>
                  </a:cubicBezTo>
                  <a:cubicBezTo>
                    <a:pt x="238" y="763"/>
                    <a:pt x="240" y="762"/>
                    <a:pt x="243" y="762"/>
                  </a:cubicBezTo>
                  <a:cubicBezTo>
                    <a:pt x="246" y="762"/>
                    <a:pt x="250" y="762"/>
                    <a:pt x="254" y="762"/>
                  </a:cubicBezTo>
                  <a:cubicBezTo>
                    <a:pt x="256" y="762"/>
                    <a:pt x="257" y="763"/>
                    <a:pt x="258" y="760"/>
                  </a:cubicBezTo>
                  <a:cubicBezTo>
                    <a:pt x="258" y="759"/>
                    <a:pt x="255" y="755"/>
                    <a:pt x="253" y="755"/>
                  </a:cubicBezTo>
                  <a:cubicBezTo>
                    <a:pt x="252" y="750"/>
                    <a:pt x="257" y="751"/>
                    <a:pt x="259" y="751"/>
                  </a:cubicBezTo>
                  <a:cubicBezTo>
                    <a:pt x="261" y="752"/>
                    <a:pt x="264" y="752"/>
                    <a:pt x="266" y="753"/>
                  </a:cubicBezTo>
                  <a:cubicBezTo>
                    <a:pt x="268" y="753"/>
                    <a:pt x="268" y="753"/>
                    <a:pt x="269" y="754"/>
                  </a:cubicBezTo>
                  <a:cubicBezTo>
                    <a:pt x="269" y="754"/>
                    <a:pt x="270" y="754"/>
                    <a:pt x="270" y="754"/>
                  </a:cubicBezTo>
                  <a:cubicBezTo>
                    <a:pt x="271" y="753"/>
                    <a:pt x="272" y="752"/>
                    <a:pt x="273" y="752"/>
                  </a:cubicBezTo>
                  <a:cubicBezTo>
                    <a:pt x="274" y="751"/>
                    <a:pt x="274" y="751"/>
                    <a:pt x="275" y="751"/>
                  </a:cubicBezTo>
                  <a:cubicBezTo>
                    <a:pt x="276" y="750"/>
                    <a:pt x="276" y="750"/>
                    <a:pt x="277" y="750"/>
                  </a:cubicBezTo>
                  <a:cubicBezTo>
                    <a:pt x="279" y="750"/>
                    <a:pt x="280" y="750"/>
                    <a:pt x="281" y="749"/>
                  </a:cubicBezTo>
                  <a:cubicBezTo>
                    <a:pt x="282" y="749"/>
                    <a:pt x="282" y="749"/>
                    <a:pt x="282" y="749"/>
                  </a:cubicBezTo>
                  <a:cubicBezTo>
                    <a:pt x="282" y="748"/>
                    <a:pt x="282" y="746"/>
                    <a:pt x="283" y="746"/>
                  </a:cubicBezTo>
                  <a:cubicBezTo>
                    <a:pt x="285" y="742"/>
                    <a:pt x="287" y="744"/>
                    <a:pt x="289" y="745"/>
                  </a:cubicBezTo>
                  <a:cubicBezTo>
                    <a:pt x="290" y="746"/>
                    <a:pt x="292" y="745"/>
                    <a:pt x="293" y="745"/>
                  </a:cubicBezTo>
                  <a:cubicBezTo>
                    <a:pt x="296" y="745"/>
                    <a:pt x="297" y="746"/>
                    <a:pt x="299" y="747"/>
                  </a:cubicBezTo>
                  <a:cubicBezTo>
                    <a:pt x="303" y="749"/>
                    <a:pt x="307" y="746"/>
                    <a:pt x="310" y="748"/>
                  </a:cubicBezTo>
                  <a:cubicBezTo>
                    <a:pt x="312" y="749"/>
                    <a:pt x="312" y="750"/>
                    <a:pt x="314" y="751"/>
                  </a:cubicBezTo>
                  <a:cubicBezTo>
                    <a:pt x="316" y="751"/>
                    <a:pt x="318" y="751"/>
                    <a:pt x="319" y="751"/>
                  </a:cubicBezTo>
                  <a:cubicBezTo>
                    <a:pt x="324" y="751"/>
                    <a:pt x="325" y="748"/>
                    <a:pt x="329" y="748"/>
                  </a:cubicBezTo>
                  <a:cubicBezTo>
                    <a:pt x="332" y="748"/>
                    <a:pt x="334" y="748"/>
                    <a:pt x="336" y="747"/>
                  </a:cubicBezTo>
                  <a:cubicBezTo>
                    <a:pt x="338" y="746"/>
                    <a:pt x="340" y="745"/>
                    <a:pt x="341" y="743"/>
                  </a:cubicBezTo>
                  <a:cubicBezTo>
                    <a:pt x="342" y="743"/>
                    <a:pt x="343" y="743"/>
                    <a:pt x="344" y="743"/>
                  </a:cubicBezTo>
                  <a:cubicBezTo>
                    <a:pt x="344" y="742"/>
                    <a:pt x="344" y="742"/>
                    <a:pt x="345" y="741"/>
                  </a:cubicBezTo>
                  <a:cubicBezTo>
                    <a:pt x="346" y="740"/>
                    <a:pt x="347" y="739"/>
                    <a:pt x="349" y="740"/>
                  </a:cubicBezTo>
                  <a:cubicBezTo>
                    <a:pt x="350" y="740"/>
                    <a:pt x="352" y="742"/>
                    <a:pt x="353" y="743"/>
                  </a:cubicBezTo>
                  <a:cubicBezTo>
                    <a:pt x="355" y="744"/>
                    <a:pt x="356" y="745"/>
                    <a:pt x="358" y="745"/>
                  </a:cubicBezTo>
                  <a:cubicBezTo>
                    <a:pt x="360" y="746"/>
                    <a:pt x="361" y="745"/>
                    <a:pt x="364" y="748"/>
                  </a:cubicBezTo>
                  <a:cubicBezTo>
                    <a:pt x="366" y="750"/>
                    <a:pt x="366" y="751"/>
                    <a:pt x="369" y="750"/>
                  </a:cubicBezTo>
                  <a:cubicBezTo>
                    <a:pt x="371" y="750"/>
                    <a:pt x="372" y="749"/>
                    <a:pt x="374" y="748"/>
                  </a:cubicBezTo>
                  <a:cubicBezTo>
                    <a:pt x="374" y="748"/>
                    <a:pt x="377" y="747"/>
                    <a:pt x="377" y="747"/>
                  </a:cubicBezTo>
                  <a:cubicBezTo>
                    <a:pt x="378" y="746"/>
                    <a:pt x="378" y="744"/>
                    <a:pt x="378" y="743"/>
                  </a:cubicBezTo>
                  <a:cubicBezTo>
                    <a:pt x="380" y="743"/>
                    <a:pt x="383" y="743"/>
                    <a:pt x="385" y="743"/>
                  </a:cubicBezTo>
                  <a:cubicBezTo>
                    <a:pt x="386" y="742"/>
                    <a:pt x="387" y="741"/>
                    <a:pt x="388" y="740"/>
                  </a:cubicBezTo>
                  <a:cubicBezTo>
                    <a:pt x="390" y="738"/>
                    <a:pt x="394" y="738"/>
                    <a:pt x="397" y="737"/>
                  </a:cubicBezTo>
                  <a:cubicBezTo>
                    <a:pt x="400" y="737"/>
                    <a:pt x="403" y="738"/>
                    <a:pt x="406" y="737"/>
                  </a:cubicBezTo>
                  <a:cubicBezTo>
                    <a:pt x="407" y="737"/>
                    <a:pt x="408" y="736"/>
                    <a:pt x="410" y="736"/>
                  </a:cubicBezTo>
                  <a:cubicBezTo>
                    <a:pt x="411" y="736"/>
                    <a:pt x="413" y="736"/>
                    <a:pt x="414" y="736"/>
                  </a:cubicBezTo>
                  <a:cubicBezTo>
                    <a:pt x="415" y="736"/>
                    <a:pt x="417" y="735"/>
                    <a:pt x="417" y="735"/>
                  </a:cubicBezTo>
                  <a:cubicBezTo>
                    <a:pt x="419" y="732"/>
                    <a:pt x="417" y="733"/>
                    <a:pt x="415" y="731"/>
                  </a:cubicBezTo>
                  <a:cubicBezTo>
                    <a:pt x="413" y="728"/>
                    <a:pt x="416" y="726"/>
                    <a:pt x="418" y="724"/>
                  </a:cubicBezTo>
                  <a:cubicBezTo>
                    <a:pt x="420" y="722"/>
                    <a:pt x="423" y="722"/>
                    <a:pt x="426" y="722"/>
                  </a:cubicBezTo>
                  <a:cubicBezTo>
                    <a:pt x="430" y="722"/>
                    <a:pt x="431" y="722"/>
                    <a:pt x="432" y="718"/>
                  </a:cubicBezTo>
                  <a:cubicBezTo>
                    <a:pt x="435" y="717"/>
                    <a:pt x="440" y="719"/>
                    <a:pt x="443" y="717"/>
                  </a:cubicBezTo>
                  <a:cubicBezTo>
                    <a:pt x="445" y="716"/>
                    <a:pt x="446" y="713"/>
                    <a:pt x="447" y="712"/>
                  </a:cubicBezTo>
                  <a:cubicBezTo>
                    <a:pt x="448" y="711"/>
                    <a:pt x="451" y="709"/>
                    <a:pt x="451" y="708"/>
                  </a:cubicBezTo>
                  <a:cubicBezTo>
                    <a:pt x="450" y="707"/>
                    <a:pt x="448" y="707"/>
                    <a:pt x="448" y="706"/>
                  </a:cubicBezTo>
                  <a:cubicBezTo>
                    <a:pt x="446" y="705"/>
                    <a:pt x="444" y="704"/>
                    <a:pt x="442" y="703"/>
                  </a:cubicBezTo>
                  <a:cubicBezTo>
                    <a:pt x="439" y="702"/>
                    <a:pt x="433" y="703"/>
                    <a:pt x="433" y="700"/>
                  </a:cubicBezTo>
                  <a:cubicBezTo>
                    <a:pt x="433" y="698"/>
                    <a:pt x="437" y="697"/>
                    <a:pt x="436" y="694"/>
                  </a:cubicBezTo>
                  <a:cubicBezTo>
                    <a:pt x="434" y="692"/>
                    <a:pt x="424" y="694"/>
                    <a:pt x="422" y="694"/>
                  </a:cubicBezTo>
                  <a:cubicBezTo>
                    <a:pt x="418" y="695"/>
                    <a:pt x="417" y="695"/>
                    <a:pt x="413" y="694"/>
                  </a:cubicBezTo>
                  <a:cubicBezTo>
                    <a:pt x="412" y="693"/>
                    <a:pt x="410" y="692"/>
                    <a:pt x="408" y="691"/>
                  </a:cubicBezTo>
                  <a:cubicBezTo>
                    <a:pt x="405" y="690"/>
                    <a:pt x="403" y="693"/>
                    <a:pt x="401" y="693"/>
                  </a:cubicBezTo>
                  <a:cubicBezTo>
                    <a:pt x="399" y="693"/>
                    <a:pt x="397" y="690"/>
                    <a:pt x="395" y="690"/>
                  </a:cubicBezTo>
                  <a:cubicBezTo>
                    <a:pt x="391" y="689"/>
                    <a:pt x="387" y="690"/>
                    <a:pt x="383" y="690"/>
                  </a:cubicBezTo>
                  <a:cubicBezTo>
                    <a:pt x="381" y="689"/>
                    <a:pt x="378" y="689"/>
                    <a:pt x="375" y="688"/>
                  </a:cubicBezTo>
                  <a:cubicBezTo>
                    <a:pt x="373" y="688"/>
                    <a:pt x="371" y="687"/>
                    <a:pt x="370" y="685"/>
                  </a:cubicBezTo>
                  <a:cubicBezTo>
                    <a:pt x="375" y="684"/>
                    <a:pt x="381" y="685"/>
                    <a:pt x="385" y="685"/>
                  </a:cubicBezTo>
                  <a:cubicBezTo>
                    <a:pt x="391" y="685"/>
                    <a:pt x="399" y="687"/>
                    <a:pt x="403" y="682"/>
                  </a:cubicBezTo>
                  <a:cubicBezTo>
                    <a:pt x="404" y="681"/>
                    <a:pt x="405" y="679"/>
                    <a:pt x="406" y="677"/>
                  </a:cubicBezTo>
                  <a:cubicBezTo>
                    <a:pt x="406" y="676"/>
                    <a:pt x="406" y="675"/>
                    <a:pt x="407" y="674"/>
                  </a:cubicBezTo>
                  <a:cubicBezTo>
                    <a:pt x="409" y="672"/>
                    <a:pt x="412" y="674"/>
                    <a:pt x="413" y="672"/>
                  </a:cubicBezTo>
                  <a:cubicBezTo>
                    <a:pt x="414" y="669"/>
                    <a:pt x="412" y="665"/>
                    <a:pt x="410" y="664"/>
                  </a:cubicBezTo>
                  <a:cubicBezTo>
                    <a:pt x="408" y="663"/>
                    <a:pt x="405" y="663"/>
                    <a:pt x="403" y="664"/>
                  </a:cubicBezTo>
                  <a:cubicBezTo>
                    <a:pt x="403" y="660"/>
                    <a:pt x="407" y="661"/>
                    <a:pt x="410" y="661"/>
                  </a:cubicBezTo>
                  <a:cubicBezTo>
                    <a:pt x="411" y="660"/>
                    <a:pt x="413" y="660"/>
                    <a:pt x="414" y="660"/>
                  </a:cubicBezTo>
                  <a:cubicBezTo>
                    <a:pt x="417" y="660"/>
                    <a:pt x="415" y="661"/>
                    <a:pt x="417" y="661"/>
                  </a:cubicBezTo>
                  <a:cubicBezTo>
                    <a:pt x="419" y="662"/>
                    <a:pt x="420" y="662"/>
                    <a:pt x="422" y="661"/>
                  </a:cubicBezTo>
                  <a:cubicBezTo>
                    <a:pt x="423" y="661"/>
                    <a:pt x="424" y="659"/>
                    <a:pt x="425" y="658"/>
                  </a:cubicBezTo>
                  <a:cubicBezTo>
                    <a:pt x="426" y="657"/>
                    <a:pt x="426" y="657"/>
                    <a:pt x="427" y="656"/>
                  </a:cubicBezTo>
                  <a:cubicBezTo>
                    <a:pt x="427" y="655"/>
                    <a:pt x="429" y="655"/>
                    <a:pt x="429" y="655"/>
                  </a:cubicBezTo>
                  <a:cubicBezTo>
                    <a:pt x="431" y="654"/>
                    <a:pt x="433" y="651"/>
                    <a:pt x="434" y="649"/>
                  </a:cubicBezTo>
                  <a:cubicBezTo>
                    <a:pt x="434" y="648"/>
                    <a:pt x="433" y="644"/>
                    <a:pt x="432" y="644"/>
                  </a:cubicBezTo>
                  <a:cubicBezTo>
                    <a:pt x="433" y="640"/>
                    <a:pt x="435" y="640"/>
                    <a:pt x="439" y="639"/>
                  </a:cubicBezTo>
                  <a:cubicBezTo>
                    <a:pt x="442" y="639"/>
                    <a:pt x="443" y="638"/>
                    <a:pt x="444" y="635"/>
                  </a:cubicBezTo>
                  <a:cubicBezTo>
                    <a:pt x="445" y="631"/>
                    <a:pt x="447" y="627"/>
                    <a:pt x="447" y="622"/>
                  </a:cubicBezTo>
                  <a:cubicBezTo>
                    <a:pt x="448" y="620"/>
                    <a:pt x="448" y="619"/>
                    <a:pt x="449" y="617"/>
                  </a:cubicBezTo>
                  <a:cubicBezTo>
                    <a:pt x="450" y="614"/>
                    <a:pt x="451" y="613"/>
                    <a:pt x="451" y="611"/>
                  </a:cubicBezTo>
                  <a:cubicBezTo>
                    <a:pt x="451" y="609"/>
                    <a:pt x="452" y="607"/>
                    <a:pt x="452" y="604"/>
                  </a:cubicBezTo>
                  <a:cubicBezTo>
                    <a:pt x="452" y="601"/>
                    <a:pt x="453" y="599"/>
                    <a:pt x="453" y="596"/>
                  </a:cubicBezTo>
                  <a:cubicBezTo>
                    <a:pt x="454" y="592"/>
                    <a:pt x="453" y="587"/>
                    <a:pt x="453" y="583"/>
                  </a:cubicBezTo>
                  <a:cubicBezTo>
                    <a:pt x="453" y="579"/>
                    <a:pt x="455" y="572"/>
                    <a:pt x="452" y="569"/>
                  </a:cubicBezTo>
                </a:path>
              </a:pathLst>
            </a:custGeom>
            <a:solidFill>
              <a:srgbClr val="8345FE"/>
            </a:solidFill>
            <a:ln w="317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7" name="Freeform 64">
              <a:extLst>
                <a:ext uri="{FF2B5EF4-FFF2-40B4-BE49-F238E27FC236}">
                  <a16:creationId xmlns:a16="http://schemas.microsoft.com/office/drawing/2014/main" id="{262B87F5-F9BB-4CE9-B227-5982D28F3212}"/>
                </a:ext>
              </a:extLst>
            </p:cNvPr>
            <p:cNvSpPr>
              <a:spLocks/>
            </p:cNvSpPr>
            <p:nvPr/>
          </p:nvSpPr>
          <p:spPr bwMode="auto">
            <a:xfrm>
              <a:off x="6981211" y="3927464"/>
              <a:ext cx="35994" cy="55375"/>
            </a:xfrm>
            <a:custGeom>
              <a:avLst/>
              <a:gdLst/>
              <a:ahLst/>
              <a:cxnLst>
                <a:cxn ang="0">
                  <a:pos x="18" y="2"/>
                </a:cxn>
                <a:cxn ang="0">
                  <a:pos x="22" y="1"/>
                </a:cxn>
                <a:cxn ang="0">
                  <a:pos x="17" y="10"/>
                </a:cxn>
                <a:cxn ang="0">
                  <a:pos x="12" y="15"/>
                </a:cxn>
                <a:cxn ang="0">
                  <a:pos x="10" y="19"/>
                </a:cxn>
                <a:cxn ang="0">
                  <a:pos x="10" y="23"/>
                </a:cxn>
                <a:cxn ang="0">
                  <a:pos x="6" y="32"/>
                </a:cxn>
                <a:cxn ang="0">
                  <a:pos x="5" y="34"/>
                </a:cxn>
                <a:cxn ang="0">
                  <a:pos x="2" y="32"/>
                </a:cxn>
                <a:cxn ang="0">
                  <a:pos x="1" y="25"/>
                </a:cxn>
                <a:cxn ang="0">
                  <a:pos x="1" y="21"/>
                </a:cxn>
                <a:cxn ang="0">
                  <a:pos x="3" y="19"/>
                </a:cxn>
                <a:cxn ang="0">
                  <a:pos x="9" y="15"/>
                </a:cxn>
                <a:cxn ang="0">
                  <a:pos x="3" y="14"/>
                </a:cxn>
                <a:cxn ang="0">
                  <a:pos x="5" y="13"/>
                </a:cxn>
                <a:cxn ang="0">
                  <a:pos x="6" y="9"/>
                </a:cxn>
                <a:cxn ang="0">
                  <a:pos x="10" y="5"/>
                </a:cxn>
                <a:cxn ang="0">
                  <a:pos x="18" y="0"/>
                </a:cxn>
                <a:cxn ang="0">
                  <a:pos x="18" y="2"/>
                </a:cxn>
              </a:cxnLst>
              <a:rect l="0" t="0" r="r" b="b"/>
              <a:pathLst>
                <a:path w="22" h="34">
                  <a:moveTo>
                    <a:pt x="18" y="2"/>
                  </a:moveTo>
                  <a:cubicBezTo>
                    <a:pt x="19" y="1"/>
                    <a:pt x="21" y="1"/>
                    <a:pt x="22" y="1"/>
                  </a:cubicBezTo>
                  <a:cubicBezTo>
                    <a:pt x="22" y="4"/>
                    <a:pt x="19" y="7"/>
                    <a:pt x="17" y="10"/>
                  </a:cubicBezTo>
                  <a:cubicBezTo>
                    <a:pt x="16" y="11"/>
                    <a:pt x="14" y="13"/>
                    <a:pt x="12" y="15"/>
                  </a:cubicBezTo>
                  <a:cubicBezTo>
                    <a:pt x="12" y="16"/>
                    <a:pt x="11" y="17"/>
                    <a:pt x="10" y="19"/>
                  </a:cubicBezTo>
                  <a:cubicBezTo>
                    <a:pt x="10" y="20"/>
                    <a:pt x="10" y="21"/>
                    <a:pt x="10" y="23"/>
                  </a:cubicBezTo>
                  <a:cubicBezTo>
                    <a:pt x="10" y="26"/>
                    <a:pt x="8" y="29"/>
                    <a:pt x="6" y="32"/>
                  </a:cubicBezTo>
                  <a:cubicBezTo>
                    <a:pt x="6" y="32"/>
                    <a:pt x="6" y="33"/>
                    <a:pt x="5" y="34"/>
                  </a:cubicBezTo>
                  <a:cubicBezTo>
                    <a:pt x="4" y="34"/>
                    <a:pt x="3" y="32"/>
                    <a:pt x="2" y="32"/>
                  </a:cubicBezTo>
                  <a:cubicBezTo>
                    <a:pt x="1" y="29"/>
                    <a:pt x="2" y="27"/>
                    <a:pt x="1" y="25"/>
                  </a:cubicBezTo>
                  <a:cubicBezTo>
                    <a:pt x="1" y="23"/>
                    <a:pt x="0" y="23"/>
                    <a:pt x="1" y="21"/>
                  </a:cubicBezTo>
                  <a:cubicBezTo>
                    <a:pt x="1" y="20"/>
                    <a:pt x="2" y="19"/>
                    <a:pt x="3" y="19"/>
                  </a:cubicBezTo>
                  <a:cubicBezTo>
                    <a:pt x="5" y="17"/>
                    <a:pt x="8" y="17"/>
                    <a:pt x="9" y="15"/>
                  </a:cubicBezTo>
                  <a:cubicBezTo>
                    <a:pt x="8" y="13"/>
                    <a:pt x="2" y="18"/>
                    <a:pt x="3" y="14"/>
                  </a:cubicBezTo>
                  <a:cubicBezTo>
                    <a:pt x="3" y="14"/>
                    <a:pt x="4" y="13"/>
                    <a:pt x="5" y="13"/>
                  </a:cubicBezTo>
                  <a:cubicBezTo>
                    <a:pt x="5" y="12"/>
                    <a:pt x="5" y="10"/>
                    <a:pt x="6" y="9"/>
                  </a:cubicBezTo>
                  <a:cubicBezTo>
                    <a:pt x="7" y="7"/>
                    <a:pt x="8" y="7"/>
                    <a:pt x="10" y="5"/>
                  </a:cubicBezTo>
                  <a:cubicBezTo>
                    <a:pt x="13" y="4"/>
                    <a:pt x="15" y="0"/>
                    <a:pt x="18" y="0"/>
                  </a:cubicBezTo>
                  <a:lnTo>
                    <a:pt x="18" y="2"/>
                  </a:lnTo>
                  <a:close/>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8" name="Freeform 65">
              <a:extLst>
                <a:ext uri="{FF2B5EF4-FFF2-40B4-BE49-F238E27FC236}">
                  <a16:creationId xmlns:a16="http://schemas.microsoft.com/office/drawing/2014/main" id="{F62704D5-B4CB-4BCA-BECB-9C2043278CED}"/>
                </a:ext>
              </a:extLst>
            </p:cNvPr>
            <p:cNvSpPr>
              <a:spLocks/>
            </p:cNvSpPr>
            <p:nvPr/>
          </p:nvSpPr>
          <p:spPr bwMode="auto">
            <a:xfrm>
              <a:off x="7010283" y="3974533"/>
              <a:ext cx="38763" cy="80294"/>
            </a:xfrm>
            <a:custGeom>
              <a:avLst/>
              <a:gdLst/>
              <a:ahLst/>
              <a:cxnLst>
                <a:cxn ang="0">
                  <a:pos x="19" y="0"/>
                </a:cxn>
                <a:cxn ang="0">
                  <a:pos x="9" y="11"/>
                </a:cxn>
                <a:cxn ang="0">
                  <a:pos x="6" y="13"/>
                </a:cxn>
                <a:cxn ang="0">
                  <a:pos x="5" y="13"/>
                </a:cxn>
                <a:cxn ang="0">
                  <a:pos x="3" y="16"/>
                </a:cxn>
                <a:cxn ang="0">
                  <a:pos x="3" y="23"/>
                </a:cxn>
                <a:cxn ang="0">
                  <a:pos x="4" y="28"/>
                </a:cxn>
                <a:cxn ang="0">
                  <a:pos x="6" y="32"/>
                </a:cxn>
                <a:cxn ang="0">
                  <a:pos x="5" y="34"/>
                </a:cxn>
                <a:cxn ang="0">
                  <a:pos x="6" y="38"/>
                </a:cxn>
                <a:cxn ang="0">
                  <a:pos x="7" y="38"/>
                </a:cxn>
                <a:cxn ang="0">
                  <a:pos x="8" y="40"/>
                </a:cxn>
                <a:cxn ang="0">
                  <a:pos x="1" y="40"/>
                </a:cxn>
                <a:cxn ang="0">
                  <a:pos x="0" y="44"/>
                </a:cxn>
                <a:cxn ang="0">
                  <a:pos x="2" y="48"/>
                </a:cxn>
                <a:cxn ang="0">
                  <a:pos x="7" y="47"/>
                </a:cxn>
                <a:cxn ang="0">
                  <a:pos x="11" y="44"/>
                </a:cxn>
                <a:cxn ang="0">
                  <a:pos x="12" y="41"/>
                </a:cxn>
                <a:cxn ang="0">
                  <a:pos x="10" y="37"/>
                </a:cxn>
                <a:cxn ang="0">
                  <a:pos x="11" y="34"/>
                </a:cxn>
                <a:cxn ang="0">
                  <a:pos x="12" y="31"/>
                </a:cxn>
                <a:cxn ang="0">
                  <a:pos x="14" y="29"/>
                </a:cxn>
                <a:cxn ang="0">
                  <a:pos x="13" y="25"/>
                </a:cxn>
                <a:cxn ang="0">
                  <a:pos x="13" y="19"/>
                </a:cxn>
                <a:cxn ang="0">
                  <a:pos x="14" y="13"/>
                </a:cxn>
                <a:cxn ang="0">
                  <a:pos x="17" y="9"/>
                </a:cxn>
                <a:cxn ang="0">
                  <a:pos x="22" y="6"/>
                </a:cxn>
                <a:cxn ang="0">
                  <a:pos x="19" y="2"/>
                </a:cxn>
                <a:cxn ang="0">
                  <a:pos x="19" y="0"/>
                </a:cxn>
              </a:cxnLst>
              <a:rect l="0" t="0" r="r" b="b"/>
              <a:pathLst>
                <a:path w="24" h="49">
                  <a:moveTo>
                    <a:pt x="19" y="0"/>
                  </a:moveTo>
                  <a:cubicBezTo>
                    <a:pt x="15" y="3"/>
                    <a:pt x="12" y="7"/>
                    <a:pt x="9" y="11"/>
                  </a:cubicBezTo>
                  <a:cubicBezTo>
                    <a:pt x="8" y="12"/>
                    <a:pt x="7" y="12"/>
                    <a:pt x="6" y="13"/>
                  </a:cubicBezTo>
                  <a:cubicBezTo>
                    <a:pt x="6" y="13"/>
                    <a:pt x="5" y="13"/>
                    <a:pt x="5" y="13"/>
                  </a:cubicBezTo>
                  <a:cubicBezTo>
                    <a:pt x="4" y="13"/>
                    <a:pt x="3" y="15"/>
                    <a:pt x="3" y="16"/>
                  </a:cubicBezTo>
                  <a:cubicBezTo>
                    <a:pt x="3" y="18"/>
                    <a:pt x="3" y="20"/>
                    <a:pt x="3" y="23"/>
                  </a:cubicBezTo>
                  <a:cubicBezTo>
                    <a:pt x="3" y="25"/>
                    <a:pt x="3" y="26"/>
                    <a:pt x="4" y="28"/>
                  </a:cubicBezTo>
                  <a:cubicBezTo>
                    <a:pt x="4" y="29"/>
                    <a:pt x="6" y="30"/>
                    <a:pt x="6" y="32"/>
                  </a:cubicBezTo>
                  <a:cubicBezTo>
                    <a:pt x="6" y="32"/>
                    <a:pt x="5" y="33"/>
                    <a:pt x="5" y="34"/>
                  </a:cubicBezTo>
                  <a:cubicBezTo>
                    <a:pt x="4" y="35"/>
                    <a:pt x="4" y="36"/>
                    <a:pt x="6" y="38"/>
                  </a:cubicBezTo>
                  <a:cubicBezTo>
                    <a:pt x="6" y="38"/>
                    <a:pt x="7" y="38"/>
                    <a:pt x="7" y="38"/>
                  </a:cubicBezTo>
                  <a:cubicBezTo>
                    <a:pt x="8" y="39"/>
                    <a:pt x="8" y="40"/>
                    <a:pt x="8" y="40"/>
                  </a:cubicBezTo>
                  <a:cubicBezTo>
                    <a:pt x="6" y="40"/>
                    <a:pt x="3" y="39"/>
                    <a:pt x="1" y="40"/>
                  </a:cubicBezTo>
                  <a:cubicBezTo>
                    <a:pt x="1" y="41"/>
                    <a:pt x="0" y="42"/>
                    <a:pt x="0" y="44"/>
                  </a:cubicBezTo>
                  <a:cubicBezTo>
                    <a:pt x="0" y="45"/>
                    <a:pt x="1" y="47"/>
                    <a:pt x="2" y="48"/>
                  </a:cubicBezTo>
                  <a:cubicBezTo>
                    <a:pt x="4" y="49"/>
                    <a:pt x="5" y="48"/>
                    <a:pt x="7" y="47"/>
                  </a:cubicBezTo>
                  <a:cubicBezTo>
                    <a:pt x="8" y="46"/>
                    <a:pt x="9" y="45"/>
                    <a:pt x="11" y="44"/>
                  </a:cubicBezTo>
                  <a:cubicBezTo>
                    <a:pt x="11" y="43"/>
                    <a:pt x="12" y="42"/>
                    <a:pt x="12" y="41"/>
                  </a:cubicBezTo>
                  <a:cubicBezTo>
                    <a:pt x="10" y="41"/>
                    <a:pt x="10" y="38"/>
                    <a:pt x="10" y="37"/>
                  </a:cubicBezTo>
                  <a:cubicBezTo>
                    <a:pt x="10" y="35"/>
                    <a:pt x="11" y="35"/>
                    <a:pt x="11" y="34"/>
                  </a:cubicBezTo>
                  <a:cubicBezTo>
                    <a:pt x="12" y="33"/>
                    <a:pt x="12" y="32"/>
                    <a:pt x="12" y="31"/>
                  </a:cubicBezTo>
                  <a:cubicBezTo>
                    <a:pt x="12" y="30"/>
                    <a:pt x="13" y="29"/>
                    <a:pt x="14" y="29"/>
                  </a:cubicBezTo>
                  <a:cubicBezTo>
                    <a:pt x="14" y="28"/>
                    <a:pt x="13" y="26"/>
                    <a:pt x="13" y="25"/>
                  </a:cubicBezTo>
                  <a:cubicBezTo>
                    <a:pt x="13" y="23"/>
                    <a:pt x="13" y="21"/>
                    <a:pt x="13" y="19"/>
                  </a:cubicBezTo>
                  <a:cubicBezTo>
                    <a:pt x="14" y="17"/>
                    <a:pt x="14" y="15"/>
                    <a:pt x="14" y="13"/>
                  </a:cubicBezTo>
                  <a:cubicBezTo>
                    <a:pt x="14" y="10"/>
                    <a:pt x="14" y="10"/>
                    <a:pt x="17" y="9"/>
                  </a:cubicBezTo>
                  <a:cubicBezTo>
                    <a:pt x="19" y="8"/>
                    <a:pt x="21" y="8"/>
                    <a:pt x="22" y="6"/>
                  </a:cubicBezTo>
                  <a:cubicBezTo>
                    <a:pt x="24" y="2"/>
                    <a:pt x="20" y="4"/>
                    <a:pt x="19" y="2"/>
                  </a:cubicBezTo>
                  <a:lnTo>
                    <a:pt x="19" y="0"/>
                  </a:lnTo>
                  <a:close/>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9" name="Freeform 66">
              <a:extLst>
                <a:ext uri="{FF2B5EF4-FFF2-40B4-BE49-F238E27FC236}">
                  <a16:creationId xmlns:a16="http://schemas.microsoft.com/office/drawing/2014/main" id="{D6DFF1F0-5E23-4DF5-A6A0-F7E878248AE4}"/>
                </a:ext>
              </a:extLst>
            </p:cNvPr>
            <p:cNvSpPr>
              <a:spLocks/>
            </p:cNvSpPr>
            <p:nvPr/>
          </p:nvSpPr>
          <p:spPr bwMode="auto">
            <a:xfrm>
              <a:off x="7037970" y="3988377"/>
              <a:ext cx="31841" cy="52606"/>
            </a:xfrm>
            <a:custGeom>
              <a:avLst/>
              <a:gdLst/>
              <a:ahLst/>
              <a:cxnLst>
                <a:cxn ang="0">
                  <a:pos x="13" y="5"/>
                </a:cxn>
                <a:cxn ang="0">
                  <a:pos x="0" y="5"/>
                </a:cxn>
                <a:cxn ang="0">
                  <a:pos x="2" y="14"/>
                </a:cxn>
                <a:cxn ang="0">
                  <a:pos x="4" y="17"/>
                </a:cxn>
                <a:cxn ang="0">
                  <a:pos x="4" y="20"/>
                </a:cxn>
                <a:cxn ang="0">
                  <a:pos x="6" y="26"/>
                </a:cxn>
                <a:cxn ang="0">
                  <a:pos x="13" y="30"/>
                </a:cxn>
                <a:cxn ang="0">
                  <a:pos x="16" y="31"/>
                </a:cxn>
                <a:cxn ang="0">
                  <a:pos x="19" y="25"/>
                </a:cxn>
                <a:cxn ang="0">
                  <a:pos x="13" y="19"/>
                </a:cxn>
                <a:cxn ang="0">
                  <a:pos x="15" y="16"/>
                </a:cxn>
                <a:cxn ang="0">
                  <a:pos x="16" y="13"/>
                </a:cxn>
                <a:cxn ang="0">
                  <a:pos x="16" y="11"/>
                </a:cxn>
                <a:cxn ang="0">
                  <a:pos x="16" y="9"/>
                </a:cxn>
                <a:cxn ang="0">
                  <a:pos x="13" y="7"/>
                </a:cxn>
                <a:cxn ang="0">
                  <a:pos x="13" y="5"/>
                </a:cxn>
              </a:cxnLst>
              <a:rect l="0" t="0" r="r" b="b"/>
              <a:pathLst>
                <a:path w="20" h="32">
                  <a:moveTo>
                    <a:pt x="13" y="5"/>
                  </a:moveTo>
                  <a:cubicBezTo>
                    <a:pt x="11" y="1"/>
                    <a:pt x="2" y="0"/>
                    <a:pt x="0" y="5"/>
                  </a:cubicBezTo>
                  <a:cubicBezTo>
                    <a:pt x="0" y="8"/>
                    <a:pt x="1" y="11"/>
                    <a:pt x="2" y="14"/>
                  </a:cubicBezTo>
                  <a:cubicBezTo>
                    <a:pt x="3" y="15"/>
                    <a:pt x="4" y="16"/>
                    <a:pt x="4" y="17"/>
                  </a:cubicBezTo>
                  <a:cubicBezTo>
                    <a:pt x="4" y="18"/>
                    <a:pt x="4" y="19"/>
                    <a:pt x="4" y="20"/>
                  </a:cubicBezTo>
                  <a:cubicBezTo>
                    <a:pt x="4" y="22"/>
                    <a:pt x="4" y="24"/>
                    <a:pt x="6" y="26"/>
                  </a:cubicBezTo>
                  <a:cubicBezTo>
                    <a:pt x="8" y="28"/>
                    <a:pt x="10" y="29"/>
                    <a:pt x="13" y="30"/>
                  </a:cubicBezTo>
                  <a:cubicBezTo>
                    <a:pt x="14" y="30"/>
                    <a:pt x="15" y="31"/>
                    <a:pt x="16" y="31"/>
                  </a:cubicBezTo>
                  <a:cubicBezTo>
                    <a:pt x="20" y="32"/>
                    <a:pt x="19" y="27"/>
                    <a:pt x="19" y="25"/>
                  </a:cubicBezTo>
                  <a:cubicBezTo>
                    <a:pt x="19" y="21"/>
                    <a:pt x="16" y="19"/>
                    <a:pt x="13" y="19"/>
                  </a:cubicBezTo>
                  <a:cubicBezTo>
                    <a:pt x="15" y="20"/>
                    <a:pt x="15" y="18"/>
                    <a:pt x="15" y="16"/>
                  </a:cubicBezTo>
                  <a:cubicBezTo>
                    <a:pt x="16" y="15"/>
                    <a:pt x="16" y="14"/>
                    <a:pt x="16" y="13"/>
                  </a:cubicBezTo>
                  <a:cubicBezTo>
                    <a:pt x="16" y="13"/>
                    <a:pt x="16" y="12"/>
                    <a:pt x="16" y="11"/>
                  </a:cubicBezTo>
                  <a:cubicBezTo>
                    <a:pt x="16" y="11"/>
                    <a:pt x="16" y="10"/>
                    <a:pt x="16" y="9"/>
                  </a:cubicBezTo>
                  <a:cubicBezTo>
                    <a:pt x="15" y="7"/>
                    <a:pt x="14" y="8"/>
                    <a:pt x="13" y="7"/>
                  </a:cubicBezTo>
                  <a:lnTo>
                    <a:pt x="13" y="5"/>
                  </a:lnTo>
                  <a:close/>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0" name="Freeform 67">
              <a:extLst>
                <a:ext uri="{FF2B5EF4-FFF2-40B4-BE49-F238E27FC236}">
                  <a16:creationId xmlns:a16="http://schemas.microsoft.com/office/drawing/2014/main" id="{FF0A580B-B3C5-421E-81DC-B8FF6969370C}"/>
                </a:ext>
              </a:extLst>
            </p:cNvPr>
            <p:cNvSpPr>
              <a:spLocks/>
            </p:cNvSpPr>
            <p:nvPr/>
          </p:nvSpPr>
          <p:spPr bwMode="auto">
            <a:xfrm>
              <a:off x="6945217" y="3957920"/>
              <a:ext cx="40147" cy="56760"/>
            </a:xfrm>
            <a:custGeom>
              <a:avLst/>
              <a:gdLst/>
              <a:ahLst/>
              <a:cxnLst>
                <a:cxn ang="0">
                  <a:pos x="18" y="0"/>
                </a:cxn>
                <a:cxn ang="0">
                  <a:pos x="17" y="1"/>
                </a:cxn>
                <a:cxn ang="0">
                  <a:pos x="12" y="4"/>
                </a:cxn>
                <a:cxn ang="0">
                  <a:pos x="12" y="6"/>
                </a:cxn>
                <a:cxn ang="0">
                  <a:pos x="11" y="7"/>
                </a:cxn>
                <a:cxn ang="0">
                  <a:pos x="10" y="10"/>
                </a:cxn>
                <a:cxn ang="0">
                  <a:pos x="6" y="6"/>
                </a:cxn>
                <a:cxn ang="0">
                  <a:pos x="4" y="11"/>
                </a:cxn>
                <a:cxn ang="0">
                  <a:pos x="3" y="12"/>
                </a:cxn>
                <a:cxn ang="0">
                  <a:pos x="1" y="13"/>
                </a:cxn>
                <a:cxn ang="0">
                  <a:pos x="1" y="19"/>
                </a:cxn>
                <a:cxn ang="0">
                  <a:pos x="0" y="22"/>
                </a:cxn>
                <a:cxn ang="0">
                  <a:pos x="3" y="24"/>
                </a:cxn>
                <a:cxn ang="0">
                  <a:pos x="4" y="21"/>
                </a:cxn>
                <a:cxn ang="0">
                  <a:pos x="6" y="19"/>
                </a:cxn>
                <a:cxn ang="0">
                  <a:pos x="7" y="18"/>
                </a:cxn>
                <a:cxn ang="0">
                  <a:pos x="10" y="17"/>
                </a:cxn>
                <a:cxn ang="0">
                  <a:pos x="15" y="14"/>
                </a:cxn>
                <a:cxn ang="0">
                  <a:pos x="11" y="19"/>
                </a:cxn>
                <a:cxn ang="0">
                  <a:pos x="8" y="21"/>
                </a:cxn>
                <a:cxn ang="0">
                  <a:pos x="11" y="24"/>
                </a:cxn>
                <a:cxn ang="0">
                  <a:pos x="9" y="27"/>
                </a:cxn>
                <a:cxn ang="0">
                  <a:pos x="11" y="31"/>
                </a:cxn>
                <a:cxn ang="0">
                  <a:pos x="10" y="34"/>
                </a:cxn>
                <a:cxn ang="0">
                  <a:pos x="15" y="30"/>
                </a:cxn>
                <a:cxn ang="0">
                  <a:pos x="22" y="30"/>
                </a:cxn>
                <a:cxn ang="0">
                  <a:pos x="24" y="26"/>
                </a:cxn>
                <a:cxn ang="0">
                  <a:pos x="21" y="16"/>
                </a:cxn>
                <a:cxn ang="0">
                  <a:pos x="19" y="16"/>
                </a:cxn>
                <a:cxn ang="0">
                  <a:pos x="19" y="14"/>
                </a:cxn>
                <a:cxn ang="0">
                  <a:pos x="19" y="9"/>
                </a:cxn>
                <a:cxn ang="0">
                  <a:pos x="18" y="2"/>
                </a:cxn>
                <a:cxn ang="0">
                  <a:pos x="18" y="0"/>
                </a:cxn>
              </a:cxnLst>
              <a:rect l="0" t="0" r="r" b="b"/>
              <a:pathLst>
                <a:path w="25" h="35">
                  <a:moveTo>
                    <a:pt x="18" y="0"/>
                  </a:moveTo>
                  <a:cubicBezTo>
                    <a:pt x="17" y="1"/>
                    <a:pt x="17" y="1"/>
                    <a:pt x="17" y="1"/>
                  </a:cubicBezTo>
                  <a:cubicBezTo>
                    <a:pt x="15" y="2"/>
                    <a:pt x="13" y="1"/>
                    <a:pt x="12" y="4"/>
                  </a:cubicBezTo>
                  <a:cubicBezTo>
                    <a:pt x="12" y="5"/>
                    <a:pt x="12" y="5"/>
                    <a:pt x="12" y="6"/>
                  </a:cubicBezTo>
                  <a:cubicBezTo>
                    <a:pt x="12" y="6"/>
                    <a:pt x="11" y="6"/>
                    <a:pt x="11" y="7"/>
                  </a:cubicBezTo>
                  <a:cubicBezTo>
                    <a:pt x="10" y="8"/>
                    <a:pt x="10" y="9"/>
                    <a:pt x="10" y="10"/>
                  </a:cubicBezTo>
                  <a:cubicBezTo>
                    <a:pt x="9" y="9"/>
                    <a:pt x="8" y="5"/>
                    <a:pt x="6" y="6"/>
                  </a:cubicBezTo>
                  <a:cubicBezTo>
                    <a:pt x="5" y="6"/>
                    <a:pt x="5" y="10"/>
                    <a:pt x="4" y="11"/>
                  </a:cubicBezTo>
                  <a:cubicBezTo>
                    <a:pt x="3" y="12"/>
                    <a:pt x="4" y="12"/>
                    <a:pt x="3" y="12"/>
                  </a:cubicBezTo>
                  <a:cubicBezTo>
                    <a:pt x="2" y="13"/>
                    <a:pt x="1" y="12"/>
                    <a:pt x="1" y="13"/>
                  </a:cubicBezTo>
                  <a:cubicBezTo>
                    <a:pt x="0" y="15"/>
                    <a:pt x="1" y="17"/>
                    <a:pt x="1" y="19"/>
                  </a:cubicBezTo>
                  <a:cubicBezTo>
                    <a:pt x="1" y="20"/>
                    <a:pt x="0" y="21"/>
                    <a:pt x="0" y="22"/>
                  </a:cubicBezTo>
                  <a:cubicBezTo>
                    <a:pt x="0" y="24"/>
                    <a:pt x="2" y="25"/>
                    <a:pt x="3" y="24"/>
                  </a:cubicBezTo>
                  <a:cubicBezTo>
                    <a:pt x="5" y="23"/>
                    <a:pt x="4" y="23"/>
                    <a:pt x="4" y="21"/>
                  </a:cubicBezTo>
                  <a:cubicBezTo>
                    <a:pt x="5" y="20"/>
                    <a:pt x="5" y="20"/>
                    <a:pt x="6" y="19"/>
                  </a:cubicBezTo>
                  <a:cubicBezTo>
                    <a:pt x="6" y="19"/>
                    <a:pt x="6" y="18"/>
                    <a:pt x="7" y="18"/>
                  </a:cubicBezTo>
                  <a:cubicBezTo>
                    <a:pt x="8" y="18"/>
                    <a:pt x="9" y="17"/>
                    <a:pt x="10" y="17"/>
                  </a:cubicBezTo>
                  <a:cubicBezTo>
                    <a:pt x="11" y="16"/>
                    <a:pt x="13" y="15"/>
                    <a:pt x="15" y="14"/>
                  </a:cubicBezTo>
                  <a:cubicBezTo>
                    <a:pt x="15" y="17"/>
                    <a:pt x="12" y="18"/>
                    <a:pt x="11" y="19"/>
                  </a:cubicBezTo>
                  <a:cubicBezTo>
                    <a:pt x="10" y="20"/>
                    <a:pt x="9" y="21"/>
                    <a:pt x="8" y="21"/>
                  </a:cubicBezTo>
                  <a:cubicBezTo>
                    <a:pt x="9" y="22"/>
                    <a:pt x="10" y="23"/>
                    <a:pt x="11" y="24"/>
                  </a:cubicBezTo>
                  <a:cubicBezTo>
                    <a:pt x="11" y="25"/>
                    <a:pt x="9" y="26"/>
                    <a:pt x="9" y="27"/>
                  </a:cubicBezTo>
                  <a:cubicBezTo>
                    <a:pt x="8" y="29"/>
                    <a:pt x="11" y="29"/>
                    <a:pt x="11" y="31"/>
                  </a:cubicBezTo>
                  <a:cubicBezTo>
                    <a:pt x="10" y="32"/>
                    <a:pt x="10" y="33"/>
                    <a:pt x="10" y="34"/>
                  </a:cubicBezTo>
                  <a:cubicBezTo>
                    <a:pt x="14" y="35"/>
                    <a:pt x="15" y="33"/>
                    <a:pt x="15" y="30"/>
                  </a:cubicBezTo>
                  <a:cubicBezTo>
                    <a:pt x="16" y="32"/>
                    <a:pt x="20" y="31"/>
                    <a:pt x="22" y="30"/>
                  </a:cubicBezTo>
                  <a:cubicBezTo>
                    <a:pt x="23" y="29"/>
                    <a:pt x="24" y="27"/>
                    <a:pt x="24" y="26"/>
                  </a:cubicBezTo>
                  <a:cubicBezTo>
                    <a:pt x="25" y="23"/>
                    <a:pt x="23" y="18"/>
                    <a:pt x="21" y="16"/>
                  </a:cubicBezTo>
                  <a:cubicBezTo>
                    <a:pt x="20" y="16"/>
                    <a:pt x="20" y="16"/>
                    <a:pt x="19" y="16"/>
                  </a:cubicBezTo>
                  <a:cubicBezTo>
                    <a:pt x="19" y="15"/>
                    <a:pt x="19" y="14"/>
                    <a:pt x="19" y="14"/>
                  </a:cubicBezTo>
                  <a:cubicBezTo>
                    <a:pt x="19" y="12"/>
                    <a:pt x="19" y="11"/>
                    <a:pt x="19" y="9"/>
                  </a:cubicBezTo>
                  <a:cubicBezTo>
                    <a:pt x="19" y="7"/>
                    <a:pt x="20" y="2"/>
                    <a:pt x="18" y="2"/>
                  </a:cubicBezTo>
                  <a:lnTo>
                    <a:pt x="18" y="0"/>
                  </a:lnTo>
                  <a:close/>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1" name="Freeform 68">
              <a:extLst>
                <a:ext uri="{FF2B5EF4-FFF2-40B4-BE49-F238E27FC236}">
                  <a16:creationId xmlns:a16="http://schemas.microsoft.com/office/drawing/2014/main" id="{E8241DC1-64AA-4DC1-9047-4A7576D49FE8}"/>
                </a:ext>
              </a:extLst>
            </p:cNvPr>
            <p:cNvSpPr>
              <a:spLocks/>
            </p:cNvSpPr>
            <p:nvPr/>
          </p:nvSpPr>
          <p:spPr bwMode="auto">
            <a:xfrm>
              <a:off x="6961830" y="3924695"/>
              <a:ext cx="12460" cy="20766"/>
            </a:xfrm>
            <a:custGeom>
              <a:avLst/>
              <a:gdLst/>
              <a:ahLst/>
              <a:cxnLst>
                <a:cxn ang="0">
                  <a:pos x="8" y="0"/>
                </a:cxn>
                <a:cxn ang="0">
                  <a:pos x="2" y="4"/>
                </a:cxn>
                <a:cxn ang="0">
                  <a:pos x="0" y="10"/>
                </a:cxn>
                <a:cxn ang="0">
                  <a:pos x="1" y="12"/>
                </a:cxn>
                <a:cxn ang="0">
                  <a:pos x="3" y="12"/>
                </a:cxn>
                <a:cxn ang="0">
                  <a:pos x="6" y="6"/>
                </a:cxn>
                <a:cxn ang="0">
                  <a:pos x="8" y="3"/>
                </a:cxn>
                <a:cxn ang="0">
                  <a:pos x="8" y="0"/>
                </a:cxn>
              </a:cxnLst>
              <a:rect l="0" t="0" r="r" b="b"/>
              <a:pathLst>
                <a:path w="8" h="13">
                  <a:moveTo>
                    <a:pt x="8" y="0"/>
                  </a:moveTo>
                  <a:cubicBezTo>
                    <a:pt x="5" y="0"/>
                    <a:pt x="3" y="3"/>
                    <a:pt x="2" y="4"/>
                  </a:cubicBezTo>
                  <a:cubicBezTo>
                    <a:pt x="0" y="6"/>
                    <a:pt x="0" y="8"/>
                    <a:pt x="0" y="10"/>
                  </a:cubicBezTo>
                  <a:cubicBezTo>
                    <a:pt x="1" y="11"/>
                    <a:pt x="0" y="12"/>
                    <a:pt x="1" y="12"/>
                  </a:cubicBezTo>
                  <a:cubicBezTo>
                    <a:pt x="1" y="13"/>
                    <a:pt x="3" y="12"/>
                    <a:pt x="3" y="12"/>
                  </a:cubicBezTo>
                  <a:cubicBezTo>
                    <a:pt x="5" y="11"/>
                    <a:pt x="5" y="8"/>
                    <a:pt x="6" y="6"/>
                  </a:cubicBezTo>
                  <a:cubicBezTo>
                    <a:pt x="7" y="5"/>
                    <a:pt x="8" y="4"/>
                    <a:pt x="8" y="3"/>
                  </a:cubicBezTo>
                  <a:lnTo>
                    <a:pt x="8" y="0"/>
                  </a:lnTo>
                  <a:close/>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2" name="Freeform 69">
              <a:extLst>
                <a:ext uri="{FF2B5EF4-FFF2-40B4-BE49-F238E27FC236}">
                  <a16:creationId xmlns:a16="http://schemas.microsoft.com/office/drawing/2014/main" id="{B3415F0B-7CF3-460C-8D93-1DE6542C6784}"/>
                </a:ext>
              </a:extLst>
            </p:cNvPr>
            <p:cNvSpPr>
              <a:spLocks/>
            </p:cNvSpPr>
            <p:nvPr/>
          </p:nvSpPr>
          <p:spPr bwMode="auto">
            <a:xfrm>
              <a:off x="6902301" y="3838864"/>
              <a:ext cx="51222" cy="34610"/>
            </a:xfrm>
            <a:custGeom>
              <a:avLst/>
              <a:gdLst/>
              <a:ahLst/>
              <a:cxnLst>
                <a:cxn ang="0">
                  <a:pos x="27" y="0"/>
                </a:cxn>
                <a:cxn ang="0">
                  <a:pos x="20" y="7"/>
                </a:cxn>
                <a:cxn ang="0">
                  <a:pos x="19" y="9"/>
                </a:cxn>
                <a:cxn ang="0">
                  <a:pos x="16" y="10"/>
                </a:cxn>
                <a:cxn ang="0">
                  <a:pos x="15" y="12"/>
                </a:cxn>
                <a:cxn ang="0">
                  <a:pos x="13" y="13"/>
                </a:cxn>
                <a:cxn ang="0">
                  <a:pos x="9" y="15"/>
                </a:cxn>
                <a:cxn ang="0">
                  <a:pos x="4" y="15"/>
                </a:cxn>
                <a:cxn ang="0">
                  <a:pos x="0" y="19"/>
                </a:cxn>
                <a:cxn ang="0">
                  <a:pos x="3" y="22"/>
                </a:cxn>
                <a:cxn ang="0">
                  <a:pos x="5" y="18"/>
                </a:cxn>
                <a:cxn ang="0">
                  <a:pos x="10" y="18"/>
                </a:cxn>
                <a:cxn ang="0">
                  <a:pos x="14" y="15"/>
                </a:cxn>
                <a:cxn ang="0">
                  <a:pos x="15" y="12"/>
                </a:cxn>
                <a:cxn ang="0">
                  <a:pos x="21" y="11"/>
                </a:cxn>
                <a:cxn ang="0">
                  <a:pos x="23" y="10"/>
                </a:cxn>
                <a:cxn ang="0">
                  <a:pos x="28" y="6"/>
                </a:cxn>
                <a:cxn ang="0">
                  <a:pos x="31" y="1"/>
                </a:cxn>
                <a:cxn ang="0">
                  <a:pos x="27" y="0"/>
                </a:cxn>
              </a:cxnLst>
              <a:rect l="0" t="0" r="r" b="b"/>
              <a:pathLst>
                <a:path w="31" h="22">
                  <a:moveTo>
                    <a:pt x="27" y="0"/>
                  </a:moveTo>
                  <a:cubicBezTo>
                    <a:pt x="24" y="2"/>
                    <a:pt x="21" y="4"/>
                    <a:pt x="20" y="7"/>
                  </a:cubicBezTo>
                  <a:cubicBezTo>
                    <a:pt x="19" y="8"/>
                    <a:pt x="19" y="9"/>
                    <a:pt x="19" y="9"/>
                  </a:cubicBezTo>
                  <a:cubicBezTo>
                    <a:pt x="18" y="11"/>
                    <a:pt x="17" y="9"/>
                    <a:pt x="16" y="10"/>
                  </a:cubicBezTo>
                  <a:cubicBezTo>
                    <a:pt x="14" y="11"/>
                    <a:pt x="15" y="11"/>
                    <a:pt x="15" y="12"/>
                  </a:cubicBezTo>
                  <a:cubicBezTo>
                    <a:pt x="14" y="13"/>
                    <a:pt x="14" y="13"/>
                    <a:pt x="13" y="13"/>
                  </a:cubicBezTo>
                  <a:cubicBezTo>
                    <a:pt x="12" y="13"/>
                    <a:pt x="8" y="14"/>
                    <a:pt x="9" y="15"/>
                  </a:cubicBezTo>
                  <a:cubicBezTo>
                    <a:pt x="7" y="16"/>
                    <a:pt x="6" y="15"/>
                    <a:pt x="4" y="15"/>
                  </a:cubicBezTo>
                  <a:cubicBezTo>
                    <a:pt x="2" y="15"/>
                    <a:pt x="1" y="16"/>
                    <a:pt x="0" y="19"/>
                  </a:cubicBezTo>
                  <a:cubicBezTo>
                    <a:pt x="0" y="21"/>
                    <a:pt x="1" y="21"/>
                    <a:pt x="3" y="22"/>
                  </a:cubicBezTo>
                  <a:cubicBezTo>
                    <a:pt x="6" y="22"/>
                    <a:pt x="4" y="20"/>
                    <a:pt x="5" y="18"/>
                  </a:cubicBezTo>
                  <a:cubicBezTo>
                    <a:pt x="8" y="20"/>
                    <a:pt x="7" y="19"/>
                    <a:pt x="10" y="18"/>
                  </a:cubicBezTo>
                  <a:cubicBezTo>
                    <a:pt x="12" y="18"/>
                    <a:pt x="14" y="18"/>
                    <a:pt x="14" y="15"/>
                  </a:cubicBezTo>
                  <a:cubicBezTo>
                    <a:pt x="14" y="13"/>
                    <a:pt x="15" y="13"/>
                    <a:pt x="15" y="12"/>
                  </a:cubicBezTo>
                  <a:cubicBezTo>
                    <a:pt x="17" y="11"/>
                    <a:pt x="19" y="11"/>
                    <a:pt x="21" y="11"/>
                  </a:cubicBezTo>
                  <a:cubicBezTo>
                    <a:pt x="22" y="11"/>
                    <a:pt x="22" y="11"/>
                    <a:pt x="23" y="10"/>
                  </a:cubicBezTo>
                  <a:cubicBezTo>
                    <a:pt x="25" y="9"/>
                    <a:pt x="27" y="8"/>
                    <a:pt x="28" y="6"/>
                  </a:cubicBezTo>
                  <a:cubicBezTo>
                    <a:pt x="29" y="5"/>
                    <a:pt x="30" y="2"/>
                    <a:pt x="31" y="1"/>
                  </a:cubicBezTo>
                  <a:cubicBezTo>
                    <a:pt x="30" y="0"/>
                    <a:pt x="28" y="0"/>
                    <a:pt x="27" y="0"/>
                  </a:cubicBezTo>
                  <a:close/>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3" name="Freeform 70">
              <a:extLst>
                <a:ext uri="{FF2B5EF4-FFF2-40B4-BE49-F238E27FC236}">
                  <a16:creationId xmlns:a16="http://schemas.microsoft.com/office/drawing/2014/main" id="{49EA53D4-1294-458F-BA39-B19E44C93F47}"/>
                </a:ext>
              </a:extLst>
            </p:cNvPr>
            <p:cNvSpPr>
              <a:spLocks/>
            </p:cNvSpPr>
            <p:nvPr/>
          </p:nvSpPr>
          <p:spPr bwMode="auto">
            <a:xfrm>
              <a:off x="6972905" y="3797332"/>
              <a:ext cx="6922" cy="8306"/>
            </a:xfrm>
            <a:custGeom>
              <a:avLst/>
              <a:gdLst/>
              <a:ahLst/>
              <a:cxnLst>
                <a:cxn ang="0">
                  <a:pos x="3" y="2"/>
                </a:cxn>
                <a:cxn ang="0">
                  <a:pos x="0" y="5"/>
                </a:cxn>
                <a:cxn ang="0">
                  <a:pos x="2" y="1"/>
                </a:cxn>
                <a:cxn ang="0">
                  <a:pos x="3" y="2"/>
                </a:cxn>
              </a:cxnLst>
              <a:rect l="0" t="0" r="r" b="b"/>
              <a:pathLst>
                <a:path w="4" h="5">
                  <a:moveTo>
                    <a:pt x="3" y="2"/>
                  </a:moveTo>
                  <a:cubicBezTo>
                    <a:pt x="4" y="4"/>
                    <a:pt x="2" y="5"/>
                    <a:pt x="0" y="5"/>
                  </a:cubicBezTo>
                  <a:cubicBezTo>
                    <a:pt x="0" y="4"/>
                    <a:pt x="0" y="0"/>
                    <a:pt x="2" y="1"/>
                  </a:cubicBezTo>
                  <a:cubicBezTo>
                    <a:pt x="2" y="1"/>
                    <a:pt x="2" y="2"/>
                    <a:pt x="3" y="2"/>
                  </a:cubicBezTo>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4" name="Freeform 71">
              <a:extLst>
                <a:ext uri="{FF2B5EF4-FFF2-40B4-BE49-F238E27FC236}">
                  <a16:creationId xmlns:a16="http://schemas.microsoft.com/office/drawing/2014/main" id="{9AA13373-F5DB-4952-B3C8-E83A8E90FC62}"/>
                </a:ext>
              </a:extLst>
            </p:cNvPr>
            <p:cNvSpPr>
              <a:spLocks/>
            </p:cNvSpPr>
            <p:nvPr/>
          </p:nvSpPr>
          <p:spPr bwMode="auto">
            <a:xfrm>
              <a:off x="6851080" y="3780720"/>
              <a:ext cx="19381" cy="23535"/>
            </a:xfrm>
            <a:custGeom>
              <a:avLst/>
              <a:gdLst/>
              <a:ahLst/>
              <a:cxnLst>
                <a:cxn ang="0">
                  <a:pos x="12" y="5"/>
                </a:cxn>
                <a:cxn ang="0">
                  <a:pos x="10" y="0"/>
                </a:cxn>
                <a:cxn ang="0">
                  <a:pos x="7" y="3"/>
                </a:cxn>
                <a:cxn ang="0">
                  <a:pos x="1" y="9"/>
                </a:cxn>
                <a:cxn ang="0">
                  <a:pos x="0" y="12"/>
                </a:cxn>
                <a:cxn ang="0">
                  <a:pos x="4" y="12"/>
                </a:cxn>
                <a:cxn ang="0">
                  <a:pos x="4" y="9"/>
                </a:cxn>
                <a:cxn ang="0">
                  <a:pos x="8" y="7"/>
                </a:cxn>
                <a:cxn ang="0">
                  <a:pos x="11" y="4"/>
                </a:cxn>
                <a:cxn ang="0">
                  <a:pos x="12" y="5"/>
                </a:cxn>
              </a:cxnLst>
              <a:rect l="0" t="0" r="r" b="b"/>
              <a:pathLst>
                <a:path w="12" h="14">
                  <a:moveTo>
                    <a:pt x="12" y="5"/>
                  </a:moveTo>
                  <a:cubicBezTo>
                    <a:pt x="12" y="3"/>
                    <a:pt x="12" y="1"/>
                    <a:pt x="10" y="0"/>
                  </a:cubicBezTo>
                  <a:cubicBezTo>
                    <a:pt x="7" y="0"/>
                    <a:pt x="8" y="2"/>
                    <a:pt x="7" y="3"/>
                  </a:cubicBezTo>
                  <a:cubicBezTo>
                    <a:pt x="6" y="6"/>
                    <a:pt x="2" y="6"/>
                    <a:pt x="1" y="9"/>
                  </a:cubicBezTo>
                  <a:cubicBezTo>
                    <a:pt x="0" y="10"/>
                    <a:pt x="0" y="11"/>
                    <a:pt x="0" y="12"/>
                  </a:cubicBezTo>
                  <a:cubicBezTo>
                    <a:pt x="1" y="14"/>
                    <a:pt x="4" y="14"/>
                    <a:pt x="4" y="12"/>
                  </a:cubicBezTo>
                  <a:cubicBezTo>
                    <a:pt x="4" y="11"/>
                    <a:pt x="3" y="10"/>
                    <a:pt x="4" y="9"/>
                  </a:cubicBezTo>
                  <a:cubicBezTo>
                    <a:pt x="4" y="8"/>
                    <a:pt x="7" y="7"/>
                    <a:pt x="8" y="7"/>
                  </a:cubicBezTo>
                  <a:cubicBezTo>
                    <a:pt x="9" y="6"/>
                    <a:pt x="11" y="6"/>
                    <a:pt x="11" y="4"/>
                  </a:cubicBezTo>
                  <a:lnTo>
                    <a:pt x="12" y="5"/>
                  </a:lnTo>
                  <a:close/>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5" name="Freeform 72">
              <a:extLst>
                <a:ext uri="{FF2B5EF4-FFF2-40B4-BE49-F238E27FC236}">
                  <a16:creationId xmlns:a16="http://schemas.microsoft.com/office/drawing/2014/main" id="{284D32D8-AD89-4E00-84BC-2405BD91D3EF}"/>
                </a:ext>
              </a:extLst>
            </p:cNvPr>
            <p:cNvSpPr>
              <a:spLocks/>
            </p:cNvSpPr>
            <p:nvPr/>
          </p:nvSpPr>
          <p:spPr bwMode="auto">
            <a:xfrm>
              <a:off x="6845542" y="3815330"/>
              <a:ext cx="5538" cy="5538"/>
            </a:xfrm>
            <a:custGeom>
              <a:avLst/>
              <a:gdLst/>
              <a:ahLst/>
              <a:cxnLst>
                <a:cxn ang="0">
                  <a:pos x="2" y="0"/>
                </a:cxn>
                <a:cxn ang="0">
                  <a:pos x="0" y="2"/>
                </a:cxn>
                <a:cxn ang="0">
                  <a:pos x="2" y="1"/>
                </a:cxn>
                <a:cxn ang="0">
                  <a:pos x="2" y="0"/>
                </a:cxn>
              </a:cxnLst>
              <a:rect l="0" t="0" r="r" b="b"/>
              <a:pathLst>
                <a:path w="3" h="3">
                  <a:moveTo>
                    <a:pt x="2" y="0"/>
                  </a:moveTo>
                  <a:cubicBezTo>
                    <a:pt x="2" y="1"/>
                    <a:pt x="0" y="1"/>
                    <a:pt x="0" y="2"/>
                  </a:cubicBezTo>
                  <a:cubicBezTo>
                    <a:pt x="2" y="3"/>
                    <a:pt x="3" y="2"/>
                    <a:pt x="2" y="1"/>
                  </a:cubicBezTo>
                  <a:cubicBezTo>
                    <a:pt x="2" y="1"/>
                    <a:pt x="2" y="0"/>
                    <a:pt x="2" y="0"/>
                  </a:cubicBezTo>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6" name="Freeform 73">
              <a:extLst>
                <a:ext uri="{FF2B5EF4-FFF2-40B4-BE49-F238E27FC236}">
                  <a16:creationId xmlns:a16="http://schemas.microsoft.com/office/drawing/2014/main" id="{39D0AA42-4715-4663-A1F2-A18D762838EE}"/>
                </a:ext>
              </a:extLst>
            </p:cNvPr>
            <p:cNvSpPr>
              <a:spLocks/>
            </p:cNvSpPr>
            <p:nvPr/>
          </p:nvSpPr>
          <p:spPr bwMode="auto">
            <a:xfrm>
              <a:off x="6855232" y="3674123"/>
              <a:ext cx="37379" cy="105213"/>
            </a:xfrm>
            <a:custGeom>
              <a:avLst/>
              <a:gdLst/>
              <a:ahLst/>
              <a:cxnLst>
                <a:cxn ang="0">
                  <a:pos x="7" y="61"/>
                </a:cxn>
                <a:cxn ang="0">
                  <a:pos x="12" y="62"/>
                </a:cxn>
                <a:cxn ang="0">
                  <a:pos x="12" y="65"/>
                </a:cxn>
                <a:cxn ang="0">
                  <a:pos x="14" y="61"/>
                </a:cxn>
                <a:cxn ang="0">
                  <a:pos x="15" y="58"/>
                </a:cxn>
                <a:cxn ang="0">
                  <a:pos x="17" y="58"/>
                </a:cxn>
                <a:cxn ang="0">
                  <a:pos x="14" y="57"/>
                </a:cxn>
                <a:cxn ang="0">
                  <a:pos x="14" y="55"/>
                </a:cxn>
                <a:cxn ang="0">
                  <a:pos x="13" y="50"/>
                </a:cxn>
                <a:cxn ang="0">
                  <a:pos x="16" y="47"/>
                </a:cxn>
                <a:cxn ang="0">
                  <a:pos x="13" y="41"/>
                </a:cxn>
                <a:cxn ang="0">
                  <a:pos x="14" y="38"/>
                </a:cxn>
                <a:cxn ang="0">
                  <a:pos x="12" y="37"/>
                </a:cxn>
                <a:cxn ang="0">
                  <a:pos x="13" y="33"/>
                </a:cxn>
                <a:cxn ang="0">
                  <a:pos x="12" y="31"/>
                </a:cxn>
                <a:cxn ang="0">
                  <a:pos x="16" y="30"/>
                </a:cxn>
                <a:cxn ang="0">
                  <a:pos x="13" y="25"/>
                </a:cxn>
                <a:cxn ang="0">
                  <a:pos x="20" y="22"/>
                </a:cxn>
                <a:cxn ang="0">
                  <a:pos x="20" y="18"/>
                </a:cxn>
                <a:cxn ang="0">
                  <a:pos x="20" y="17"/>
                </a:cxn>
                <a:cxn ang="0">
                  <a:pos x="19" y="13"/>
                </a:cxn>
                <a:cxn ang="0">
                  <a:pos x="22" y="12"/>
                </a:cxn>
                <a:cxn ang="0">
                  <a:pos x="23" y="6"/>
                </a:cxn>
                <a:cxn ang="0">
                  <a:pos x="20" y="4"/>
                </a:cxn>
                <a:cxn ang="0">
                  <a:pos x="20" y="5"/>
                </a:cxn>
                <a:cxn ang="0">
                  <a:pos x="16" y="2"/>
                </a:cxn>
                <a:cxn ang="0">
                  <a:pos x="13" y="2"/>
                </a:cxn>
                <a:cxn ang="0">
                  <a:pos x="7" y="5"/>
                </a:cxn>
                <a:cxn ang="0">
                  <a:pos x="2" y="2"/>
                </a:cxn>
                <a:cxn ang="0">
                  <a:pos x="0" y="12"/>
                </a:cxn>
                <a:cxn ang="0">
                  <a:pos x="1" y="14"/>
                </a:cxn>
                <a:cxn ang="0">
                  <a:pos x="6" y="14"/>
                </a:cxn>
                <a:cxn ang="0">
                  <a:pos x="6" y="17"/>
                </a:cxn>
                <a:cxn ang="0">
                  <a:pos x="8" y="17"/>
                </a:cxn>
                <a:cxn ang="0">
                  <a:pos x="8" y="20"/>
                </a:cxn>
                <a:cxn ang="0">
                  <a:pos x="9" y="20"/>
                </a:cxn>
                <a:cxn ang="0">
                  <a:pos x="4" y="23"/>
                </a:cxn>
                <a:cxn ang="0">
                  <a:pos x="8" y="27"/>
                </a:cxn>
                <a:cxn ang="0">
                  <a:pos x="2" y="32"/>
                </a:cxn>
                <a:cxn ang="0">
                  <a:pos x="3" y="33"/>
                </a:cxn>
                <a:cxn ang="0">
                  <a:pos x="4" y="34"/>
                </a:cxn>
                <a:cxn ang="0">
                  <a:pos x="5" y="39"/>
                </a:cxn>
                <a:cxn ang="0">
                  <a:pos x="6" y="41"/>
                </a:cxn>
                <a:cxn ang="0">
                  <a:pos x="5" y="41"/>
                </a:cxn>
                <a:cxn ang="0">
                  <a:pos x="4" y="44"/>
                </a:cxn>
                <a:cxn ang="0">
                  <a:pos x="6" y="55"/>
                </a:cxn>
                <a:cxn ang="0">
                  <a:pos x="6" y="58"/>
                </a:cxn>
                <a:cxn ang="0">
                  <a:pos x="9" y="61"/>
                </a:cxn>
                <a:cxn ang="0">
                  <a:pos x="10" y="61"/>
                </a:cxn>
                <a:cxn ang="0">
                  <a:pos x="7" y="61"/>
                </a:cxn>
              </a:cxnLst>
              <a:rect l="0" t="0" r="r" b="b"/>
              <a:pathLst>
                <a:path w="23" h="65">
                  <a:moveTo>
                    <a:pt x="7" y="61"/>
                  </a:moveTo>
                  <a:cubicBezTo>
                    <a:pt x="9" y="62"/>
                    <a:pt x="10" y="62"/>
                    <a:pt x="12" y="62"/>
                  </a:cubicBezTo>
                  <a:cubicBezTo>
                    <a:pt x="13" y="63"/>
                    <a:pt x="12" y="64"/>
                    <a:pt x="12" y="65"/>
                  </a:cubicBezTo>
                  <a:cubicBezTo>
                    <a:pt x="13" y="64"/>
                    <a:pt x="14" y="63"/>
                    <a:pt x="14" y="61"/>
                  </a:cubicBezTo>
                  <a:cubicBezTo>
                    <a:pt x="15" y="60"/>
                    <a:pt x="14" y="59"/>
                    <a:pt x="15" y="58"/>
                  </a:cubicBezTo>
                  <a:cubicBezTo>
                    <a:pt x="15" y="58"/>
                    <a:pt x="16" y="58"/>
                    <a:pt x="17" y="58"/>
                  </a:cubicBezTo>
                  <a:cubicBezTo>
                    <a:pt x="17" y="57"/>
                    <a:pt x="15" y="57"/>
                    <a:pt x="14" y="57"/>
                  </a:cubicBezTo>
                  <a:cubicBezTo>
                    <a:pt x="13" y="56"/>
                    <a:pt x="14" y="56"/>
                    <a:pt x="14" y="55"/>
                  </a:cubicBezTo>
                  <a:cubicBezTo>
                    <a:pt x="13" y="53"/>
                    <a:pt x="15" y="52"/>
                    <a:pt x="13" y="50"/>
                  </a:cubicBezTo>
                  <a:cubicBezTo>
                    <a:pt x="14" y="49"/>
                    <a:pt x="15" y="47"/>
                    <a:pt x="16" y="47"/>
                  </a:cubicBezTo>
                  <a:cubicBezTo>
                    <a:pt x="17" y="44"/>
                    <a:pt x="14" y="43"/>
                    <a:pt x="13" y="41"/>
                  </a:cubicBezTo>
                  <a:cubicBezTo>
                    <a:pt x="13" y="40"/>
                    <a:pt x="15" y="39"/>
                    <a:pt x="14" y="38"/>
                  </a:cubicBezTo>
                  <a:cubicBezTo>
                    <a:pt x="14" y="37"/>
                    <a:pt x="13" y="38"/>
                    <a:pt x="12" y="37"/>
                  </a:cubicBezTo>
                  <a:cubicBezTo>
                    <a:pt x="12" y="35"/>
                    <a:pt x="13" y="34"/>
                    <a:pt x="13" y="33"/>
                  </a:cubicBezTo>
                  <a:cubicBezTo>
                    <a:pt x="13" y="32"/>
                    <a:pt x="12" y="32"/>
                    <a:pt x="12" y="31"/>
                  </a:cubicBezTo>
                  <a:cubicBezTo>
                    <a:pt x="13" y="30"/>
                    <a:pt x="16" y="32"/>
                    <a:pt x="16" y="30"/>
                  </a:cubicBezTo>
                  <a:cubicBezTo>
                    <a:pt x="17" y="28"/>
                    <a:pt x="11" y="28"/>
                    <a:pt x="13" y="25"/>
                  </a:cubicBezTo>
                  <a:cubicBezTo>
                    <a:pt x="15" y="25"/>
                    <a:pt x="17" y="22"/>
                    <a:pt x="20" y="22"/>
                  </a:cubicBezTo>
                  <a:cubicBezTo>
                    <a:pt x="20" y="20"/>
                    <a:pt x="20" y="20"/>
                    <a:pt x="20" y="18"/>
                  </a:cubicBezTo>
                  <a:cubicBezTo>
                    <a:pt x="21" y="19"/>
                    <a:pt x="21" y="17"/>
                    <a:pt x="20" y="17"/>
                  </a:cubicBezTo>
                  <a:cubicBezTo>
                    <a:pt x="19" y="15"/>
                    <a:pt x="18" y="14"/>
                    <a:pt x="19" y="13"/>
                  </a:cubicBezTo>
                  <a:cubicBezTo>
                    <a:pt x="20" y="12"/>
                    <a:pt x="22" y="14"/>
                    <a:pt x="22" y="12"/>
                  </a:cubicBezTo>
                  <a:cubicBezTo>
                    <a:pt x="23" y="10"/>
                    <a:pt x="23" y="8"/>
                    <a:pt x="23" y="6"/>
                  </a:cubicBezTo>
                  <a:cubicBezTo>
                    <a:pt x="23" y="5"/>
                    <a:pt x="22" y="3"/>
                    <a:pt x="20" y="4"/>
                  </a:cubicBezTo>
                  <a:cubicBezTo>
                    <a:pt x="20" y="4"/>
                    <a:pt x="21" y="5"/>
                    <a:pt x="20" y="5"/>
                  </a:cubicBezTo>
                  <a:cubicBezTo>
                    <a:pt x="19" y="6"/>
                    <a:pt x="17" y="2"/>
                    <a:pt x="16" y="2"/>
                  </a:cubicBezTo>
                  <a:cubicBezTo>
                    <a:pt x="15" y="0"/>
                    <a:pt x="14" y="1"/>
                    <a:pt x="13" y="2"/>
                  </a:cubicBezTo>
                  <a:cubicBezTo>
                    <a:pt x="11" y="4"/>
                    <a:pt x="10" y="6"/>
                    <a:pt x="7" y="5"/>
                  </a:cubicBezTo>
                  <a:cubicBezTo>
                    <a:pt x="5" y="4"/>
                    <a:pt x="4" y="2"/>
                    <a:pt x="2" y="2"/>
                  </a:cubicBezTo>
                  <a:cubicBezTo>
                    <a:pt x="0" y="3"/>
                    <a:pt x="0" y="10"/>
                    <a:pt x="0" y="12"/>
                  </a:cubicBezTo>
                  <a:cubicBezTo>
                    <a:pt x="0" y="13"/>
                    <a:pt x="0" y="14"/>
                    <a:pt x="1" y="14"/>
                  </a:cubicBezTo>
                  <a:cubicBezTo>
                    <a:pt x="2" y="14"/>
                    <a:pt x="7" y="15"/>
                    <a:pt x="6" y="14"/>
                  </a:cubicBezTo>
                  <a:cubicBezTo>
                    <a:pt x="6" y="15"/>
                    <a:pt x="6" y="16"/>
                    <a:pt x="6" y="17"/>
                  </a:cubicBezTo>
                  <a:cubicBezTo>
                    <a:pt x="7" y="17"/>
                    <a:pt x="7" y="17"/>
                    <a:pt x="8" y="17"/>
                  </a:cubicBezTo>
                  <a:cubicBezTo>
                    <a:pt x="8" y="18"/>
                    <a:pt x="8" y="19"/>
                    <a:pt x="8" y="20"/>
                  </a:cubicBezTo>
                  <a:cubicBezTo>
                    <a:pt x="8" y="20"/>
                    <a:pt x="8" y="20"/>
                    <a:pt x="9" y="20"/>
                  </a:cubicBezTo>
                  <a:cubicBezTo>
                    <a:pt x="7" y="21"/>
                    <a:pt x="5" y="22"/>
                    <a:pt x="4" y="23"/>
                  </a:cubicBezTo>
                  <a:cubicBezTo>
                    <a:pt x="3" y="27"/>
                    <a:pt x="6" y="25"/>
                    <a:pt x="8" y="27"/>
                  </a:cubicBezTo>
                  <a:cubicBezTo>
                    <a:pt x="7" y="29"/>
                    <a:pt x="2" y="29"/>
                    <a:pt x="2" y="32"/>
                  </a:cubicBezTo>
                  <a:cubicBezTo>
                    <a:pt x="2" y="32"/>
                    <a:pt x="3" y="32"/>
                    <a:pt x="3" y="33"/>
                  </a:cubicBezTo>
                  <a:cubicBezTo>
                    <a:pt x="4" y="33"/>
                    <a:pt x="4" y="34"/>
                    <a:pt x="4" y="34"/>
                  </a:cubicBezTo>
                  <a:cubicBezTo>
                    <a:pt x="5" y="36"/>
                    <a:pt x="5" y="37"/>
                    <a:pt x="5" y="39"/>
                  </a:cubicBezTo>
                  <a:cubicBezTo>
                    <a:pt x="6" y="39"/>
                    <a:pt x="6" y="40"/>
                    <a:pt x="6" y="41"/>
                  </a:cubicBezTo>
                  <a:cubicBezTo>
                    <a:pt x="6" y="41"/>
                    <a:pt x="6" y="41"/>
                    <a:pt x="5" y="41"/>
                  </a:cubicBezTo>
                  <a:cubicBezTo>
                    <a:pt x="5" y="42"/>
                    <a:pt x="4" y="43"/>
                    <a:pt x="4" y="44"/>
                  </a:cubicBezTo>
                  <a:cubicBezTo>
                    <a:pt x="3" y="48"/>
                    <a:pt x="5" y="51"/>
                    <a:pt x="6" y="55"/>
                  </a:cubicBezTo>
                  <a:cubicBezTo>
                    <a:pt x="6" y="55"/>
                    <a:pt x="6" y="57"/>
                    <a:pt x="6" y="58"/>
                  </a:cubicBezTo>
                  <a:cubicBezTo>
                    <a:pt x="7" y="59"/>
                    <a:pt x="9" y="59"/>
                    <a:pt x="9" y="61"/>
                  </a:cubicBezTo>
                  <a:cubicBezTo>
                    <a:pt x="10" y="61"/>
                    <a:pt x="10" y="61"/>
                    <a:pt x="10" y="61"/>
                  </a:cubicBezTo>
                  <a:lnTo>
                    <a:pt x="7" y="61"/>
                  </a:lnTo>
                  <a:close/>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7" name="Freeform 74">
              <a:extLst>
                <a:ext uri="{FF2B5EF4-FFF2-40B4-BE49-F238E27FC236}">
                  <a16:creationId xmlns:a16="http://schemas.microsoft.com/office/drawing/2014/main" id="{E1C0B0B6-2728-4216-9747-EDA58A61680F}"/>
                </a:ext>
              </a:extLst>
            </p:cNvPr>
            <p:cNvSpPr>
              <a:spLocks/>
            </p:cNvSpPr>
            <p:nvPr/>
          </p:nvSpPr>
          <p:spPr bwMode="auto">
            <a:xfrm>
              <a:off x="6964599" y="3578600"/>
              <a:ext cx="15229" cy="15229"/>
            </a:xfrm>
            <a:custGeom>
              <a:avLst/>
              <a:gdLst/>
              <a:ahLst/>
              <a:cxnLst>
                <a:cxn ang="0">
                  <a:pos x="0" y="7"/>
                </a:cxn>
                <a:cxn ang="0">
                  <a:pos x="7" y="6"/>
                </a:cxn>
                <a:cxn ang="0">
                  <a:pos x="8" y="2"/>
                </a:cxn>
                <a:cxn ang="0">
                  <a:pos x="3" y="3"/>
                </a:cxn>
                <a:cxn ang="0">
                  <a:pos x="0" y="7"/>
                </a:cxn>
              </a:cxnLst>
              <a:rect l="0" t="0" r="r" b="b"/>
              <a:pathLst>
                <a:path w="9" h="9">
                  <a:moveTo>
                    <a:pt x="0" y="7"/>
                  </a:moveTo>
                  <a:cubicBezTo>
                    <a:pt x="0" y="9"/>
                    <a:pt x="6" y="7"/>
                    <a:pt x="7" y="6"/>
                  </a:cubicBezTo>
                  <a:cubicBezTo>
                    <a:pt x="8" y="5"/>
                    <a:pt x="9" y="3"/>
                    <a:pt x="8" y="2"/>
                  </a:cubicBezTo>
                  <a:cubicBezTo>
                    <a:pt x="7" y="0"/>
                    <a:pt x="4" y="2"/>
                    <a:pt x="3" y="3"/>
                  </a:cubicBezTo>
                  <a:cubicBezTo>
                    <a:pt x="1" y="5"/>
                    <a:pt x="0" y="7"/>
                    <a:pt x="0" y="7"/>
                  </a:cubicBezTo>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8" name="Freeform 75">
              <a:extLst>
                <a:ext uri="{FF2B5EF4-FFF2-40B4-BE49-F238E27FC236}">
                  <a16:creationId xmlns:a16="http://schemas.microsoft.com/office/drawing/2014/main" id="{E665444D-EDD3-4789-A5C9-00DD637BE40F}"/>
                </a:ext>
              </a:extLst>
            </p:cNvPr>
            <p:cNvSpPr>
              <a:spLocks/>
            </p:cNvSpPr>
            <p:nvPr/>
          </p:nvSpPr>
          <p:spPr bwMode="auto">
            <a:xfrm>
              <a:off x="6888457" y="3537069"/>
              <a:ext cx="87216" cy="128748"/>
            </a:xfrm>
            <a:custGeom>
              <a:avLst/>
              <a:gdLst/>
              <a:ahLst/>
              <a:cxnLst>
                <a:cxn ang="0">
                  <a:pos x="51" y="15"/>
                </a:cxn>
                <a:cxn ang="0">
                  <a:pos x="52" y="10"/>
                </a:cxn>
                <a:cxn ang="0">
                  <a:pos x="52" y="6"/>
                </a:cxn>
                <a:cxn ang="0">
                  <a:pos x="51" y="2"/>
                </a:cxn>
                <a:cxn ang="0">
                  <a:pos x="44" y="7"/>
                </a:cxn>
                <a:cxn ang="0">
                  <a:pos x="41" y="8"/>
                </a:cxn>
                <a:cxn ang="0">
                  <a:pos x="38" y="10"/>
                </a:cxn>
                <a:cxn ang="0">
                  <a:pos x="38" y="11"/>
                </a:cxn>
                <a:cxn ang="0">
                  <a:pos x="34" y="11"/>
                </a:cxn>
                <a:cxn ang="0">
                  <a:pos x="32" y="15"/>
                </a:cxn>
                <a:cxn ang="0">
                  <a:pos x="21" y="19"/>
                </a:cxn>
                <a:cxn ang="0">
                  <a:pos x="18" y="24"/>
                </a:cxn>
                <a:cxn ang="0">
                  <a:pos x="17" y="30"/>
                </a:cxn>
                <a:cxn ang="0">
                  <a:pos x="19" y="32"/>
                </a:cxn>
                <a:cxn ang="0">
                  <a:pos x="14" y="29"/>
                </a:cxn>
                <a:cxn ang="0">
                  <a:pos x="12" y="30"/>
                </a:cxn>
                <a:cxn ang="0">
                  <a:pos x="13" y="32"/>
                </a:cxn>
                <a:cxn ang="0">
                  <a:pos x="8" y="29"/>
                </a:cxn>
                <a:cxn ang="0">
                  <a:pos x="5" y="32"/>
                </a:cxn>
                <a:cxn ang="0">
                  <a:pos x="4" y="36"/>
                </a:cxn>
                <a:cxn ang="0">
                  <a:pos x="5" y="39"/>
                </a:cxn>
                <a:cxn ang="0">
                  <a:pos x="3" y="42"/>
                </a:cxn>
                <a:cxn ang="0">
                  <a:pos x="9" y="50"/>
                </a:cxn>
                <a:cxn ang="0">
                  <a:pos x="1" y="52"/>
                </a:cxn>
                <a:cxn ang="0">
                  <a:pos x="3" y="58"/>
                </a:cxn>
                <a:cxn ang="0">
                  <a:pos x="14" y="63"/>
                </a:cxn>
                <a:cxn ang="0">
                  <a:pos x="8" y="65"/>
                </a:cxn>
                <a:cxn ang="0">
                  <a:pos x="9" y="67"/>
                </a:cxn>
                <a:cxn ang="0">
                  <a:pos x="8" y="68"/>
                </a:cxn>
                <a:cxn ang="0">
                  <a:pos x="7" y="70"/>
                </a:cxn>
                <a:cxn ang="0">
                  <a:pos x="4" y="72"/>
                </a:cxn>
                <a:cxn ang="0">
                  <a:pos x="5" y="75"/>
                </a:cxn>
                <a:cxn ang="0">
                  <a:pos x="6" y="77"/>
                </a:cxn>
                <a:cxn ang="0">
                  <a:pos x="10" y="79"/>
                </a:cxn>
                <a:cxn ang="0">
                  <a:pos x="13" y="75"/>
                </a:cxn>
                <a:cxn ang="0">
                  <a:pos x="23" y="75"/>
                </a:cxn>
                <a:cxn ang="0">
                  <a:pos x="20" y="66"/>
                </a:cxn>
                <a:cxn ang="0">
                  <a:pos x="23" y="67"/>
                </a:cxn>
                <a:cxn ang="0">
                  <a:pos x="28" y="68"/>
                </a:cxn>
                <a:cxn ang="0">
                  <a:pos x="26" y="61"/>
                </a:cxn>
                <a:cxn ang="0">
                  <a:pos x="31" y="61"/>
                </a:cxn>
                <a:cxn ang="0">
                  <a:pos x="34" y="59"/>
                </a:cxn>
                <a:cxn ang="0">
                  <a:pos x="37" y="57"/>
                </a:cxn>
                <a:cxn ang="0">
                  <a:pos x="31" y="54"/>
                </a:cxn>
                <a:cxn ang="0">
                  <a:pos x="42" y="49"/>
                </a:cxn>
                <a:cxn ang="0">
                  <a:pos x="38" y="41"/>
                </a:cxn>
                <a:cxn ang="0">
                  <a:pos x="42" y="39"/>
                </a:cxn>
                <a:cxn ang="0">
                  <a:pos x="41" y="37"/>
                </a:cxn>
                <a:cxn ang="0">
                  <a:pos x="41" y="34"/>
                </a:cxn>
                <a:cxn ang="0">
                  <a:pos x="42" y="32"/>
                </a:cxn>
                <a:cxn ang="0">
                  <a:pos x="41" y="30"/>
                </a:cxn>
                <a:cxn ang="0">
                  <a:pos x="45" y="25"/>
                </a:cxn>
                <a:cxn ang="0">
                  <a:pos x="49" y="21"/>
                </a:cxn>
                <a:cxn ang="0">
                  <a:pos x="51" y="15"/>
                </a:cxn>
              </a:cxnLst>
              <a:rect l="0" t="0" r="r" b="b"/>
              <a:pathLst>
                <a:path w="54" h="79">
                  <a:moveTo>
                    <a:pt x="51" y="15"/>
                  </a:moveTo>
                  <a:cubicBezTo>
                    <a:pt x="54" y="11"/>
                    <a:pt x="53" y="15"/>
                    <a:pt x="52" y="10"/>
                  </a:cubicBezTo>
                  <a:cubicBezTo>
                    <a:pt x="52" y="8"/>
                    <a:pt x="52" y="7"/>
                    <a:pt x="52" y="6"/>
                  </a:cubicBezTo>
                  <a:cubicBezTo>
                    <a:pt x="52" y="4"/>
                    <a:pt x="52" y="3"/>
                    <a:pt x="51" y="2"/>
                  </a:cubicBezTo>
                  <a:cubicBezTo>
                    <a:pt x="47" y="0"/>
                    <a:pt x="46" y="4"/>
                    <a:pt x="44" y="7"/>
                  </a:cubicBezTo>
                  <a:cubicBezTo>
                    <a:pt x="43" y="7"/>
                    <a:pt x="42" y="8"/>
                    <a:pt x="41" y="8"/>
                  </a:cubicBezTo>
                  <a:cubicBezTo>
                    <a:pt x="40" y="9"/>
                    <a:pt x="39" y="9"/>
                    <a:pt x="38" y="10"/>
                  </a:cubicBezTo>
                  <a:cubicBezTo>
                    <a:pt x="38" y="10"/>
                    <a:pt x="38" y="10"/>
                    <a:pt x="38" y="11"/>
                  </a:cubicBezTo>
                  <a:cubicBezTo>
                    <a:pt x="37" y="11"/>
                    <a:pt x="35" y="10"/>
                    <a:pt x="34" y="11"/>
                  </a:cubicBezTo>
                  <a:cubicBezTo>
                    <a:pt x="33" y="11"/>
                    <a:pt x="32" y="14"/>
                    <a:pt x="32" y="15"/>
                  </a:cubicBezTo>
                  <a:cubicBezTo>
                    <a:pt x="29" y="19"/>
                    <a:pt x="25" y="19"/>
                    <a:pt x="21" y="19"/>
                  </a:cubicBezTo>
                  <a:cubicBezTo>
                    <a:pt x="19" y="19"/>
                    <a:pt x="19" y="22"/>
                    <a:pt x="18" y="24"/>
                  </a:cubicBezTo>
                  <a:cubicBezTo>
                    <a:pt x="18" y="26"/>
                    <a:pt x="17" y="29"/>
                    <a:pt x="17" y="30"/>
                  </a:cubicBezTo>
                  <a:cubicBezTo>
                    <a:pt x="17" y="32"/>
                    <a:pt x="19" y="31"/>
                    <a:pt x="19" y="32"/>
                  </a:cubicBezTo>
                  <a:cubicBezTo>
                    <a:pt x="18" y="31"/>
                    <a:pt x="16" y="30"/>
                    <a:pt x="14" y="29"/>
                  </a:cubicBezTo>
                  <a:cubicBezTo>
                    <a:pt x="13" y="29"/>
                    <a:pt x="13" y="28"/>
                    <a:pt x="12" y="30"/>
                  </a:cubicBezTo>
                  <a:cubicBezTo>
                    <a:pt x="12" y="30"/>
                    <a:pt x="12" y="31"/>
                    <a:pt x="13" y="32"/>
                  </a:cubicBezTo>
                  <a:cubicBezTo>
                    <a:pt x="10" y="32"/>
                    <a:pt x="8" y="31"/>
                    <a:pt x="8" y="29"/>
                  </a:cubicBezTo>
                  <a:cubicBezTo>
                    <a:pt x="7" y="29"/>
                    <a:pt x="6" y="31"/>
                    <a:pt x="5" y="32"/>
                  </a:cubicBezTo>
                  <a:cubicBezTo>
                    <a:pt x="4" y="33"/>
                    <a:pt x="4" y="35"/>
                    <a:pt x="4" y="36"/>
                  </a:cubicBezTo>
                  <a:cubicBezTo>
                    <a:pt x="5" y="37"/>
                    <a:pt x="5" y="38"/>
                    <a:pt x="5" y="39"/>
                  </a:cubicBezTo>
                  <a:cubicBezTo>
                    <a:pt x="5" y="40"/>
                    <a:pt x="3" y="41"/>
                    <a:pt x="3" y="42"/>
                  </a:cubicBezTo>
                  <a:cubicBezTo>
                    <a:pt x="3" y="45"/>
                    <a:pt x="9" y="46"/>
                    <a:pt x="9" y="50"/>
                  </a:cubicBezTo>
                  <a:cubicBezTo>
                    <a:pt x="7" y="50"/>
                    <a:pt x="2" y="50"/>
                    <a:pt x="1" y="52"/>
                  </a:cubicBezTo>
                  <a:cubicBezTo>
                    <a:pt x="0" y="53"/>
                    <a:pt x="2" y="57"/>
                    <a:pt x="3" y="58"/>
                  </a:cubicBezTo>
                  <a:cubicBezTo>
                    <a:pt x="5" y="59"/>
                    <a:pt x="15" y="60"/>
                    <a:pt x="14" y="63"/>
                  </a:cubicBezTo>
                  <a:cubicBezTo>
                    <a:pt x="13" y="63"/>
                    <a:pt x="9" y="62"/>
                    <a:pt x="8" y="65"/>
                  </a:cubicBezTo>
                  <a:cubicBezTo>
                    <a:pt x="8" y="65"/>
                    <a:pt x="9" y="66"/>
                    <a:pt x="9" y="67"/>
                  </a:cubicBezTo>
                  <a:cubicBezTo>
                    <a:pt x="9" y="67"/>
                    <a:pt x="8" y="67"/>
                    <a:pt x="8" y="68"/>
                  </a:cubicBezTo>
                  <a:cubicBezTo>
                    <a:pt x="7" y="69"/>
                    <a:pt x="7" y="69"/>
                    <a:pt x="7" y="70"/>
                  </a:cubicBezTo>
                  <a:cubicBezTo>
                    <a:pt x="5" y="71"/>
                    <a:pt x="5" y="71"/>
                    <a:pt x="4" y="72"/>
                  </a:cubicBezTo>
                  <a:cubicBezTo>
                    <a:pt x="4" y="73"/>
                    <a:pt x="4" y="74"/>
                    <a:pt x="5" y="75"/>
                  </a:cubicBezTo>
                  <a:cubicBezTo>
                    <a:pt x="5" y="76"/>
                    <a:pt x="6" y="76"/>
                    <a:pt x="6" y="77"/>
                  </a:cubicBezTo>
                  <a:cubicBezTo>
                    <a:pt x="7" y="77"/>
                    <a:pt x="8" y="79"/>
                    <a:pt x="10" y="79"/>
                  </a:cubicBezTo>
                  <a:cubicBezTo>
                    <a:pt x="12" y="79"/>
                    <a:pt x="13" y="77"/>
                    <a:pt x="13" y="75"/>
                  </a:cubicBezTo>
                  <a:cubicBezTo>
                    <a:pt x="16" y="74"/>
                    <a:pt x="20" y="75"/>
                    <a:pt x="23" y="75"/>
                  </a:cubicBezTo>
                  <a:cubicBezTo>
                    <a:pt x="24" y="71"/>
                    <a:pt x="22" y="69"/>
                    <a:pt x="20" y="66"/>
                  </a:cubicBezTo>
                  <a:cubicBezTo>
                    <a:pt x="21" y="65"/>
                    <a:pt x="22" y="66"/>
                    <a:pt x="23" y="67"/>
                  </a:cubicBezTo>
                  <a:cubicBezTo>
                    <a:pt x="25" y="69"/>
                    <a:pt x="26" y="69"/>
                    <a:pt x="28" y="68"/>
                  </a:cubicBezTo>
                  <a:cubicBezTo>
                    <a:pt x="31" y="65"/>
                    <a:pt x="29" y="63"/>
                    <a:pt x="26" y="61"/>
                  </a:cubicBezTo>
                  <a:cubicBezTo>
                    <a:pt x="27" y="60"/>
                    <a:pt x="29" y="61"/>
                    <a:pt x="31" y="61"/>
                  </a:cubicBezTo>
                  <a:cubicBezTo>
                    <a:pt x="33" y="61"/>
                    <a:pt x="33" y="60"/>
                    <a:pt x="34" y="59"/>
                  </a:cubicBezTo>
                  <a:cubicBezTo>
                    <a:pt x="35" y="59"/>
                    <a:pt x="37" y="58"/>
                    <a:pt x="37" y="57"/>
                  </a:cubicBezTo>
                  <a:cubicBezTo>
                    <a:pt x="37" y="56"/>
                    <a:pt x="33" y="54"/>
                    <a:pt x="31" y="54"/>
                  </a:cubicBezTo>
                  <a:cubicBezTo>
                    <a:pt x="34" y="54"/>
                    <a:pt x="42" y="52"/>
                    <a:pt x="42" y="49"/>
                  </a:cubicBezTo>
                  <a:cubicBezTo>
                    <a:pt x="42" y="46"/>
                    <a:pt x="35" y="43"/>
                    <a:pt x="38" y="41"/>
                  </a:cubicBezTo>
                  <a:cubicBezTo>
                    <a:pt x="39" y="40"/>
                    <a:pt x="41" y="41"/>
                    <a:pt x="42" y="39"/>
                  </a:cubicBezTo>
                  <a:cubicBezTo>
                    <a:pt x="44" y="38"/>
                    <a:pt x="42" y="38"/>
                    <a:pt x="41" y="37"/>
                  </a:cubicBezTo>
                  <a:cubicBezTo>
                    <a:pt x="41" y="36"/>
                    <a:pt x="41" y="35"/>
                    <a:pt x="41" y="34"/>
                  </a:cubicBezTo>
                  <a:cubicBezTo>
                    <a:pt x="41" y="33"/>
                    <a:pt x="42" y="33"/>
                    <a:pt x="42" y="32"/>
                  </a:cubicBezTo>
                  <a:cubicBezTo>
                    <a:pt x="42" y="32"/>
                    <a:pt x="41" y="31"/>
                    <a:pt x="41" y="30"/>
                  </a:cubicBezTo>
                  <a:cubicBezTo>
                    <a:pt x="41" y="28"/>
                    <a:pt x="43" y="26"/>
                    <a:pt x="45" y="25"/>
                  </a:cubicBezTo>
                  <a:cubicBezTo>
                    <a:pt x="47" y="24"/>
                    <a:pt x="49" y="24"/>
                    <a:pt x="49" y="21"/>
                  </a:cubicBezTo>
                  <a:lnTo>
                    <a:pt x="51" y="15"/>
                  </a:lnTo>
                  <a:close/>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9" name="Freeform 76">
              <a:extLst>
                <a:ext uri="{FF2B5EF4-FFF2-40B4-BE49-F238E27FC236}">
                  <a16:creationId xmlns:a16="http://schemas.microsoft.com/office/drawing/2014/main" id="{CF7D8D98-5F82-450C-8552-0F45755F1E78}"/>
                </a:ext>
              </a:extLst>
            </p:cNvPr>
            <p:cNvSpPr>
              <a:spLocks/>
            </p:cNvSpPr>
            <p:nvPr/>
          </p:nvSpPr>
          <p:spPr bwMode="auto">
            <a:xfrm>
              <a:off x="7213787" y="3422166"/>
              <a:ext cx="60913" cy="47069"/>
            </a:xfrm>
            <a:custGeom>
              <a:avLst/>
              <a:gdLst/>
              <a:ahLst/>
              <a:cxnLst>
                <a:cxn ang="0">
                  <a:pos x="20" y="7"/>
                </a:cxn>
                <a:cxn ang="0">
                  <a:pos x="13" y="2"/>
                </a:cxn>
                <a:cxn ang="0">
                  <a:pos x="9" y="1"/>
                </a:cxn>
                <a:cxn ang="0">
                  <a:pos x="5" y="11"/>
                </a:cxn>
                <a:cxn ang="0">
                  <a:pos x="3" y="21"/>
                </a:cxn>
                <a:cxn ang="0">
                  <a:pos x="8" y="20"/>
                </a:cxn>
                <a:cxn ang="0">
                  <a:pos x="8" y="16"/>
                </a:cxn>
                <a:cxn ang="0">
                  <a:pos x="10" y="13"/>
                </a:cxn>
                <a:cxn ang="0">
                  <a:pos x="12" y="19"/>
                </a:cxn>
                <a:cxn ang="0">
                  <a:pos x="11" y="24"/>
                </a:cxn>
                <a:cxn ang="0">
                  <a:pos x="19" y="22"/>
                </a:cxn>
                <a:cxn ang="0">
                  <a:pos x="23" y="25"/>
                </a:cxn>
                <a:cxn ang="0">
                  <a:pos x="26" y="26"/>
                </a:cxn>
                <a:cxn ang="0">
                  <a:pos x="28" y="27"/>
                </a:cxn>
                <a:cxn ang="0">
                  <a:pos x="33" y="28"/>
                </a:cxn>
                <a:cxn ang="0">
                  <a:pos x="37" y="23"/>
                </a:cxn>
                <a:cxn ang="0">
                  <a:pos x="31" y="22"/>
                </a:cxn>
                <a:cxn ang="0">
                  <a:pos x="31" y="19"/>
                </a:cxn>
                <a:cxn ang="0">
                  <a:pos x="23" y="15"/>
                </a:cxn>
                <a:cxn ang="0">
                  <a:pos x="20" y="15"/>
                </a:cxn>
                <a:cxn ang="0">
                  <a:pos x="19" y="7"/>
                </a:cxn>
                <a:cxn ang="0">
                  <a:pos x="20" y="7"/>
                </a:cxn>
              </a:cxnLst>
              <a:rect l="0" t="0" r="r" b="b"/>
              <a:pathLst>
                <a:path w="37" h="29">
                  <a:moveTo>
                    <a:pt x="20" y="7"/>
                  </a:moveTo>
                  <a:cubicBezTo>
                    <a:pt x="20" y="5"/>
                    <a:pt x="15" y="3"/>
                    <a:pt x="13" y="2"/>
                  </a:cubicBezTo>
                  <a:cubicBezTo>
                    <a:pt x="12" y="1"/>
                    <a:pt x="10" y="0"/>
                    <a:pt x="9" y="1"/>
                  </a:cubicBezTo>
                  <a:cubicBezTo>
                    <a:pt x="8" y="5"/>
                    <a:pt x="6" y="7"/>
                    <a:pt x="5" y="11"/>
                  </a:cubicBezTo>
                  <a:cubicBezTo>
                    <a:pt x="3" y="14"/>
                    <a:pt x="0" y="17"/>
                    <a:pt x="3" y="21"/>
                  </a:cubicBezTo>
                  <a:cubicBezTo>
                    <a:pt x="5" y="24"/>
                    <a:pt x="8" y="23"/>
                    <a:pt x="8" y="20"/>
                  </a:cubicBezTo>
                  <a:cubicBezTo>
                    <a:pt x="9" y="19"/>
                    <a:pt x="8" y="17"/>
                    <a:pt x="8" y="16"/>
                  </a:cubicBezTo>
                  <a:cubicBezTo>
                    <a:pt x="9" y="15"/>
                    <a:pt x="10" y="14"/>
                    <a:pt x="10" y="13"/>
                  </a:cubicBezTo>
                  <a:cubicBezTo>
                    <a:pt x="12" y="13"/>
                    <a:pt x="13" y="17"/>
                    <a:pt x="12" y="19"/>
                  </a:cubicBezTo>
                  <a:cubicBezTo>
                    <a:pt x="12" y="20"/>
                    <a:pt x="10" y="22"/>
                    <a:pt x="11" y="24"/>
                  </a:cubicBezTo>
                  <a:cubicBezTo>
                    <a:pt x="12" y="26"/>
                    <a:pt x="17" y="23"/>
                    <a:pt x="19" y="22"/>
                  </a:cubicBezTo>
                  <a:cubicBezTo>
                    <a:pt x="21" y="22"/>
                    <a:pt x="22" y="24"/>
                    <a:pt x="23" y="25"/>
                  </a:cubicBezTo>
                  <a:cubicBezTo>
                    <a:pt x="24" y="25"/>
                    <a:pt x="25" y="25"/>
                    <a:pt x="26" y="26"/>
                  </a:cubicBezTo>
                  <a:cubicBezTo>
                    <a:pt x="28" y="26"/>
                    <a:pt x="27" y="26"/>
                    <a:pt x="28" y="27"/>
                  </a:cubicBezTo>
                  <a:cubicBezTo>
                    <a:pt x="30" y="28"/>
                    <a:pt x="31" y="29"/>
                    <a:pt x="33" y="28"/>
                  </a:cubicBezTo>
                  <a:cubicBezTo>
                    <a:pt x="34" y="28"/>
                    <a:pt x="37" y="24"/>
                    <a:pt x="37" y="23"/>
                  </a:cubicBezTo>
                  <a:cubicBezTo>
                    <a:pt x="36" y="22"/>
                    <a:pt x="33" y="23"/>
                    <a:pt x="31" y="22"/>
                  </a:cubicBezTo>
                  <a:cubicBezTo>
                    <a:pt x="31" y="22"/>
                    <a:pt x="31" y="20"/>
                    <a:pt x="31" y="19"/>
                  </a:cubicBezTo>
                  <a:cubicBezTo>
                    <a:pt x="29" y="18"/>
                    <a:pt x="22" y="18"/>
                    <a:pt x="23" y="15"/>
                  </a:cubicBezTo>
                  <a:cubicBezTo>
                    <a:pt x="22" y="15"/>
                    <a:pt x="21" y="15"/>
                    <a:pt x="20" y="15"/>
                  </a:cubicBezTo>
                  <a:cubicBezTo>
                    <a:pt x="20" y="14"/>
                    <a:pt x="25" y="6"/>
                    <a:pt x="19" y="7"/>
                  </a:cubicBezTo>
                  <a:lnTo>
                    <a:pt x="20" y="7"/>
                  </a:lnTo>
                  <a:close/>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30" name="Freeform 77">
              <a:extLst>
                <a:ext uri="{FF2B5EF4-FFF2-40B4-BE49-F238E27FC236}">
                  <a16:creationId xmlns:a16="http://schemas.microsoft.com/office/drawing/2014/main" id="{D975F240-7ED5-4F66-A66E-7E82F230FAF3}"/>
                </a:ext>
              </a:extLst>
            </p:cNvPr>
            <p:cNvSpPr>
              <a:spLocks/>
            </p:cNvSpPr>
            <p:nvPr/>
          </p:nvSpPr>
          <p:spPr bwMode="auto">
            <a:xfrm>
              <a:off x="7238706" y="3412475"/>
              <a:ext cx="22150" cy="23535"/>
            </a:xfrm>
            <a:custGeom>
              <a:avLst/>
              <a:gdLst/>
              <a:ahLst/>
              <a:cxnLst>
                <a:cxn ang="0">
                  <a:pos x="10" y="3"/>
                </a:cxn>
                <a:cxn ang="0">
                  <a:pos x="1" y="2"/>
                </a:cxn>
                <a:cxn ang="0">
                  <a:pos x="8" y="9"/>
                </a:cxn>
                <a:cxn ang="0">
                  <a:pos x="11" y="12"/>
                </a:cxn>
                <a:cxn ang="0">
                  <a:pos x="12" y="14"/>
                </a:cxn>
                <a:cxn ang="0">
                  <a:pos x="14" y="11"/>
                </a:cxn>
                <a:cxn ang="0">
                  <a:pos x="10" y="6"/>
                </a:cxn>
                <a:cxn ang="0">
                  <a:pos x="10" y="3"/>
                </a:cxn>
              </a:cxnLst>
              <a:rect l="0" t="0" r="r" b="b"/>
              <a:pathLst>
                <a:path w="14" h="14">
                  <a:moveTo>
                    <a:pt x="10" y="3"/>
                  </a:moveTo>
                  <a:cubicBezTo>
                    <a:pt x="8" y="3"/>
                    <a:pt x="3" y="0"/>
                    <a:pt x="1" y="2"/>
                  </a:cubicBezTo>
                  <a:cubicBezTo>
                    <a:pt x="0" y="5"/>
                    <a:pt x="6" y="7"/>
                    <a:pt x="8" y="9"/>
                  </a:cubicBezTo>
                  <a:cubicBezTo>
                    <a:pt x="9" y="10"/>
                    <a:pt x="10" y="11"/>
                    <a:pt x="11" y="12"/>
                  </a:cubicBezTo>
                  <a:cubicBezTo>
                    <a:pt x="11" y="13"/>
                    <a:pt x="11" y="14"/>
                    <a:pt x="12" y="14"/>
                  </a:cubicBezTo>
                  <a:cubicBezTo>
                    <a:pt x="14" y="14"/>
                    <a:pt x="14" y="12"/>
                    <a:pt x="14" y="11"/>
                  </a:cubicBezTo>
                  <a:cubicBezTo>
                    <a:pt x="14" y="8"/>
                    <a:pt x="13" y="7"/>
                    <a:pt x="10" y="6"/>
                  </a:cubicBezTo>
                  <a:lnTo>
                    <a:pt x="10" y="3"/>
                  </a:lnTo>
                  <a:close/>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31" name="Freeform 78">
              <a:extLst>
                <a:ext uri="{FF2B5EF4-FFF2-40B4-BE49-F238E27FC236}">
                  <a16:creationId xmlns:a16="http://schemas.microsoft.com/office/drawing/2014/main" id="{C33C6A43-B423-4F8F-B0B8-40BF46E79162}"/>
                </a:ext>
              </a:extLst>
            </p:cNvPr>
            <p:cNvSpPr>
              <a:spLocks/>
            </p:cNvSpPr>
            <p:nvPr/>
          </p:nvSpPr>
          <p:spPr bwMode="auto">
            <a:xfrm>
              <a:off x="7248396" y="3384787"/>
              <a:ext cx="20766" cy="24919"/>
            </a:xfrm>
            <a:custGeom>
              <a:avLst/>
              <a:gdLst/>
              <a:ahLst/>
              <a:cxnLst>
                <a:cxn ang="0">
                  <a:pos x="7" y="0"/>
                </a:cxn>
                <a:cxn ang="0">
                  <a:pos x="0" y="7"/>
                </a:cxn>
                <a:cxn ang="0">
                  <a:pos x="4" y="9"/>
                </a:cxn>
                <a:cxn ang="0">
                  <a:pos x="4" y="12"/>
                </a:cxn>
                <a:cxn ang="0">
                  <a:pos x="11" y="14"/>
                </a:cxn>
                <a:cxn ang="0">
                  <a:pos x="5" y="8"/>
                </a:cxn>
                <a:cxn ang="0">
                  <a:pos x="11" y="5"/>
                </a:cxn>
                <a:cxn ang="0">
                  <a:pos x="7" y="0"/>
                </a:cxn>
              </a:cxnLst>
              <a:rect l="0" t="0" r="r" b="b"/>
              <a:pathLst>
                <a:path w="13" h="15">
                  <a:moveTo>
                    <a:pt x="7" y="0"/>
                  </a:moveTo>
                  <a:cubicBezTo>
                    <a:pt x="4" y="0"/>
                    <a:pt x="0" y="3"/>
                    <a:pt x="0" y="7"/>
                  </a:cubicBezTo>
                  <a:cubicBezTo>
                    <a:pt x="0" y="9"/>
                    <a:pt x="2" y="8"/>
                    <a:pt x="4" y="9"/>
                  </a:cubicBezTo>
                  <a:cubicBezTo>
                    <a:pt x="4" y="10"/>
                    <a:pt x="4" y="11"/>
                    <a:pt x="4" y="12"/>
                  </a:cubicBezTo>
                  <a:cubicBezTo>
                    <a:pt x="5" y="14"/>
                    <a:pt x="9" y="15"/>
                    <a:pt x="11" y="14"/>
                  </a:cubicBezTo>
                  <a:cubicBezTo>
                    <a:pt x="11" y="11"/>
                    <a:pt x="8" y="8"/>
                    <a:pt x="5" y="8"/>
                  </a:cubicBezTo>
                  <a:cubicBezTo>
                    <a:pt x="6" y="6"/>
                    <a:pt x="10" y="6"/>
                    <a:pt x="11" y="5"/>
                  </a:cubicBezTo>
                  <a:cubicBezTo>
                    <a:pt x="13" y="2"/>
                    <a:pt x="9" y="0"/>
                    <a:pt x="7" y="0"/>
                  </a:cubicBezTo>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32" name="Freeform 79">
              <a:extLst>
                <a:ext uri="{FF2B5EF4-FFF2-40B4-BE49-F238E27FC236}">
                  <a16:creationId xmlns:a16="http://schemas.microsoft.com/office/drawing/2014/main" id="{7FD07E92-FDB5-4592-9537-CEE891288541}"/>
                </a:ext>
              </a:extLst>
            </p:cNvPr>
            <p:cNvSpPr>
              <a:spLocks/>
            </p:cNvSpPr>
            <p:nvPr/>
          </p:nvSpPr>
          <p:spPr bwMode="auto">
            <a:xfrm>
              <a:off x="7271931" y="3395862"/>
              <a:ext cx="31841" cy="23535"/>
            </a:xfrm>
            <a:custGeom>
              <a:avLst/>
              <a:gdLst/>
              <a:ahLst/>
              <a:cxnLst>
                <a:cxn ang="0">
                  <a:pos x="2" y="9"/>
                </a:cxn>
                <a:cxn ang="0">
                  <a:pos x="1" y="11"/>
                </a:cxn>
                <a:cxn ang="0">
                  <a:pos x="8" y="13"/>
                </a:cxn>
                <a:cxn ang="0">
                  <a:pos x="10" y="10"/>
                </a:cxn>
                <a:cxn ang="0">
                  <a:pos x="10" y="7"/>
                </a:cxn>
                <a:cxn ang="0">
                  <a:pos x="13" y="7"/>
                </a:cxn>
                <a:cxn ang="0">
                  <a:pos x="15" y="7"/>
                </a:cxn>
                <a:cxn ang="0">
                  <a:pos x="19" y="1"/>
                </a:cxn>
                <a:cxn ang="0">
                  <a:pos x="11" y="3"/>
                </a:cxn>
                <a:cxn ang="0">
                  <a:pos x="10" y="1"/>
                </a:cxn>
                <a:cxn ang="0">
                  <a:pos x="8" y="4"/>
                </a:cxn>
                <a:cxn ang="0">
                  <a:pos x="6" y="6"/>
                </a:cxn>
                <a:cxn ang="0">
                  <a:pos x="4" y="10"/>
                </a:cxn>
                <a:cxn ang="0">
                  <a:pos x="0" y="8"/>
                </a:cxn>
                <a:cxn ang="0">
                  <a:pos x="2" y="9"/>
                </a:cxn>
              </a:cxnLst>
              <a:rect l="0" t="0" r="r" b="b"/>
              <a:pathLst>
                <a:path w="19" h="14">
                  <a:moveTo>
                    <a:pt x="2" y="9"/>
                  </a:moveTo>
                  <a:cubicBezTo>
                    <a:pt x="1" y="8"/>
                    <a:pt x="0" y="10"/>
                    <a:pt x="1" y="11"/>
                  </a:cubicBezTo>
                  <a:cubicBezTo>
                    <a:pt x="2" y="13"/>
                    <a:pt x="6" y="14"/>
                    <a:pt x="8" y="13"/>
                  </a:cubicBezTo>
                  <a:cubicBezTo>
                    <a:pt x="9" y="12"/>
                    <a:pt x="10" y="11"/>
                    <a:pt x="10" y="10"/>
                  </a:cubicBezTo>
                  <a:cubicBezTo>
                    <a:pt x="10" y="9"/>
                    <a:pt x="9" y="7"/>
                    <a:pt x="10" y="7"/>
                  </a:cubicBezTo>
                  <a:cubicBezTo>
                    <a:pt x="11" y="6"/>
                    <a:pt x="13" y="7"/>
                    <a:pt x="13" y="7"/>
                  </a:cubicBezTo>
                  <a:cubicBezTo>
                    <a:pt x="15" y="7"/>
                    <a:pt x="14" y="8"/>
                    <a:pt x="15" y="7"/>
                  </a:cubicBezTo>
                  <a:cubicBezTo>
                    <a:pt x="17" y="5"/>
                    <a:pt x="17" y="3"/>
                    <a:pt x="19" y="1"/>
                  </a:cubicBezTo>
                  <a:cubicBezTo>
                    <a:pt x="17" y="1"/>
                    <a:pt x="10" y="0"/>
                    <a:pt x="11" y="3"/>
                  </a:cubicBezTo>
                  <a:cubicBezTo>
                    <a:pt x="11" y="3"/>
                    <a:pt x="11" y="1"/>
                    <a:pt x="10" y="1"/>
                  </a:cubicBezTo>
                  <a:cubicBezTo>
                    <a:pt x="8" y="0"/>
                    <a:pt x="8" y="3"/>
                    <a:pt x="8" y="4"/>
                  </a:cubicBezTo>
                  <a:cubicBezTo>
                    <a:pt x="8" y="6"/>
                    <a:pt x="7" y="5"/>
                    <a:pt x="6" y="6"/>
                  </a:cubicBezTo>
                  <a:cubicBezTo>
                    <a:pt x="5" y="7"/>
                    <a:pt x="5" y="9"/>
                    <a:pt x="4" y="10"/>
                  </a:cubicBezTo>
                  <a:cubicBezTo>
                    <a:pt x="3" y="9"/>
                    <a:pt x="2" y="8"/>
                    <a:pt x="0" y="8"/>
                  </a:cubicBezTo>
                  <a:lnTo>
                    <a:pt x="2" y="9"/>
                  </a:lnTo>
                  <a:close/>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33" name="Freeform 80">
              <a:extLst>
                <a:ext uri="{FF2B5EF4-FFF2-40B4-BE49-F238E27FC236}">
                  <a16:creationId xmlns:a16="http://schemas.microsoft.com/office/drawing/2014/main" id="{3AC4C4E2-6730-4246-9DE2-FD77FF0CE8CB}"/>
                </a:ext>
              </a:extLst>
            </p:cNvPr>
            <p:cNvSpPr>
              <a:spLocks/>
            </p:cNvSpPr>
            <p:nvPr/>
          </p:nvSpPr>
          <p:spPr bwMode="auto">
            <a:xfrm>
              <a:off x="7280237" y="3429088"/>
              <a:ext cx="15229" cy="9691"/>
            </a:xfrm>
            <a:custGeom>
              <a:avLst/>
              <a:gdLst/>
              <a:ahLst/>
              <a:cxnLst>
                <a:cxn ang="0">
                  <a:pos x="3" y="1"/>
                </a:cxn>
                <a:cxn ang="0">
                  <a:pos x="0" y="0"/>
                </a:cxn>
                <a:cxn ang="0">
                  <a:pos x="0" y="3"/>
                </a:cxn>
                <a:cxn ang="0">
                  <a:pos x="5" y="6"/>
                </a:cxn>
                <a:cxn ang="0">
                  <a:pos x="1" y="1"/>
                </a:cxn>
                <a:cxn ang="0">
                  <a:pos x="3" y="1"/>
                </a:cxn>
              </a:cxnLst>
              <a:rect l="0" t="0" r="r" b="b"/>
              <a:pathLst>
                <a:path w="9" h="6">
                  <a:moveTo>
                    <a:pt x="3" y="1"/>
                  </a:moveTo>
                  <a:cubicBezTo>
                    <a:pt x="3" y="1"/>
                    <a:pt x="1" y="0"/>
                    <a:pt x="0" y="0"/>
                  </a:cubicBezTo>
                  <a:cubicBezTo>
                    <a:pt x="0" y="1"/>
                    <a:pt x="0" y="2"/>
                    <a:pt x="0" y="3"/>
                  </a:cubicBezTo>
                  <a:cubicBezTo>
                    <a:pt x="1" y="4"/>
                    <a:pt x="4" y="6"/>
                    <a:pt x="5" y="6"/>
                  </a:cubicBezTo>
                  <a:cubicBezTo>
                    <a:pt x="9" y="5"/>
                    <a:pt x="4" y="0"/>
                    <a:pt x="1" y="1"/>
                  </a:cubicBezTo>
                  <a:lnTo>
                    <a:pt x="3" y="1"/>
                  </a:lnTo>
                  <a:close/>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34" name="Freeform 81">
              <a:extLst>
                <a:ext uri="{FF2B5EF4-FFF2-40B4-BE49-F238E27FC236}">
                  <a16:creationId xmlns:a16="http://schemas.microsoft.com/office/drawing/2014/main" id="{7119D9F3-E77D-4B02-AA72-6B133AFBAADA}"/>
                </a:ext>
              </a:extLst>
            </p:cNvPr>
            <p:cNvSpPr>
              <a:spLocks/>
            </p:cNvSpPr>
            <p:nvPr/>
          </p:nvSpPr>
          <p:spPr bwMode="auto">
            <a:xfrm>
              <a:off x="7213787" y="3465081"/>
              <a:ext cx="26304" cy="27688"/>
            </a:xfrm>
            <a:custGeom>
              <a:avLst/>
              <a:gdLst/>
              <a:ahLst/>
              <a:cxnLst>
                <a:cxn ang="0">
                  <a:pos x="11" y="6"/>
                </a:cxn>
                <a:cxn ang="0">
                  <a:pos x="5" y="0"/>
                </a:cxn>
                <a:cxn ang="0">
                  <a:pos x="2" y="0"/>
                </a:cxn>
                <a:cxn ang="0">
                  <a:pos x="0" y="3"/>
                </a:cxn>
                <a:cxn ang="0">
                  <a:pos x="9" y="15"/>
                </a:cxn>
                <a:cxn ang="0">
                  <a:pos x="13" y="16"/>
                </a:cxn>
                <a:cxn ang="0">
                  <a:pos x="13" y="11"/>
                </a:cxn>
                <a:cxn ang="0">
                  <a:pos x="15" y="11"/>
                </a:cxn>
                <a:cxn ang="0">
                  <a:pos x="8" y="5"/>
                </a:cxn>
                <a:cxn ang="0">
                  <a:pos x="11" y="6"/>
                </a:cxn>
              </a:cxnLst>
              <a:rect l="0" t="0" r="r" b="b"/>
              <a:pathLst>
                <a:path w="16" h="17">
                  <a:moveTo>
                    <a:pt x="11" y="6"/>
                  </a:moveTo>
                  <a:cubicBezTo>
                    <a:pt x="12" y="3"/>
                    <a:pt x="7" y="1"/>
                    <a:pt x="5" y="0"/>
                  </a:cubicBezTo>
                  <a:cubicBezTo>
                    <a:pt x="4" y="0"/>
                    <a:pt x="3" y="0"/>
                    <a:pt x="2" y="0"/>
                  </a:cubicBezTo>
                  <a:cubicBezTo>
                    <a:pt x="0" y="0"/>
                    <a:pt x="0" y="0"/>
                    <a:pt x="0" y="3"/>
                  </a:cubicBezTo>
                  <a:cubicBezTo>
                    <a:pt x="0" y="8"/>
                    <a:pt x="4" y="13"/>
                    <a:pt x="9" y="15"/>
                  </a:cubicBezTo>
                  <a:cubicBezTo>
                    <a:pt x="10" y="16"/>
                    <a:pt x="12" y="17"/>
                    <a:pt x="13" y="16"/>
                  </a:cubicBezTo>
                  <a:cubicBezTo>
                    <a:pt x="14" y="15"/>
                    <a:pt x="12" y="12"/>
                    <a:pt x="13" y="11"/>
                  </a:cubicBezTo>
                  <a:cubicBezTo>
                    <a:pt x="13" y="11"/>
                    <a:pt x="14" y="11"/>
                    <a:pt x="15" y="11"/>
                  </a:cubicBezTo>
                  <a:cubicBezTo>
                    <a:pt x="16" y="9"/>
                    <a:pt x="9" y="6"/>
                    <a:pt x="8" y="5"/>
                  </a:cubicBezTo>
                  <a:lnTo>
                    <a:pt x="11" y="6"/>
                  </a:lnTo>
                  <a:close/>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35" name="Freeform 82">
              <a:extLst>
                <a:ext uri="{FF2B5EF4-FFF2-40B4-BE49-F238E27FC236}">
                  <a16:creationId xmlns:a16="http://schemas.microsoft.com/office/drawing/2014/main" id="{E7F9065A-E935-4C5B-93B7-CAEA85F80684}"/>
                </a:ext>
              </a:extLst>
            </p:cNvPr>
            <p:cNvSpPr>
              <a:spLocks/>
            </p:cNvSpPr>
            <p:nvPr/>
          </p:nvSpPr>
          <p:spPr bwMode="auto">
            <a:xfrm>
              <a:off x="7249781" y="3473388"/>
              <a:ext cx="12460" cy="23535"/>
            </a:xfrm>
            <a:custGeom>
              <a:avLst/>
              <a:gdLst/>
              <a:ahLst/>
              <a:cxnLst>
                <a:cxn ang="0">
                  <a:pos x="6" y="3"/>
                </a:cxn>
                <a:cxn ang="0">
                  <a:pos x="3" y="2"/>
                </a:cxn>
                <a:cxn ang="0">
                  <a:pos x="1" y="6"/>
                </a:cxn>
                <a:cxn ang="0">
                  <a:pos x="0" y="11"/>
                </a:cxn>
                <a:cxn ang="0">
                  <a:pos x="5" y="12"/>
                </a:cxn>
                <a:cxn ang="0">
                  <a:pos x="4" y="5"/>
                </a:cxn>
                <a:cxn ang="0">
                  <a:pos x="5" y="0"/>
                </a:cxn>
                <a:cxn ang="0">
                  <a:pos x="6" y="3"/>
                </a:cxn>
              </a:cxnLst>
              <a:rect l="0" t="0" r="r" b="b"/>
              <a:pathLst>
                <a:path w="8" h="15">
                  <a:moveTo>
                    <a:pt x="6" y="3"/>
                  </a:moveTo>
                  <a:cubicBezTo>
                    <a:pt x="6" y="2"/>
                    <a:pt x="4" y="2"/>
                    <a:pt x="3" y="2"/>
                  </a:cubicBezTo>
                  <a:cubicBezTo>
                    <a:pt x="2" y="3"/>
                    <a:pt x="1" y="4"/>
                    <a:pt x="1" y="6"/>
                  </a:cubicBezTo>
                  <a:cubicBezTo>
                    <a:pt x="1" y="7"/>
                    <a:pt x="0" y="9"/>
                    <a:pt x="0" y="11"/>
                  </a:cubicBezTo>
                  <a:cubicBezTo>
                    <a:pt x="0" y="14"/>
                    <a:pt x="4" y="15"/>
                    <a:pt x="5" y="12"/>
                  </a:cubicBezTo>
                  <a:cubicBezTo>
                    <a:pt x="6" y="9"/>
                    <a:pt x="3" y="7"/>
                    <a:pt x="4" y="5"/>
                  </a:cubicBezTo>
                  <a:cubicBezTo>
                    <a:pt x="8" y="4"/>
                    <a:pt x="7" y="3"/>
                    <a:pt x="5" y="0"/>
                  </a:cubicBezTo>
                  <a:lnTo>
                    <a:pt x="6" y="3"/>
                  </a:lnTo>
                  <a:close/>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36" name="Freeform 83">
              <a:extLst>
                <a:ext uri="{FF2B5EF4-FFF2-40B4-BE49-F238E27FC236}">
                  <a16:creationId xmlns:a16="http://schemas.microsoft.com/office/drawing/2014/main" id="{7D69BA02-F4DA-482A-AC46-90B5F067E1C0}"/>
                </a:ext>
              </a:extLst>
            </p:cNvPr>
            <p:cNvSpPr>
              <a:spLocks/>
            </p:cNvSpPr>
            <p:nvPr/>
          </p:nvSpPr>
          <p:spPr bwMode="auto">
            <a:xfrm>
              <a:off x="7417290" y="3153597"/>
              <a:ext cx="24919" cy="52606"/>
            </a:xfrm>
            <a:custGeom>
              <a:avLst/>
              <a:gdLst/>
              <a:ahLst/>
              <a:cxnLst>
                <a:cxn ang="0">
                  <a:pos x="11" y="5"/>
                </a:cxn>
                <a:cxn ang="0">
                  <a:pos x="10" y="1"/>
                </a:cxn>
                <a:cxn ang="0">
                  <a:pos x="1" y="8"/>
                </a:cxn>
                <a:cxn ang="0">
                  <a:pos x="3" y="11"/>
                </a:cxn>
                <a:cxn ang="0">
                  <a:pos x="1" y="14"/>
                </a:cxn>
                <a:cxn ang="0">
                  <a:pos x="2" y="21"/>
                </a:cxn>
                <a:cxn ang="0">
                  <a:pos x="3" y="27"/>
                </a:cxn>
                <a:cxn ang="0">
                  <a:pos x="4" y="29"/>
                </a:cxn>
                <a:cxn ang="0">
                  <a:pos x="8" y="32"/>
                </a:cxn>
                <a:cxn ang="0">
                  <a:pos x="11" y="29"/>
                </a:cxn>
                <a:cxn ang="0">
                  <a:pos x="11" y="24"/>
                </a:cxn>
                <a:cxn ang="0">
                  <a:pos x="12" y="20"/>
                </a:cxn>
                <a:cxn ang="0">
                  <a:pos x="11" y="16"/>
                </a:cxn>
                <a:cxn ang="0">
                  <a:pos x="10" y="12"/>
                </a:cxn>
                <a:cxn ang="0">
                  <a:pos x="14" y="6"/>
                </a:cxn>
                <a:cxn ang="0">
                  <a:pos x="9" y="1"/>
                </a:cxn>
                <a:cxn ang="0">
                  <a:pos x="11" y="5"/>
                </a:cxn>
              </a:cxnLst>
              <a:rect l="0" t="0" r="r" b="b"/>
              <a:pathLst>
                <a:path w="15" h="32">
                  <a:moveTo>
                    <a:pt x="11" y="5"/>
                  </a:moveTo>
                  <a:cubicBezTo>
                    <a:pt x="13" y="4"/>
                    <a:pt x="12" y="2"/>
                    <a:pt x="10" y="1"/>
                  </a:cubicBezTo>
                  <a:cubicBezTo>
                    <a:pt x="6" y="0"/>
                    <a:pt x="1" y="4"/>
                    <a:pt x="1" y="8"/>
                  </a:cubicBezTo>
                  <a:cubicBezTo>
                    <a:pt x="0" y="10"/>
                    <a:pt x="2" y="9"/>
                    <a:pt x="3" y="11"/>
                  </a:cubicBezTo>
                  <a:cubicBezTo>
                    <a:pt x="3" y="12"/>
                    <a:pt x="2" y="14"/>
                    <a:pt x="1" y="14"/>
                  </a:cubicBezTo>
                  <a:cubicBezTo>
                    <a:pt x="0" y="16"/>
                    <a:pt x="1" y="19"/>
                    <a:pt x="2" y="21"/>
                  </a:cubicBezTo>
                  <a:cubicBezTo>
                    <a:pt x="2" y="23"/>
                    <a:pt x="3" y="25"/>
                    <a:pt x="3" y="27"/>
                  </a:cubicBezTo>
                  <a:cubicBezTo>
                    <a:pt x="4" y="29"/>
                    <a:pt x="3" y="28"/>
                    <a:pt x="4" y="29"/>
                  </a:cubicBezTo>
                  <a:cubicBezTo>
                    <a:pt x="5" y="30"/>
                    <a:pt x="7" y="31"/>
                    <a:pt x="8" y="32"/>
                  </a:cubicBezTo>
                  <a:cubicBezTo>
                    <a:pt x="10" y="32"/>
                    <a:pt x="10" y="31"/>
                    <a:pt x="11" y="29"/>
                  </a:cubicBezTo>
                  <a:cubicBezTo>
                    <a:pt x="11" y="27"/>
                    <a:pt x="11" y="25"/>
                    <a:pt x="11" y="24"/>
                  </a:cubicBezTo>
                  <a:cubicBezTo>
                    <a:pt x="11" y="23"/>
                    <a:pt x="12" y="22"/>
                    <a:pt x="12" y="20"/>
                  </a:cubicBezTo>
                  <a:cubicBezTo>
                    <a:pt x="12" y="18"/>
                    <a:pt x="12" y="17"/>
                    <a:pt x="11" y="16"/>
                  </a:cubicBezTo>
                  <a:cubicBezTo>
                    <a:pt x="11" y="15"/>
                    <a:pt x="10" y="13"/>
                    <a:pt x="10" y="12"/>
                  </a:cubicBezTo>
                  <a:cubicBezTo>
                    <a:pt x="10" y="10"/>
                    <a:pt x="13" y="8"/>
                    <a:pt x="14" y="6"/>
                  </a:cubicBezTo>
                  <a:cubicBezTo>
                    <a:pt x="15" y="3"/>
                    <a:pt x="10" y="3"/>
                    <a:pt x="9" y="1"/>
                  </a:cubicBezTo>
                  <a:lnTo>
                    <a:pt x="11" y="5"/>
                  </a:lnTo>
                  <a:close/>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37" name="Freeform 84">
              <a:extLst>
                <a:ext uri="{FF2B5EF4-FFF2-40B4-BE49-F238E27FC236}">
                  <a16:creationId xmlns:a16="http://schemas.microsoft.com/office/drawing/2014/main" id="{88D290EB-30A0-459C-8AD3-AE41D8EA9D3E}"/>
                </a:ext>
              </a:extLst>
            </p:cNvPr>
            <p:cNvSpPr>
              <a:spLocks/>
            </p:cNvSpPr>
            <p:nvPr/>
          </p:nvSpPr>
          <p:spPr bwMode="auto">
            <a:xfrm>
              <a:off x="7444978" y="3177131"/>
              <a:ext cx="9691" cy="11075"/>
            </a:xfrm>
            <a:custGeom>
              <a:avLst/>
              <a:gdLst/>
              <a:ahLst/>
              <a:cxnLst>
                <a:cxn ang="0">
                  <a:pos x="3" y="0"/>
                </a:cxn>
                <a:cxn ang="0">
                  <a:pos x="5" y="6"/>
                </a:cxn>
                <a:cxn ang="0">
                  <a:pos x="3" y="7"/>
                </a:cxn>
                <a:cxn ang="0">
                  <a:pos x="1" y="5"/>
                </a:cxn>
                <a:cxn ang="0">
                  <a:pos x="5" y="2"/>
                </a:cxn>
                <a:cxn ang="0">
                  <a:pos x="3" y="0"/>
                </a:cxn>
              </a:cxnLst>
              <a:rect l="0" t="0" r="r" b="b"/>
              <a:pathLst>
                <a:path w="6" h="7">
                  <a:moveTo>
                    <a:pt x="3" y="0"/>
                  </a:moveTo>
                  <a:cubicBezTo>
                    <a:pt x="6" y="0"/>
                    <a:pt x="6" y="4"/>
                    <a:pt x="5" y="6"/>
                  </a:cubicBezTo>
                  <a:cubicBezTo>
                    <a:pt x="4" y="7"/>
                    <a:pt x="4" y="7"/>
                    <a:pt x="3" y="7"/>
                  </a:cubicBezTo>
                  <a:cubicBezTo>
                    <a:pt x="2" y="7"/>
                    <a:pt x="1" y="6"/>
                    <a:pt x="1" y="5"/>
                  </a:cubicBezTo>
                  <a:cubicBezTo>
                    <a:pt x="0" y="3"/>
                    <a:pt x="2" y="0"/>
                    <a:pt x="5" y="2"/>
                  </a:cubicBezTo>
                  <a:lnTo>
                    <a:pt x="3" y="0"/>
                  </a:lnTo>
                  <a:close/>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38" name="Freeform 85">
              <a:extLst>
                <a:ext uri="{FF2B5EF4-FFF2-40B4-BE49-F238E27FC236}">
                  <a16:creationId xmlns:a16="http://schemas.microsoft.com/office/drawing/2014/main" id="{7E59ADE8-173B-4814-B3B1-9EEDA6EFA153}"/>
                </a:ext>
              </a:extLst>
            </p:cNvPr>
            <p:cNvSpPr>
              <a:spLocks/>
            </p:cNvSpPr>
            <p:nvPr/>
          </p:nvSpPr>
          <p:spPr bwMode="auto">
            <a:xfrm>
              <a:off x="7372990" y="3161903"/>
              <a:ext cx="71988" cy="150898"/>
            </a:xfrm>
            <a:custGeom>
              <a:avLst/>
              <a:gdLst/>
              <a:ahLst/>
              <a:cxnLst>
                <a:cxn ang="0">
                  <a:pos x="36" y="35"/>
                </a:cxn>
                <a:cxn ang="0">
                  <a:pos x="44" y="37"/>
                </a:cxn>
                <a:cxn ang="0">
                  <a:pos x="41" y="34"/>
                </a:cxn>
                <a:cxn ang="0">
                  <a:pos x="33" y="33"/>
                </a:cxn>
                <a:cxn ang="0">
                  <a:pos x="30" y="32"/>
                </a:cxn>
                <a:cxn ang="0">
                  <a:pos x="28" y="26"/>
                </a:cxn>
                <a:cxn ang="0">
                  <a:pos x="20" y="26"/>
                </a:cxn>
                <a:cxn ang="0">
                  <a:pos x="20" y="16"/>
                </a:cxn>
                <a:cxn ang="0">
                  <a:pos x="21" y="12"/>
                </a:cxn>
                <a:cxn ang="0">
                  <a:pos x="6" y="20"/>
                </a:cxn>
                <a:cxn ang="0">
                  <a:pos x="9" y="25"/>
                </a:cxn>
                <a:cxn ang="0">
                  <a:pos x="12" y="28"/>
                </a:cxn>
                <a:cxn ang="0">
                  <a:pos x="13" y="32"/>
                </a:cxn>
                <a:cxn ang="0">
                  <a:pos x="16" y="36"/>
                </a:cxn>
                <a:cxn ang="0">
                  <a:pos x="13" y="41"/>
                </a:cxn>
                <a:cxn ang="0">
                  <a:pos x="11" y="44"/>
                </a:cxn>
                <a:cxn ang="0">
                  <a:pos x="4" y="41"/>
                </a:cxn>
                <a:cxn ang="0">
                  <a:pos x="0" y="44"/>
                </a:cxn>
                <a:cxn ang="0">
                  <a:pos x="3" y="48"/>
                </a:cxn>
                <a:cxn ang="0">
                  <a:pos x="6" y="54"/>
                </a:cxn>
                <a:cxn ang="0">
                  <a:pos x="21" y="54"/>
                </a:cxn>
                <a:cxn ang="0">
                  <a:pos x="21" y="67"/>
                </a:cxn>
                <a:cxn ang="0">
                  <a:pos x="20" y="80"/>
                </a:cxn>
                <a:cxn ang="0">
                  <a:pos x="20" y="92"/>
                </a:cxn>
                <a:cxn ang="0">
                  <a:pos x="25" y="82"/>
                </a:cxn>
                <a:cxn ang="0">
                  <a:pos x="28" y="68"/>
                </a:cxn>
                <a:cxn ang="0">
                  <a:pos x="30" y="61"/>
                </a:cxn>
                <a:cxn ang="0">
                  <a:pos x="36" y="62"/>
                </a:cxn>
                <a:cxn ang="0">
                  <a:pos x="33" y="58"/>
                </a:cxn>
                <a:cxn ang="0">
                  <a:pos x="29" y="52"/>
                </a:cxn>
                <a:cxn ang="0">
                  <a:pos x="34" y="44"/>
                </a:cxn>
                <a:cxn ang="0">
                  <a:pos x="33" y="38"/>
                </a:cxn>
                <a:cxn ang="0">
                  <a:pos x="37" y="34"/>
                </a:cxn>
              </a:cxnLst>
              <a:rect l="0" t="0" r="r" b="b"/>
              <a:pathLst>
                <a:path w="44" h="93">
                  <a:moveTo>
                    <a:pt x="37" y="34"/>
                  </a:moveTo>
                  <a:cubicBezTo>
                    <a:pt x="37" y="35"/>
                    <a:pt x="37" y="35"/>
                    <a:pt x="36" y="35"/>
                  </a:cubicBezTo>
                  <a:cubicBezTo>
                    <a:pt x="36" y="35"/>
                    <a:pt x="36" y="37"/>
                    <a:pt x="36" y="38"/>
                  </a:cubicBezTo>
                  <a:cubicBezTo>
                    <a:pt x="38" y="38"/>
                    <a:pt x="43" y="39"/>
                    <a:pt x="44" y="37"/>
                  </a:cubicBezTo>
                  <a:cubicBezTo>
                    <a:pt x="43" y="37"/>
                    <a:pt x="42" y="37"/>
                    <a:pt x="42" y="36"/>
                  </a:cubicBezTo>
                  <a:cubicBezTo>
                    <a:pt x="41" y="36"/>
                    <a:pt x="41" y="35"/>
                    <a:pt x="41" y="34"/>
                  </a:cubicBezTo>
                  <a:cubicBezTo>
                    <a:pt x="40" y="33"/>
                    <a:pt x="35" y="32"/>
                    <a:pt x="35" y="35"/>
                  </a:cubicBezTo>
                  <a:cubicBezTo>
                    <a:pt x="34" y="35"/>
                    <a:pt x="33" y="34"/>
                    <a:pt x="33" y="33"/>
                  </a:cubicBezTo>
                  <a:cubicBezTo>
                    <a:pt x="32" y="32"/>
                    <a:pt x="33" y="32"/>
                    <a:pt x="33" y="31"/>
                  </a:cubicBezTo>
                  <a:cubicBezTo>
                    <a:pt x="32" y="31"/>
                    <a:pt x="29" y="30"/>
                    <a:pt x="30" y="32"/>
                  </a:cubicBezTo>
                  <a:cubicBezTo>
                    <a:pt x="30" y="31"/>
                    <a:pt x="30" y="30"/>
                    <a:pt x="30" y="29"/>
                  </a:cubicBezTo>
                  <a:cubicBezTo>
                    <a:pt x="30" y="27"/>
                    <a:pt x="30" y="27"/>
                    <a:pt x="28" y="26"/>
                  </a:cubicBezTo>
                  <a:cubicBezTo>
                    <a:pt x="24" y="25"/>
                    <a:pt x="22" y="25"/>
                    <a:pt x="22" y="30"/>
                  </a:cubicBezTo>
                  <a:cubicBezTo>
                    <a:pt x="22" y="28"/>
                    <a:pt x="20" y="27"/>
                    <a:pt x="20" y="26"/>
                  </a:cubicBezTo>
                  <a:cubicBezTo>
                    <a:pt x="19" y="25"/>
                    <a:pt x="20" y="22"/>
                    <a:pt x="20" y="21"/>
                  </a:cubicBezTo>
                  <a:cubicBezTo>
                    <a:pt x="20" y="19"/>
                    <a:pt x="19" y="18"/>
                    <a:pt x="20" y="16"/>
                  </a:cubicBezTo>
                  <a:cubicBezTo>
                    <a:pt x="20" y="16"/>
                    <a:pt x="20" y="16"/>
                    <a:pt x="21" y="15"/>
                  </a:cubicBezTo>
                  <a:cubicBezTo>
                    <a:pt x="21" y="14"/>
                    <a:pt x="21" y="13"/>
                    <a:pt x="21" y="12"/>
                  </a:cubicBezTo>
                  <a:cubicBezTo>
                    <a:pt x="21" y="0"/>
                    <a:pt x="8" y="20"/>
                    <a:pt x="10" y="21"/>
                  </a:cubicBezTo>
                  <a:cubicBezTo>
                    <a:pt x="9" y="21"/>
                    <a:pt x="7" y="20"/>
                    <a:pt x="6" y="20"/>
                  </a:cubicBezTo>
                  <a:cubicBezTo>
                    <a:pt x="6" y="21"/>
                    <a:pt x="6" y="22"/>
                    <a:pt x="6" y="22"/>
                  </a:cubicBezTo>
                  <a:cubicBezTo>
                    <a:pt x="6" y="24"/>
                    <a:pt x="8" y="24"/>
                    <a:pt x="9" y="25"/>
                  </a:cubicBezTo>
                  <a:cubicBezTo>
                    <a:pt x="9" y="25"/>
                    <a:pt x="8" y="26"/>
                    <a:pt x="9" y="26"/>
                  </a:cubicBezTo>
                  <a:cubicBezTo>
                    <a:pt x="10" y="28"/>
                    <a:pt x="10" y="27"/>
                    <a:pt x="12" y="28"/>
                  </a:cubicBezTo>
                  <a:cubicBezTo>
                    <a:pt x="14" y="28"/>
                    <a:pt x="13" y="28"/>
                    <a:pt x="14" y="29"/>
                  </a:cubicBezTo>
                  <a:cubicBezTo>
                    <a:pt x="14" y="30"/>
                    <a:pt x="13" y="31"/>
                    <a:pt x="13" y="32"/>
                  </a:cubicBezTo>
                  <a:cubicBezTo>
                    <a:pt x="14" y="33"/>
                    <a:pt x="14" y="33"/>
                    <a:pt x="15" y="35"/>
                  </a:cubicBezTo>
                  <a:cubicBezTo>
                    <a:pt x="16" y="35"/>
                    <a:pt x="16" y="35"/>
                    <a:pt x="16" y="36"/>
                  </a:cubicBezTo>
                  <a:cubicBezTo>
                    <a:pt x="15" y="36"/>
                    <a:pt x="12" y="35"/>
                    <a:pt x="11" y="36"/>
                  </a:cubicBezTo>
                  <a:cubicBezTo>
                    <a:pt x="11" y="37"/>
                    <a:pt x="12" y="40"/>
                    <a:pt x="13" y="41"/>
                  </a:cubicBezTo>
                  <a:cubicBezTo>
                    <a:pt x="12" y="42"/>
                    <a:pt x="11" y="41"/>
                    <a:pt x="11" y="42"/>
                  </a:cubicBezTo>
                  <a:cubicBezTo>
                    <a:pt x="10" y="42"/>
                    <a:pt x="11" y="43"/>
                    <a:pt x="11" y="44"/>
                  </a:cubicBezTo>
                  <a:cubicBezTo>
                    <a:pt x="9" y="44"/>
                    <a:pt x="6" y="45"/>
                    <a:pt x="5" y="44"/>
                  </a:cubicBezTo>
                  <a:cubicBezTo>
                    <a:pt x="3" y="44"/>
                    <a:pt x="4" y="43"/>
                    <a:pt x="4" y="41"/>
                  </a:cubicBezTo>
                  <a:cubicBezTo>
                    <a:pt x="4" y="40"/>
                    <a:pt x="2" y="38"/>
                    <a:pt x="0" y="40"/>
                  </a:cubicBezTo>
                  <a:cubicBezTo>
                    <a:pt x="0" y="40"/>
                    <a:pt x="0" y="43"/>
                    <a:pt x="0" y="44"/>
                  </a:cubicBezTo>
                  <a:cubicBezTo>
                    <a:pt x="0" y="45"/>
                    <a:pt x="0" y="47"/>
                    <a:pt x="0" y="47"/>
                  </a:cubicBezTo>
                  <a:cubicBezTo>
                    <a:pt x="1" y="48"/>
                    <a:pt x="2" y="47"/>
                    <a:pt x="3" y="48"/>
                  </a:cubicBezTo>
                  <a:cubicBezTo>
                    <a:pt x="5" y="49"/>
                    <a:pt x="4" y="50"/>
                    <a:pt x="4" y="51"/>
                  </a:cubicBezTo>
                  <a:cubicBezTo>
                    <a:pt x="4" y="52"/>
                    <a:pt x="5" y="53"/>
                    <a:pt x="6" y="54"/>
                  </a:cubicBezTo>
                  <a:cubicBezTo>
                    <a:pt x="9" y="56"/>
                    <a:pt x="11" y="54"/>
                    <a:pt x="14" y="55"/>
                  </a:cubicBezTo>
                  <a:cubicBezTo>
                    <a:pt x="14" y="60"/>
                    <a:pt x="20" y="57"/>
                    <a:pt x="21" y="54"/>
                  </a:cubicBezTo>
                  <a:cubicBezTo>
                    <a:pt x="21" y="57"/>
                    <a:pt x="20" y="60"/>
                    <a:pt x="20" y="63"/>
                  </a:cubicBezTo>
                  <a:cubicBezTo>
                    <a:pt x="20" y="64"/>
                    <a:pt x="21" y="66"/>
                    <a:pt x="21" y="67"/>
                  </a:cubicBezTo>
                  <a:cubicBezTo>
                    <a:pt x="20" y="69"/>
                    <a:pt x="18" y="70"/>
                    <a:pt x="17" y="72"/>
                  </a:cubicBezTo>
                  <a:cubicBezTo>
                    <a:pt x="17" y="76"/>
                    <a:pt x="20" y="77"/>
                    <a:pt x="20" y="80"/>
                  </a:cubicBezTo>
                  <a:cubicBezTo>
                    <a:pt x="19" y="83"/>
                    <a:pt x="19" y="86"/>
                    <a:pt x="19" y="89"/>
                  </a:cubicBezTo>
                  <a:cubicBezTo>
                    <a:pt x="19" y="90"/>
                    <a:pt x="19" y="91"/>
                    <a:pt x="20" y="92"/>
                  </a:cubicBezTo>
                  <a:cubicBezTo>
                    <a:pt x="21" y="93"/>
                    <a:pt x="22" y="92"/>
                    <a:pt x="23" y="91"/>
                  </a:cubicBezTo>
                  <a:cubicBezTo>
                    <a:pt x="25" y="88"/>
                    <a:pt x="26" y="86"/>
                    <a:pt x="25" y="82"/>
                  </a:cubicBezTo>
                  <a:cubicBezTo>
                    <a:pt x="24" y="80"/>
                    <a:pt x="25" y="78"/>
                    <a:pt x="25" y="76"/>
                  </a:cubicBezTo>
                  <a:cubicBezTo>
                    <a:pt x="25" y="73"/>
                    <a:pt x="25" y="70"/>
                    <a:pt x="28" y="68"/>
                  </a:cubicBezTo>
                  <a:cubicBezTo>
                    <a:pt x="29" y="68"/>
                    <a:pt x="31" y="67"/>
                    <a:pt x="31" y="65"/>
                  </a:cubicBezTo>
                  <a:cubicBezTo>
                    <a:pt x="30" y="64"/>
                    <a:pt x="29" y="63"/>
                    <a:pt x="30" y="61"/>
                  </a:cubicBezTo>
                  <a:cubicBezTo>
                    <a:pt x="32" y="61"/>
                    <a:pt x="31" y="63"/>
                    <a:pt x="32" y="64"/>
                  </a:cubicBezTo>
                  <a:cubicBezTo>
                    <a:pt x="33" y="65"/>
                    <a:pt x="35" y="63"/>
                    <a:pt x="36" y="62"/>
                  </a:cubicBezTo>
                  <a:cubicBezTo>
                    <a:pt x="37" y="60"/>
                    <a:pt x="39" y="58"/>
                    <a:pt x="37" y="57"/>
                  </a:cubicBezTo>
                  <a:cubicBezTo>
                    <a:pt x="36" y="56"/>
                    <a:pt x="33" y="56"/>
                    <a:pt x="33" y="58"/>
                  </a:cubicBezTo>
                  <a:cubicBezTo>
                    <a:pt x="32" y="58"/>
                    <a:pt x="32" y="57"/>
                    <a:pt x="31" y="56"/>
                  </a:cubicBezTo>
                  <a:cubicBezTo>
                    <a:pt x="31" y="55"/>
                    <a:pt x="28" y="53"/>
                    <a:pt x="29" y="52"/>
                  </a:cubicBezTo>
                  <a:cubicBezTo>
                    <a:pt x="31" y="51"/>
                    <a:pt x="34" y="52"/>
                    <a:pt x="36" y="50"/>
                  </a:cubicBezTo>
                  <a:cubicBezTo>
                    <a:pt x="37" y="48"/>
                    <a:pt x="33" y="46"/>
                    <a:pt x="34" y="44"/>
                  </a:cubicBezTo>
                  <a:cubicBezTo>
                    <a:pt x="34" y="43"/>
                    <a:pt x="34" y="43"/>
                    <a:pt x="34" y="42"/>
                  </a:cubicBezTo>
                  <a:cubicBezTo>
                    <a:pt x="35" y="40"/>
                    <a:pt x="34" y="39"/>
                    <a:pt x="33" y="38"/>
                  </a:cubicBezTo>
                  <a:cubicBezTo>
                    <a:pt x="33" y="38"/>
                    <a:pt x="34" y="37"/>
                    <a:pt x="35" y="37"/>
                  </a:cubicBezTo>
                  <a:lnTo>
                    <a:pt x="37" y="34"/>
                  </a:lnTo>
                  <a:close/>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39" name="Freeform 86">
              <a:extLst>
                <a:ext uri="{FF2B5EF4-FFF2-40B4-BE49-F238E27FC236}">
                  <a16:creationId xmlns:a16="http://schemas.microsoft.com/office/drawing/2014/main" id="{506B6AA4-7500-43C1-A27C-758D02407107}"/>
                </a:ext>
              </a:extLst>
            </p:cNvPr>
            <p:cNvSpPr>
              <a:spLocks/>
            </p:cNvSpPr>
            <p:nvPr/>
          </p:nvSpPr>
          <p:spPr bwMode="auto">
            <a:xfrm>
              <a:off x="7440825" y="3135599"/>
              <a:ext cx="17997" cy="34610"/>
            </a:xfrm>
            <a:custGeom>
              <a:avLst/>
              <a:gdLst/>
              <a:ahLst/>
              <a:cxnLst>
                <a:cxn ang="0">
                  <a:pos x="9" y="2"/>
                </a:cxn>
                <a:cxn ang="0">
                  <a:pos x="1" y="11"/>
                </a:cxn>
                <a:cxn ang="0">
                  <a:pos x="1" y="18"/>
                </a:cxn>
                <a:cxn ang="0">
                  <a:pos x="8" y="15"/>
                </a:cxn>
                <a:cxn ang="0">
                  <a:pos x="9" y="0"/>
                </a:cxn>
                <a:cxn ang="0">
                  <a:pos x="9" y="2"/>
                </a:cxn>
              </a:cxnLst>
              <a:rect l="0" t="0" r="r" b="b"/>
              <a:pathLst>
                <a:path w="11" h="21">
                  <a:moveTo>
                    <a:pt x="9" y="2"/>
                  </a:moveTo>
                  <a:cubicBezTo>
                    <a:pt x="4" y="2"/>
                    <a:pt x="1" y="7"/>
                    <a:pt x="1" y="11"/>
                  </a:cubicBezTo>
                  <a:cubicBezTo>
                    <a:pt x="1" y="13"/>
                    <a:pt x="0" y="17"/>
                    <a:pt x="1" y="18"/>
                  </a:cubicBezTo>
                  <a:cubicBezTo>
                    <a:pt x="3" y="21"/>
                    <a:pt x="7" y="17"/>
                    <a:pt x="8" y="15"/>
                  </a:cubicBezTo>
                  <a:cubicBezTo>
                    <a:pt x="10" y="11"/>
                    <a:pt x="11" y="6"/>
                    <a:pt x="9" y="0"/>
                  </a:cubicBezTo>
                  <a:lnTo>
                    <a:pt x="9" y="2"/>
                  </a:lnTo>
                  <a:close/>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40" name="Line 87">
              <a:extLst>
                <a:ext uri="{FF2B5EF4-FFF2-40B4-BE49-F238E27FC236}">
                  <a16:creationId xmlns:a16="http://schemas.microsoft.com/office/drawing/2014/main" id="{FB2B1C4F-8893-4E60-BAA5-6E966CBDFDA1}"/>
                </a:ext>
              </a:extLst>
            </p:cNvPr>
            <p:cNvSpPr>
              <a:spLocks noChangeShapeType="1"/>
            </p:cNvSpPr>
            <p:nvPr/>
          </p:nvSpPr>
          <p:spPr bwMode="auto">
            <a:xfrm>
              <a:off x="6846926" y="3816714"/>
              <a:ext cx="1385" cy="1385"/>
            </a:xfrm>
            <a:prstGeom prst="line">
              <a:avLst/>
            </a:pr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41" name="Line 88">
              <a:extLst>
                <a:ext uri="{FF2B5EF4-FFF2-40B4-BE49-F238E27FC236}">
                  <a16:creationId xmlns:a16="http://schemas.microsoft.com/office/drawing/2014/main" id="{48FF4F30-82C0-47B4-822A-AD53B8895F44}"/>
                </a:ext>
              </a:extLst>
            </p:cNvPr>
            <p:cNvSpPr>
              <a:spLocks noChangeShapeType="1"/>
            </p:cNvSpPr>
            <p:nvPr/>
          </p:nvSpPr>
          <p:spPr bwMode="auto">
            <a:xfrm>
              <a:off x="6846926" y="3816714"/>
              <a:ext cx="1385" cy="1385"/>
            </a:xfrm>
            <a:prstGeom prst="line">
              <a:avLst/>
            </a:pr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42" name="Freeform 89">
              <a:extLst>
                <a:ext uri="{FF2B5EF4-FFF2-40B4-BE49-F238E27FC236}">
                  <a16:creationId xmlns:a16="http://schemas.microsoft.com/office/drawing/2014/main" id="{330C34E8-47FB-41F5-8E53-9A895AFDBE8A}"/>
                </a:ext>
              </a:extLst>
            </p:cNvPr>
            <p:cNvSpPr>
              <a:spLocks/>
            </p:cNvSpPr>
            <p:nvPr/>
          </p:nvSpPr>
          <p:spPr bwMode="auto">
            <a:xfrm>
              <a:off x="6806779" y="4058980"/>
              <a:ext cx="229807" cy="193813"/>
            </a:xfrm>
            <a:custGeom>
              <a:avLst/>
              <a:gdLst/>
              <a:ahLst/>
              <a:cxnLst>
                <a:cxn ang="0">
                  <a:pos x="140" y="68"/>
                </a:cxn>
                <a:cxn ang="0">
                  <a:pos x="135" y="48"/>
                </a:cxn>
                <a:cxn ang="0">
                  <a:pos x="127" y="45"/>
                </a:cxn>
                <a:cxn ang="0">
                  <a:pos x="118" y="42"/>
                </a:cxn>
                <a:cxn ang="0">
                  <a:pos x="107" y="16"/>
                </a:cxn>
                <a:cxn ang="0">
                  <a:pos x="90" y="6"/>
                </a:cxn>
                <a:cxn ang="0">
                  <a:pos x="78" y="1"/>
                </a:cxn>
                <a:cxn ang="0">
                  <a:pos x="73" y="0"/>
                </a:cxn>
                <a:cxn ang="0">
                  <a:pos x="61" y="6"/>
                </a:cxn>
                <a:cxn ang="0">
                  <a:pos x="58" y="13"/>
                </a:cxn>
                <a:cxn ang="0">
                  <a:pos x="55" y="16"/>
                </a:cxn>
                <a:cxn ang="0">
                  <a:pos x="50" y="21"/>
                </a:cxn>
                <a:cxn ang="0">
                  <a:pos x="41" y="26"/>
                </a:cxn>
                <a:cxn ang="0">
                  <a:pos x="35" y="36"/>
                </a:cxn>
                <a:cxn ang="0">
                  <a:pos x="31" y="44"/>
                </a:cxn>
                <a:cxn ang="0">
                  <a:pos x="24" y="53"/>
                </a:cxn>
                <a:cxn ang="0">
                  <a:pos x="11" y="55"/>
                </a:cxn>
                <a:cxn ang="0">
                  <a:pos x="11" y="61"/>
                </a:cxn>
                <a:cxn ang="0">
                  <a:pos x="19" y="63"/>
                </a:cxn>
                <a:cxn ang="0">
                  <a:pos x="14" y="68"/>
                </a:cxn>
                <a:cxn ang="0">
                  <a:pos x="3" y="76"/>
                </a:cxn>
                <a:cxn ang="0">
                  <a:pos x="1" y="86"/>
                </a:cxn>
                <a:cxn ang="0">
                  <a:pos x="6" y="90"/>
                </a:cxn>
                <a:cxn ang="0">
                  <a:pos x="7" y="94"/>
                </a:cxn>
                <a:cxn ang="0">
                  <a:pos x="11" y="100"/>
                </a:cxn>
                <a:cxn ang="0">
                  <a:pos x="22" y="103"/>
                </a:cxn>
                <a:cxn ang="0">
                  <a:pos x="25" y="106"/>
                </a:cxn>
                <a:cxn ang="0">
                  <a:pos x="35" y="109"/>
                </a:cxn>
                <a:cxn ang="0">
                  <a:pos x="42" y="104"/>
                </a:cxn>
                <a:cxn ang="0">
                  <a:pos x="49" y="97"/>
                </a:cxn>
                <a:cxn ang="0">
                  <a:pos x="50" y="89"/>
                </a:cxn>
                <a:cxn ang="0">
                  <a:pos x="58" y="84"/>
                </a:cxn>
                <a:cxn ang="0">
                  <a:pos x="66" y="95"/>
                </a:cxn>
                <a:cxn ang="0">
                  <a:pos x="71" y="102"/>
                </a:cxn>
                <a:cxn ang="0">
                  <a:pos x="76" y="113"/>
                </a:cxn>
                <a:cxn ang="0">
                  <a:pos x="85" y="116"/>
                </a:cxn>
                <a:cxn ang="0">
                  <a:pos x="89" y="113"/>
                </a:cxn>
                <a:cxn ang="0">
                  <a:pos x="95" y="112"/>
                </a:cxn>
                <a:cxn ang="0">
                  <a:pos x="104" y="116"/>
                </a:cxn>
                <a:cxn ang="0">
                  <a:pos x="110" y="117"/>
                </a:cxn>
                <a:cxn ang="0">
                  <a:pos x="117" y="99"/>
                </a:cxn>
                <a:cxn ang="0">
                  <a:pos x="132" y="94"/>
                </a:cxn>
                <a:cxn ang="0">
                  <a:pos x="140" y="77"/>
                </a:cxn>
              </a:cxnLst>
              <a:rect l="0" t="0" r="r" b="b"/>
              <a:pathLst>
                <a:path w="141" h="119">
                  <a:moveTo>
                    <a:pt x="140" y="77"/>
                  </a:moveTo>
                  <a:cubicBezTo>
                    <a:pt x="140" y="74"/>
                    <a:pt x="141" y="71"/>
                    <a:pt x="140" y="68"/>
                  </a:cubicBezTo>
                  <a:cubicBezTo>
                    <a:pt x="139" y="65"/>
                    <a:pt x="135" y="62"/>
                    <a:pt x="133" y="62"/>
                  </a:cubicBezTo>
                  <a:cubicBezTo>
                    <a:pt x="132" y="57"/>
                    <a:pt x="137" y="53"/>
                    <a:pt x="135" y="48"/>
                  </a:cubicBezTo>
                  <a:cubicBezTo>
                    <a:pt x="134" y="48"/>
                    <a:pt x="132" y="48"/>
                    <a:pt x="131" y="47"/>
                  </a:cubicBezTo>
                  <a:cubicBezTo>
                    <a:pt x="128" y="46"/>
                    <a:pt x="129" y="47"/>
                    <a:pt x="127" y="45"/>
                  </a:cubicBezTo>
                  <a:cubicBezTo>
                    <a:pt x="126" y="43"/>
                    <a:pt x="125" y="41"/>
                    <a:pt x="122" y="41"/>
                  </a:cubicBezTo>
                  <a:cubicBezTo>
                    <a:pt x="120" y="41"/>
                    <a:pt x="120" y="43"/>
                    <a:pt x="118" y="42"/>
                  </a:cubicBezTo>
                  <a:cubicBezTo>
                    <a:pt x="118" y="38"/>
                    <a:pt x="114" y="34"/>
                    <a:pt x="112" y="30"/>
                  </a:cubicBezTo>
                  <a:cubicBezTo>
                    <a:pt x="109" y="25"/>
                    <a:pt x="107" y="22"/>
                    <a:pt x="107" y="16"/>
                  </a:cubicBezTo>
                  <a:cubicBezTo>
                    <a:pt x="109" y="14"/>
                    <a:pt x="109" y="14"/>
                    <a:pt x="109" y="14"/>
                  </a:cubicBezTo>
                  <a:cubicBezTo>
                    <a:pt x="106" y="6"/>
                    <a:pt x="97" y="5"/>
                    <a:pt x="90" y="6"/>
                  </a:cubicBezTo>
                  <a:cubicBezTo>
                    <a:pt x="86" y="6"/>
                    <a:pt x="85" y="8"/>
                    <a:pt x="82" y="8"/>
                  </a:cubicBezTo>
                  <a:cubicBezTo>
                    <a:pt x="77" y="9"/>
                    <a:pt x="78" y="4"/>
                    <a:pt x="78" y="1"/>
                  </a:cubicBezTo>
                  <a:cubicBezTo>
                    <a:pt x="76" y="0"/>
                    <a:pt x="75" y="0"/>
                    <a:pt x="73" y="0"/>
                  </a:cubicBezTo>
                  <a:cubicBezTo>
                    <a:pt x="73" y="0"/>
                    <a:pt x="73" y="0"/>
                    <a:pt x="73" y="0"/>
                  </a:cubicBezTo>
                  <a:cubicBezTo>
                    <a:pt x="71" y="2"/>
                    <a:pt x="68" y="2"/>
                    <a:pt x="66" y="3"/>
                  </a:cubicBezTo>
                  <a:cubicBezTo>
                    <a:pt x="64" y="3"/>
                    <a:pt x="63" y="5"/>
                    <a:pt x="61" y="6"/>
                  </a:cubicBezTo>
                  <a:cubicBezTo>
                    <a:pt x="60" y="7"/>
                    <a:pt x="58" y="9"/>
                    <a:pt x="58" y="10"/>
                  </a:cubicBezTo>
                  <a:cubicBezTo>
                    <a:pt x="58" y="11"/>
                    <a:pt x="58" y="12"/>
                    <a:pt x="58" y="13"/>
                  </a:cubicBezTo>
                  <a:cubicBezTo>
                    <a:pt x="57" y="13"/>
                    <a:pt x="57" y="13"/>
                    <a:pt x="56" y="13"/>
                  </a:cubicBezTo>
                  <a:cubicBezTo>
                    <a:pt x="56" y="14"/>
                    <a:pt x="56" y="15"/>
                    <a:pt x="55" y="16"/>
                  </a:cubicBezTo>
                  <a:cubicBezTo>
                    <a:pt x="55" y="16"/>
                    <a:pt x="54" y="18"/>
                    <a:pt x="54" y="18"/>
                  </a:cubicBezTo>
                  <a:cubicBezTo>
                    <a:pt x="53" y="19"/>
                    <a:pt x="51" y="20"/>
                    <a:pt x="50" y="21"/>
                  </a:cubicBezTo>
                  <a:cubicBezTo>
                    <a:pt x="48" y="22"/>
                    <a:pt x="48" y="23"/>
                    <a:pt x="46" y="23"/>
                  </a:cubicBezTo>
                  <a:cubicBezTo>
                    <a:pt x="43" y="24"/>
                    <a:pt x="42" y="22"/>
                    <a:pt x="41" y="26"/>
                  </a:cubicBezTo>
                  <a:cubicBezTo>
                    <a:pt x="41" y="29"/>
                    <a:pt x="40" y="29"/>
                    <a:pt x="38" y="31"/>
                  </a:cubicBezTo>
                  <a:cubicBezTo>
                    <a:pt x="37" y="33"/>
                    <a:pt x="36" y="34"/>
                    <a:pt x="35" y="36"/>
                  </a:cubicBezTo>
                  <a:cubicBezTo>
                    <a:pt x="34" y="38"/>
                    <a:pt x="34" y="40"/>
                    <a:pt x="33" y="41"/>
                  </a:cubicBezTo>
                  <a:cubicBezTo>
                    <a:pt x="33" y="43"/>
                    <a:pt x="32" y="43"/>
                    <a:pt x="31" y="44"/>
                  </a:cubicBezTo>
                  <a:cubicBezTo>
                    <a:pt x="29" y="46"/>
                    <a:pt x="28" y="49"/>
                    <a:pt x="28" y="51"/>
                  </a:cubicBezTo>
                  <a:cubicBezTo>
                    <a:pt x="27" y="53"/>
                    <a:pt x="27" y="53"/>
                    <a:pt x="24" y="53"/>
                  </a:cubicBezTo>
                  <a:cubicBezTo>
                    <a:pt x="22" y="53"/>
                    <a:pt x="20" y="53"/>
                    <a:pt x="17" y="53"/>
                  </a:cubicBezTo>
                  <a:cubicBezTo>
                    <a:pt x="15" y="53"/>
                    <a:pt x="12" y="53"/>
                    <a:pt x="11" y="55"/>
                  </a:cubicBezTo>
                  <a:cubicBezTo>
                    <a:pt x="11" y="56"/>
                    <a:pt x="10" y="58"/>
                    <a:pt x="10" y="59"/>
                  </a:cubicBezTo>
                  <a:cubicBezTo>
                    <a:pt x="10" y="60"/>
                    <a:pt x="10" y="60"/>
                    <a:pt x="11" y="61"/>
                  </a:cubicBezTo>
                  <a:cubicBezTo>
                    <a:pt x="13" y="62"/>
                    <a:pt x="14" y="62"/>
                    <a:pt x="16" y="62"/>
                  </a:cubicBezTo>
                  <a:cubicBezTo>
                    <a:pt x="17" y="62"/>
                    <a:pt x="18" y="63"/>
                    <a:pt x="19" y="63"/>
                  </a:cubicBezTo>
                  <a:cubicBezTo>
                    <a:pt x="18" y="63"/>
                    <a:pt x="17" y="64"/>
                    <a:pt x="16" y="65"/>
                  </a:cubicBezTo>
                  <a:cubicBezTo>
                    <a:pt x="16" y="66"/>
                    <a:pt x="15" y="67"/>
                    <a:pt x="14" y="68"/>
                  </a:cubicBezTo>
                  <a:cubicBezTo>
                    <a:pt x="13" y="69"/>
                    <a:pt x="10" y="71"/>
                    <a:pt x="8" y="72"/>
                  </a:cubicBezTo>
                  <a:cubicBezTo>
                    <a:pt x="6" y="73"/>
                    <a:pt x="5" y="74"/>
                    <a:pt x="3" y="76"/>
                  </a:cubicBezTo>
                  <a:cubicBezTo>
                    <a:pt x="2" y="78"/>
                    <a:pt x="0" y="78"/>
                    <a:pt x="0" y="80"/>
                  </a:cubicBezTo>
                  <a:cubicBezTo>
                    <a:pt x="0" y="82"/>
                    <a:pt x="0" y="84"/>
                    <a:pt x="1" y="86"/>
                  </a:cubicBezTo>
                  <a:cubicBezTo>
                    <a:pt x="2" y="87"/>
                    <a:pt x="3" y="88"/>
                    <a:pt x="5" y="89"/>
                  </a:cubicBezTo>
                  <a:cubicBezTo>
                    <a:pt x="5" y="89"/>
                    <a:pt x="6" y="90"/>
                    <a:pt x="6" y="90"/>
                  </a:cubicBezTo>
                  <a:cubicBezTo>
                    <a:pt x="7" y="91"/>
                    <a:pt x="6" y="91"/>
                    <a:pt x="6" y="92"/>
                  </a:cubicBezTo>
                  <a:cubicBezTo>
                    <a:pt x="7" y="92"/>
                    <a:pt x="7" y="93"/>
                    <a:pt x="7" y="94"/>
                  </a:cubicBezTo>
                  <a:cubicBezTo>
                    <a:pt x="8" y="95"/>
                    <a:pt x="9" y="95"/>
                    <a:pt x="10" y="97"/>
                  </a:cubicBezTo>
                  <a:cubicBezTo>
                    <a:pt x="10" y="98"/>
                    <a:pt x="10" y="99"/>
                    <a:pt x="11" y="100"/>
                  </a:cubicBezTo>
                  <a:cubicBezTo>
                    <a:pt x="12" y="101"/>
                    <a:pt x="15" y="102"/>
                    <a:pt x="17" y="102"/>
                  </a:cubicBezTo>
                  <a:cubicBezTo>
                    <a:pt x="18" y="102"/>
                    <a:pt x="21" y="102"/>
                    <a:pt x="22" y="103"/>
                  </a:cubicBezTo>
                  <a:cubicBezTo>
                    <a:pt x="23" y="104"/>
                    <a:pt x="22" y="104"/>
                    <a:pt x="23" y="104"/>
                  </a:cubicBezTo>
                  <a:cubicBezTo>
                    <a:pt x="24" y="105"/>
                    <a:pt x="24" y="105"/>
                    <a:pt x="25" y="106"/>
                  </a:cubicBezTo>
                  <a:cubicBezTo>
                    <a:pt x="26" y="106"/>
                    <a:pt x="27" y="107"/>
                    <a:pt x="28" y="108"/>
                  </a:cubicBezTo>
                  <a:cubicBezTo>
                    <a:pt x="30" y="109"/>
                    <a:pt x="33" y="108"/>
                    <a:pt x="35" y="109"/>
                  </a:cubicBezTo>
                  <a:cubicBezTo>
                    <a:pt x="36" y="109"/>
                    <a:pt x="39" y="110"/>
                    <a:pt x="41" y="110"/>
                  </a:cubicBezTo>
                  <a:cubicBezTo>
                    <a:pt x="43" y="109"/>
                    <a:pt x="41" y="106"/>
                    <a:pt x="42" y="104"/>
                  </a:cubicBezTo>
                  <a:cubicBezTo>
                    <a:pt x="43" y="102"/>
                    <a:pt x="47" y="104"/>
                    <a:pt x="48" y="103"/>
                  </a:cubicBezTo>
                  <a:cubicBezTo>
                    <a:pt x="50" y="102"/>
                    <a:pt x="50" y="99"/>
                    <a:pt x="49" y="97"/>
                  </a:cubicBezTo>
                  <a:cubicBezTo>
                    <a:pt x="48" y="96"/>
                    <a:pt x="48" y="95"/>
                    <a:pt x="48" y="94"/>
                  </a:cubicBezTo>
                  <a:cubicBezTo>
                    <a:pt x="48" y="92"/>
                    <a:pt x="49" y="91"/>
                    <a:pt x="50" y="89"/>
                  </a:cubicBezTo>
                  <a:cubicBezTo>
                    <a:pt x="51" y="88"/>
                    <a:pt x="52" y="85"/>
                    <a:pt x="54" y="85"/>
                  </a:cubicBezTo>
                  <a:cubicBezTo>
                    <a:pt x="55" y="84"/>
                    <a:pt x="57" y="85"/>
                    <a:pt x="58" y="84"/>
                  </a:cubicBezTo>
                  <a:cubicBezTo>
                    <a:pt x="60" y="86"/>
                    <a:pt x="61" y="88"/>
                    <a:pt x="62" y="90"/>
                  </a:cubicBezTo>
                  <a:cubicBezTo>
                    <a:pt x="64" y="92"/>
                    <a:pt x="65" y="93"/>
                    <a:pt x="66" y="95"/>
                  </a:cubicBezTo>
                  <a:cubicBezTo>
                    <a:pt x="67" y="97"/>
                    <a:pt x="66" y="98"/>
                    <a:pt x="66" y="100"/>
                  </a:cubicBezTo>
                  <a:cubicBezTo>
                    <a:pt x="66" y="102"/>
                    <a:pt x="69" y="102"/>
                    <a:pt x="71" y="102"/>
                  </a:cubicBezTo>
                  <a:cubicBezTo>
                    <a:pt x="73" y="103"/>
                    <a:pt x="74" y="104"/>
                    <a:pt x="74" y="105"/>
                  </a:cubicBezTo>
                  <a:cubicBezTo>
                    <a:pt x="75" y="108"/>
                    <a:pt x="76" y="110"/>
                    <a:pt x="76" y="113"/>
                  </a:cubicBezTo>
                  <a:cubicBezTo>
                    <a:pt x="76" y="115"/>
                    <a:pt x="76" y="117"/>
                    <a:pt x="79" y="117"/>
                  </a:cubicBezTo>
                  <a:cubicBezTo>
                    <a:pt x="81" y="117"/>
                    <a:pt x="83" y="117"/>
                    <a:pt x="85" y="116"/>
                  </a:cubicBezTo>
                  <a:cubicBezTo>
                    <a:pt x="86" y="115"/>
                    <a:pt x="87" y="115"/>
                    <a:pt x="88" y="113"/>
                  </a:cubicBezTo>
                  <a:cubicBezTo>
                    <a:pt x="88" y="113"/>
                    <a:pt x="88" y="113"/>
                    <a:pt x="89" y="113"/>
                  </a:cubicBezTo>
                  <a:cubicBezTo>
                    <a:pt x="89" y="112"/>
                    <a:pt x="89" y="111"/>
                    <a:pt x="90" y="110"/>
                  </a:cubicBezTo>
                  <a:cubicBezTo>
                    <a:pt x="92" y="111"/>
                    <a:pt x="93" y="111"/>
                    <a:pt x="95" y="112"/>
                  </a:cubicBezTo>
                  <a:cubicBezTo>
                    <a:pt x="97" y="113"/>
                    <a:pt x="98" y="115"/>
                    <a:pt x="100" y="115"/>
                  </a:cubicBezTo>
                  <a:cubicBezTo>
                    <a:pt x="102" y="115"/>
                    <a:pt x="102" y="115"/>
                    <a:pt x="104" y="116"/>
                  </a:cubicBezTo>
                  <a:cubicBezTo>
                    <a:pt x="106" y="117"/>
                    <a:pt x="108" y="118"/>
                    <a:pt x="109" y="119"/>
                  </a:cubicBezTo>
                  <a:cubicBezTo>
                    <a:pt x="110" y="118"/>
                    <a:pt x="110" y="118"/>
                    <a:pt x="110" y="117"/>
                  </a:cubicBezTo>
                  <a:cubicBezTo>
                    <a:pt x="113" y="114"/>
                    <a:pt x="114" y="111"/>
                    <a:pt x="114" y="107"/>
                  </a:cubicBezTo>
                  <a:cubicBezTo>
                    <a:pt x="114" y="103"/>
                    <a:pt x="113" y="100"/>
                    <a:pt x="117" y="99"/>
                  </a:cubicBezTo>
                  <a:cubicBezTo>
                    <a:pt x="120" y="99"/>
                    <a:pt x="123" y="99"/>
                    <a:pt x="125" y="99"/>
                  </a:cubicBezTo>
                  <a:cubicBezTo>
                    <a:pt x="130" y="99"/>
                    <a:pt x="130" y="98"/>
                    <a:pt x="132" y="94"/>
                  </a:cubicBezTo>
                  <a:cubicBezTo>
                    <a:pt x="134" y="92"/>
                    <a:pt x="136" y="90"/>
                    <a:pt x="138" y="87"/>
                  </a:cubicBezTo>
                  <a:cubicBezTo>
                    <a:pt x="139" y="84"/>
                    <a:pt x="139" y="80"/>
                    <a:pt x="140" y="77"/>
                  </a:cubicBezTo>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43" name="Freeform 90">
              <a:extLst>
                <a:ext uri="{FF2B5EF4-FFF2-40B4-BE49-F238E27FC236}">
                  <a16:creationId xmlns:a16="http://schemas.microsoft.com/office/drawing/2014/main" id="{E326345C-199C-4D1D-9C71-E8E8013D0F3E}"/>
                </a:ext>
              </a:extLst>
            </p:cNvPr>
            <p:cNvSpPr>
              <a:spLocks/>
            </p:cNvSpPr>
            <p:nvPr/>
          </p:nvSpPr>
          <p:spPr bwMode="auto">
            <a:xfrm>
              <a:off x="7096114" y="4191881"/>
              <a:ext cx="40147" cy="47069"/>
            </a:xfrm>
            <a:custGeom>
              <a:avLst/>
              <a:gdLst/>
              <a:ahLst/>
              <a:cxnLst>
                <a:cxn ang="0">
                  <a:pos x="21" y="1"/>
                </a:cxn>
                <a:cxn ang="0">
                  <a:pos x="21" y="1"/>
                </a:cxn>
                <a:cxn ang="0">
                  <a:pos x="19" y="0"/>
                </a:cxn>
                <a:cxn ang="0">
                  <a:pos x="11" y="3"/>
                </a:cxn>
                <a:cxn ang="0">
                  <a:pos x="8" y="7"/>
                </a:cxn>
                <a:cxn ang="0">
                  <a:pos x="6" y="10"/>
                </a:cxn>
                <a:cxn ang="0">
                  <a:pos x="1" y="19"/>
                </a:cxn>
                <a:cxn ang="0">
                  <a:pos x="1" y="25"/>
                </a:cxn>
                <a:cxn ang="0">
                  <a:pos x="2" y="27"/>
                </a:cxn>
                <a:cxn ang="0">
                  <a:pos x="4" y="28"/>
                </a:cxn>
                <a:cxn ang="0">
                  <a:pos x="10" y="28"/>
                </a:cxn>
                <a:cxn ang="0">
                  <a:pos x="15" y="27"/>
                </a:cxn>
                <a:cxn ang="0">
                  <a:pos x="18" y="24"/>
                </a:cxn>
                <a:cxn ang="0">
                  <a:pos x="21" y="21"/>
                </a:cxn>
                <a:cxn ang="0">
                  <a:pos x="24" y="14"/>
                </a:cxn>
                <a:cxn ang="0">
                  <a:pos x="22" y="6"/>
                </a:cxn>
                <a:cxn ang="0">
                  <a:pos x="20" y="4"/>
                </a:cxn>
                <a:cxn ang="0">
                  <a:pos x="18" y="2"/>
                </a:cxn>
                <a:cxn ang="0">
                  <a:pos x="21" y="1"/>
                </a:cxn>
              </a:cxnLst>
              <a:rect l="0" t="0" r="r" b="b"/>
              <a:pathLst>
                <a:path w="24" h="29">
                  <a:moveTo>
                    <a:pt x="21" y="1"/>
                  </a:moveTo>
                  <a:cubicBezTo>
                    <a:pt x="21" y="1"/>
                    <a:pt x="21" y="1"/>
                    <a:pt x="21" y="1"/>
                  </a:cubicBezTo>
                  <a:cubicBezTo>
                    <a:pt x="21" y="0"/>
                    <a:pt x="19" y="0"/>
                    <a:pt x="19" y="0"/>
                  </a:cubicBezTo>
                  <a:cubicBezTo>
                    <a:pt x="16" y="0"/>
                    <a:pt x="13" y="0"/>
                    <a:pt x="11" y="3"/>
                  </a:cubicBezTo>
                  <a:cubicBezTo>
                    <a:pt x="10" y="4"/>
                    <a:pt x="9" y="6"/>
                    <a:pt x="8" y="7"/>
                  </a:cubicBezTo>
                  <a:cubicBezTo>
                    <a:pt x="8" y="8"/>
                    <a:pt x="7" y="9"/>
                    <a:pt x="6" y="10"/>
                  </a:cubicBezTo>
                  <a:cubicBezTo>
                    <a:pt x="4" y="13"/>
                    <a:pt x="2" y="16"/>
                    <a:pt x="1" y="19"/>
                  </a:cubicBezTo>
                  <a:cubicBezTo>
                    <a:pt x="0" y="21"/>
                    <a:pt x="0" y="23"/>
                    <a:pt x="1" y="25"/>
                  </a:cubicBezTo>
                  <a:cubicBezTo>
                    <a:pt x="1" y="26"/>
                    <a:pt x="1" y="27"/>
                    <a:pt x="2" y="27"/>
                  </a:cubicBezTo>
                  <a:cubicBezTo>
                    <a:pt x="2" y="28"/>
                    <a:pt x="3" y="28"/>
                    <a:pt x="4" y="28"/>
                  </a:cubicBezTo>
                  <a:cubicBezTo>
                    <a:pt x="6" y="28"/>
                    <a:pt x="8" y="29"/>
                    <a:pt x="10" y="28"/>
                  </a:cubicBezTo>
                  <a:cubicBezTo>
                    <a:pt x="12" y="28"/>
                    <a:pt x="13" y="28"/>
                    <a:pt x="15" y="27"/>
                  </a:cubicBezTo>
                  <a:cubicBezTo>
                    <a:pt x="16" y="26"/>
                    <a:pt x="17" y="25"/>
                    <a:pt x="18" y="24"/>
                  </a:cubicBezTo>
                  <a:cubicBezTo>
                    <a:pt x="19" y="23"/>
                    <a:pt x="20" y="22"/>
                    <a:pt x="21" y="21"/>
                  </a:cubicBezTo>
                  <a:cubicBezTo>
                    <a:pt x="23" y="19"/>
                    <a:pt x="23" y="16"/>
                    <a:pt x="24" y="14"/>
                  </a:cubicBezTo>
                  <a:cubicBezTo>
                    <a:pt x="24" y="11"/>
                    <a:pt x="24" y="9"/>
                    <a:pt x="22" y="6"/>
                  </a:cubicBezTo>
                  <a:cubicBezTo>
                    <a:pt x="21" y="6"/>
                    <a:pt x="20" y="5"/>
                    <a:pt x="20" y="4"/>
                  </a:cubicBezTo>
                  <a:cubicBezTo>
                    <a:pt x="19" y="4"/>
                    <a:pt x="18" y="3"/>
                    <a:pt x="18" y="2"/>
                  </a:cubicBezTo>
                  <a:lnTo>
                    <a:pt x="21" y="1"/>
                  </a:lnTo>
                  <a:close/>
                </a:path>
              </a:pathLst>
            </a:custGeom>
            <a:solidFill>
              <a:srgbClr val="8345FE"/>
            </a:solidFill>
            <a:ln w="3175">
              <a:solidFill>
                <a:srgbClr val="8345FE"/>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44" name="Freeform 91">
              <a:extLst>
                <a:ext uri="{FF2B5EF4-FFF2-40B4-BE49-F238E27FC236}">
                  <a16:creationId xmlns:a16="http://schemas.microsoft.com/office/drawing/2014/main" id="{7D134397-C536-4037-A573-2D381FD09E26}"/>
                </a:ext>
              </a:extLst>
            </p:cNvPr>
            <p:cNvSpPr>
              <a:spLocks/>
            </p:cNvSpPr>
            <p:nvPr/>
          </p:nvSpPr>
          <p:spPr bwMode="auto">
            <a:xfrm>
              <a:off x="7368837" y="4735941"/>
              <a:ext cx="62297" cy="26304"/>
            </a:xfrm>
            <a:custGeom>
              <a:avLst/>
              <a:gdLst/>
              <a:ahLst/>
              <a:cxnLst>
                <a:cxn ang="0">
                  <a:pos x="29" y="3"/>
                </a:cxn>
                <a:cxn ang="0">
                  <a:pos x="29" y="3"/>
                </a:cxn>
                <a:cxn ang="0">
                  <a:pos x="24" y="1"/>
                </a:cxn>
                <a:cxn ang="0">
                  <a:pos x="13" y="1"/>
                </a:cxn>
                <a:cxn ang="0">
                  <a:pos x="9" y="3"/>
                </a:cxn>
                <a:cxn ang="0">
                  <a:pos x="4" y="4"/>
                </a:cxn>
                <a:cxn ang="0">
                  <a:pos x="1" y="6"/>
                </a:cxn>
                <a:cxn ang="0">
                  <a:pos x="0" y="9"/>
                </a:cxn>
                <a:cxn ang="0">
                  <a:pos x="2" y="12"/>
                </a:cxn>
                <a:cxn ang="0">
                  <a:pos x="6" y="14"/>
                </a:cxn>
                <a:cxn ang="0">
                  <a:pos x="13" y="16"/>
                </a:cxn>
                <a:cxn ang="0">
                  <a:pos x="21" y="16"/>
                </a:cxn>
                <a:cxn ang="0">
                  <a:pos x="29" y="15"/>
                </a:cxn>
                <a:cxn ang="0">
                  <a:pos x="34" y="13"/>
                </a:cxn>
                <a:cxn ang="0">
                  <a:pos x="38" y="10"/>
                </a:cxn>
                <a:cxn ang="0">
                  <a:pos x="36" y="5"/>
                </a:cxn>
                <a:cxn ang="0">
                  <a:pos x="29" y="3"/>
                </a:cxn>
              </a:cxnLst>
              <a:rect l="0" t="0" r="r" b="b"/>
              <a:pathLst>
                <a:path w="38" h="16">
                  <a:moveTo>
                    <a:pt x="29" y="3"/>
                  </a:moveTo>
                  <a:cubicBezTo>
                    <a:pt x="29" y="3"/>
                    <a:pt x="29" y="3"/>
                    <a:pt x="29" y="3"/>
                  </a:cubicBezTo>
                  <a:cubicBezTo>
                    <a:pt x="28" y="2"/>
                    <a:pt x="26" y="1"/>
                    <a:pt x="24" y="1"/>
                  </a:cubicBezTo>
                  <a:cubicBezTo>
                    <a:pt x="21" y="0"/>
                    <a:pt x="17" y="0"/>
                    <a:pt x="13" y="1"/>
                  </a:cubicBezTo>
                  <a:cubicBezTo>
                    <a:pt x="12" y="1"/>
                    <a:pt x="10" y="2"/>
                    <a:pt x="9" y="3"/>
                  </a:cubicBezTo>
                  <a:cubicBezTo>
                    <a:pt x="7" y="3"/>
                    <a:pt x="6" y="4"/>
                    <a:pt x="4" y="4"/>
                  </a:cubicBezTo>
                  <a:cubicBezTo>
                    <a:pt x="3" y="5"/>
                    <a:pt x="2" y="6"/>
                    <a:pt x="1" y="6"/>
                  </a:cubicBezTo>
                  <a:cubicBezTo>
                    <a:pt x="1" y="7"/>
                    <a:pt x="0" y="8"/>
                    <a:pt x="0" y="9"/>
                  </a:cubicBezTo>
                  <a:cubicBezTo>
                    <a:pt x="0" y="10"/>
                    <a:pt x="1" y="11"/>
                    <a:pt x="2" y="12"/>
                  </a:cubicBezTo>
                  <a:cubicBezTo>
                    <a:pt x="3" y="13"/>
                    <a:pt x="4" y="14"/>
                    <a:pt x="6" y="14"/>
                  </a:cubicBezTo>
                  <a:cubicBezTo>
                    <a:pt x="8" y="15"/>
                    <a:pt x="10" y="16"/>
                    <a:pt x="13" y="16"/>
                  </a:cubicBezTo>
                  <a:cubicBezTo>
                    <a:pt x="16" y="16"/>
                    <a:pt x="19" y="16"/>
                    <a:pt x="21" y="16"/>
                  </a:cubicBezTo>
                  <a:cubicBezTo>
                    <a:pt x="24" y="16"/>
                    <a:pt x="27" y="16"/>
                    <a:pt x="29" y="15"/>
                  </a:cubicBezTo>
                  <a:cubicBezTo>
                    <a:pt x="31" y="15"/>
                    <a:pt x="33" y="14"/>
                    <a:pt x="34" y="13"/>
                  </a:cubicBezTo>
                  <a:cubicBezTo>
                    <a:pt x="36" y="12"/>
                    <a:pt x="37" y="11"/>
                    <a:pt x="38" y="10"/>
                  </a:cubicBezTo>
                  <a:cubicBezTo>
                    <a:pt x="38" y="8"/>
                    <a:pt x="37" y="6"/>
                    <a:pt x="36" y="5"/>
                  </a:cubicBezTo>
                  <a:lnTo>
                    <a:pt x="29" y="3"/>
                  </a:lnTo>
                  <a:close/>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45" name="Freeform 92">
              <a:extLst>
                <a:ext uri="{FF2B5EF4-FFF2-40B4-BE49-F238E27FC236}">
                  <a16:creationId xmlns:a16="http://schemas.microsoft.com/office/drawing/2014/main" id="{011E111B-D289-4F6F-A1AC-396A611C7D6B}"/>
                </a:ext>
              </a:extLst>
            </p:cNvPr>
            <p:cNvSpPr>
              <a:spLocks/>
            </p:cNvSpPr>
            <p:nvPr/>
          </p:nvSpPr>
          <p:spPr bwMode="auto">
            <a:xfrm>
              <a:off x="6618504" y="5792222"/>
              <a:ext cx="318407" cy="620202"/>
            </a:xfrm>
            <a:custGeom>
              <a:avLst/>
              <a:gdLst/>
              <a:ahLst/>
              <a:cxnLst>
                <a:cxn ang="0">
                  <a:pos x="9" y="214"/>
                </a:cxn>
                <a:cxn ang="0">
                  <a:pos x="1" y="233"/>
                </a:cxn>
                <a:cxn ang="0">
                  <a:pos x="0" y="251"/>
                </a:cxn>
                <a:cxn ang="0">
                  <a:pos x="9" y="267"/>
                </a:cxn>
                <a:cxn ang="0">
                  <a:pos x="25" y="280"/>
                </a:cxn>
                <a:cxn ang="0">
                  <a:pos x="36" y="293"/>
                </a:cxn>
                <a:cxn ang="0">
                  <a:pos x="30" y="317"/>
                </a:cxn>
                <a:cxn ang="0">
                  <a:pos x="35" y="341"/>
                </a:cxn>
                <a:cxn ang="0">
                  <a:pos x="34" y="354"/>
                </a:cxn>
                <a:cxn ang="0">
                  <a:pos x="29" y="365"/>
                </a:cxn>
                <a:cxn ang="0">
                  <a:pos x="54" y="374"/>
                </a:cxn>
                <a:cxn ang="0">
                  <a:pos x="67" y="374"/>
                </a:cxn>
                <a:cxn ang="0">
                  <a:pos x="81" y="378"/>
                </a:cxn>
                <a:cxn ang="0">
                  <a:pos x="98" y="375"/>
                </a:cxn>
                <a:cxn ang="0">
                  <a:pos x="105" y="374"/>
                </a:cxn>
                <a:cxn ang="0">
                  <a:pos x="109" y="356"/>
                </a:cxn>
                <a:cxn ang="0">
                  <a:pos x="108" y="349"/>
                </a:cxn>
                <a:cxn ang="0">
                  <a:pos x="110" y="331"/>
                </a:cxn>
                <a:cxn ang="0">
                  <a:pos x="116" y="322"/>
                </a:cxn>
                <a:cxn ang="0">
                  <a:pos x="118" y="315"/>
                </a:cxn>
                <a:cxn ang="0">
                  <a:pos x="129" y="309"/>
                </a:cxn>
                <a:cxn ang="0">
                  <a:pos x="135" y="298"/>
                </a:cxn>
                <a:cxn ang="0">
                  <a:pos x="125" y="290"/>
                </a:cxn>
                <a:cxn ang="0">
                  <a:pos x="122" y="283"/>
                </a:cxn>
                <a:cxn ang="0">
                  <a:pos x="128" y="254"/>
                </a:cxn>
                <a:cxn ang="0">
                  <a:pos x="133" y="234"/>
                </a:cxn>
                <a:cxn ang="0">
                  <a:pos x="123" y="229"/>
                </a:cxn>
                <a:cxn ang="0">
                  <a:pos x="119" y="209"/>
                </a:cxn>
                <a:cxn ang="0">
                  <a:pos x="115" y="206"/>
                </a:cxn>
                <a:cxn ang="0">
                  <a:pos x="117" y="196"/>
                </a:cxn>
                <a:cxn ang="0">
                  <a:pos x="137" y="180"/>
                </a:cxn>
                <a:cxn ang="0">
                  <a:pos x="139" y="156"/>
                </a:cxn>
                <a:cxn ang="0">
                  <a:pos x="145" y="131"/>
                </a:cxn>
                <a:cxn ang="0">
                  <a:pos x="144" y="102"/>
                </a:cxn>
                <a:cxn ang="0">
                  <a:pos x="149" y="85"/>
                </a:cxn>
                <a:cxn ang="0">
                  <a:pos x="166" y="75"/>
                </a:cxn>
                <a:cxn ang="0">
                  <a:pos x="180" y="65"/>
                </a:cxn>
                <a:cxn ang="0">
                  <a:pos x="194" y="46"/>
                </a:cxn>
                <a:cxn ang="0">
                  <a:pos x="177" y="38"/>
                </a:cxn>
                <a:cxn ang="0">
                  <a:pos x="172" y="29"/>
                </a:cxn>
                <a:cxn ang="0">
                  <a:pos x="169" y="18"/>
                </a:cxn>
                <a:cxn ang="0">
                  <a:pos x="155" y="16"/>
                </a:cxn>
                <a:cxn ang="0">
                  <a:pos x="142" y="19"/>
                </a:cxn>
                <a:cxn ang="0">
                  <a:pos x="122" y="29"/>
                </a:cxn>
                <a:cxn ang="0">
                  <a:pos x="112" y="25"/>
                </a:cxn>
                <a:cxn ang="0">
                  <a:pos x="98" y="22"/>
                </a:cxn>
                <a:cxn ang="0">
                  <a:pos x="84" y="30"/>
                </a:cxn>
                <a:cxn ang="0">
                  <a:pos x="86" y="12"/>
                </a:cxn>
                <a:cxn ang="0">
                  <a:pos x="82" y="1"/>
                </a:cxn>
                <a:cxn ang="0">
                  <a:pos x="73" y="7"/>
                </a:cxn>
                <a:cxn ang="0">
                  <a:pos x="47" y="19"/>
                </a:cxn>
                <a:cxn ang="0">
                  <a:pos x="42" y="29"/>
                </a:cxn>
                <a:cxn ang="0">
                  <a:pos x="44" y="42"/>
                </a:cxn>
                <a:cxn ang="0">
                  <a:pos x="44" y="61"/>
                </a:cxn>
                <a:cxn ang="0">
                  <a:pos x="39" y="72"/>
                </a:cxn>
                <a:cxn ang="0">
                  <a:pos x="44" y="90"/>
                </a:cxn>
                <a:cxn ang="0">
                  <a:pos x="44" y="127"/>
                </a:cxn>
                <a:cxn ang="0">
                  <a:pos x="39" y="139"/>
                </a:cxn>
                <a:cxn ang="0">
                  <a:pos x="37" y="147"/>
                </a:cxn>
                <a:cxn ang="0">
                  <a:pos x="38" y="159"/>
                </a:cxn>
                <a:cxn ang="0">
                  <a:pos x="28" y="171"/>
                </a:cxn>
                <a:cxn ang="0">
                  <a:pos x="26" y="186"/>
                </a:cxn>
              </a:cxnLst>
              <a:rect l="0" t="0" r="r" b="b"/>
              <a:pathLst>
                <a:path w="195" h="380">
                  <a:moveTo>
                    <a:pt x="26" y="188"/>
                  </a:moveTo>
                  <a:cubicBezTo>
                    <a:pt x="25" y="192"/>
                    <a:pt x="23" y="197"/>
                    <a:pt x="20" y="200"/>
                  </a:cubicBezTo>
                  <a:cubicBezTo>
                    <a:pt x="17" y="205"/>
                    <a:pt x="13" y="210"/>
                    <a:pt x="9" y="214"/>
                  </a:cubicBezTo>
                  <a:cubicBezTo>
                    <a:pt x="7" y="216"/>
                    <a:pt x="6" y="218"/>
                    <a:pt x="5" y="220"/>
                  </a:cubicBezTo>
                  <a:cubicBezTo>
                    <a:pt x="4" y="222"/>
                    <a:pt x="5" y="224"/>
                    <a:pt x="4" y="226"/>
                  </a:cubicBezTo>
                  <a:cubicBezTo>
                    <a:pt x="4" y="228"/>
                    <a:pt x="2" y="231"/>
                    <a:pt x="1" y="233"/>
                  </a:cubicBezTo>
                  <a:cubicBezTo>
                    <a:pt x="1" y="237"/>
                    <a:pt x="0" y="241"/>
                    <a:pt x="0" y="245"/>
                  </a:cubicBezTo>
                  <a:cubicBezTo>
                    <a:pt x="0" y="246"/>
                    <a:pt x="0" y="247"/>
                    <a:pt x="0" y="249"/>
                  </a:cubicBezTo>
                  <a:cubicBezTo>
                    <a:pt x="0" y="249"/>
                    <a:pt x="0" y="250"/>
                    <a:pt x="0" y="251"/>
                  </a:cubicBezTo>
                  <a:cubicBezTo>
                    <a:pt x="0" y="252"/>
                    <a:pt x="0" y="253"/>
                    <a:pt x="1" y="254"/>
                  </a:cubicBezTo>
                  <a:cubicBezTo>
                    <a:pt x="3" y="255"/>
                    <a:pt x="7" y="253"/>
                    <a:pt x="9" y="256"/>
                  </a:cubicBezTo>
                  <a:cubicBezTo>
                    <a:pt x="10" y="259"/>
                    <a:pt x="8" y="264"/>
                    <a:pt x="9" y="267"/>
                  </a:cubicBezTo>
                  <a:cubicBezTo>
                    <a:pt x="11" y="272"/>
                    <a:pt x="17" y="271"/>
                    <a:pt x="16" y="277"/>
                  </a:cubicBezTo>
                  <a:cubicBezTo>
                    <a:pt x="16" y="280"/>
                    <a:pt x="15" y="278"/>
                    <a:pt x="14" y="281"/>
                  </a:cubicBezTo>
                  <a:cubicBezTo>
                    <a:pt x="12" y="285"/>
                    <a:pt x="22" y="282"/>
                    <a:pt x="25" y="280"/>
                  </a:cubicBezTo>
                  <a:cubicBezTo>
                    <a:pt x="26" y="279"/>
                    <a:pt x="30" y="277"/>
                    <a:pt x="32" y="279"/>
                  </a:cubicBezTo>
                  <a:cubicBezTo>
                    <a:pt x="33" y="279"/>
                    <a:pt x="37" y="284"/>
                    <a:pt x="37" y="285"/>
                  </a:cubicBezTo>
                  <a:cubicBezTo>
                    <a:pt x="38" y="287"/>
                    <a:pt x="36" y="290"/>
                    <a:pt x="36" y="293"/>
                  </a:cubicBezTo>
                  <a:cubicBezTo>
                    <a:pt x="35" y="296"/>
                    <a:pt x="35" y="300"/>
                    <a:pt x="35" y="303"/>
                  </a:cubicBezTo>
                  <a:cubicBezTo>
                    <a:pt x="35" y="306"/>
                    <a:pt x="35" y="307"/>
                    <a:pt x="34" y="310"/>
                  </a:cubicBezTo>
                  <a:cubicBezTo>
                    <a:pt x="33" y="312"/>
                    <a:pt x="30" y="315"/>
                    <a:pt x="30" y="317"/>
                  </a:cubicBezTo>
                  <a:cubicBezTo>
                    <a:pt x="30" y="321"/>
                    <a:pt x="36" y="322"/>
                    <a:pt x="38" y="325"/>
                  </a:cubicBezTo>
                  <a:cubicBezTo>
                    <a:pt x="39" y="327"/>
                    <a:pt x="40" y="330"/>
                    <a:pt x="39" y="332"/>
                  </a:cubicBezTo>
                  <a:cubicBezTo>
                    <a:pt x="38" y="335"/>
                    <a:pt x="36" y="338"/>
                    <a:pt x="35" y="341"/>
                  </a:cubicBezTo>
                  <a:cubicBezTo>
                    <a:pt x="34" y="343"/>
                    <a:pt x="34" y="345"/>
                    <a:pt x="34" y="347"/>
                  </a:cubicBezTo>
                  <a:cubicBezTo>
                    <a:pt x="34" y="348"/>
                    <a:pt x="34" y="348"/>
                    <a:pt x="34" y="349"/>
                  </a:cubicBezTo>
                  <a:cubicBezTo>
                    <a:pt x="34" y="351"/>
                    <a:pt x="34" y="353"/>
                    <a:pt x="34" y="354"/>
                  </a:cubicBezTo>
                  <a:cubicBezTo>
                    <a:pt x="34" y="355"/>
                    <a:pt x="33" y="356"/>
                    <a:pt x="33" y="357"/>
                  </a:cubicBezTo>
                  <a:cubicBezTo>
                    <a:pt x="33" y="358"/>
                    <a:pt x="32" y="360"/>
                    <a:pt x="31" y="361"/>
                  </a:cubicBezTo>
                  <a:cubicBezTo>
                    <a:pt x="30" y="362"/>
                    <a:pt x="30" y="364"/>
                    <a:pt x="29" y="365"/>
                  </a:cubicBezTo>
                  <a:cubicBezTo>
                    <a:pt x="28" y="370"/>
                    <a:pt x="29" y="375"/>
                    <a:pt x="26" y="379"/>
                  </a:cubicBezTo>
                  <a:cubicBezTo>
                    <a:pt x="31" y="380"/>
                    <a:pt x="37" y="375"/>
                    <a:pt x="41" y="374"/>
                  </a:cubicBezTo>
                  <a:cubicBezTo>
                    <a:pt x="45" y="373"/>
                    <a:pt x="50" y="373"/>
                    <a:pt x="54" y="374"/>
                  </a:cubicBezTo>
                  <a:cubicBezTo>
                    <a:pt x="56" y="374"/>
                    <a:pt x="57" y="374"/>
                    <a:pt x="59" y="374"/>
                  </a:cubicBezTo>
                  <a:cubicBezTo>
                    <a:pt x="60" y="374"/>
                    <a:pt x="62" y="374"/>
                    <a:pt x="63" y="374"/>
                  </a:cubicBezTo>
                  <a:cubicBezTo>
                    <a:pt x="65" y="374"/>
                    <a:pt x="66" y="374"/>
                    <a:pt x="67" y="374"/>
                  </a:cubicBezTo>
                  <a:cubicBezTo>
                    <a:pt x="69" y="375"/>
                    <a:pt x="70" y="376"/>
                    <a:pt x="72" y="376"/>
                  </a:cubicBezTo>
                  <a:cubicBezTo>
                    <a:pt x="74" y="377"/>
                    <a:pt x="76" y="378"/>
                    <a:pt x="78" y="379"/>
                  </a:cubicBezTo>
                  <a:cubicBezTo>
                    <a:pt x="80" y="379"/>
                    <a:pt x="80" y="379"/>
                    <a:pt x="81" y="378"/>
                  </a:cubicBezTo>
                  <a:cubicBezTo>
                    <a:pt x="84" y="378"/>
                    <a:pt x="84" y="377"/>
                    <a:pt x="85" y="377"/>
                  </a:cubicBezTo>
                  <a:cubicBezTo>
                    <a:pt x="89" y="375"/>
                    <a:pt x="92" y="375"/>
                    <a:pt x="95" y="375"/>
                  </a:cubicBezTo>
                  <a:cubicBezTo>
                    <a:pt x="96" y="375"/>
                    <a:pt x="97" y="375"/>
                    <a:pt x="98" y="375"/>
                  </a:cubicBezTo>
                  <a:cubicBezTo>
                    <a:pt x="98" y="375"/>
                    <a:pt x="99" y="375"/>
                    <a:pt x="99" y="375"/>
                  </a:cubicBezTo>
                  <a:cubicBezTo>
                    <a:pt x="101" y="375"/>
                    <a:pt x="103" y="374"/>
                    <a:pt x="105" y="374"/>
                  </a:cubicBezTo>
                  <a:cubicBezTo>
                    <a:pt x="105" y="374"/>
                    <a:pt x="105" y="374"/>
                    <a:pt x="105" y="374"/>
                  </a:cubicBezTo>
                  <a:cubicBezTo>
                    <a:pt x="106" y="374"/>
                    <a:pt x="107" y="373"/>
                    <a:pt x="108" y="373"/>
                  </a:cubicBezTo>
                  <a:cubicBezTo>
                    <a:pt x="108" y="371"/>
                    <a:pt x="108" y="369"/>
                    <a:pt x="108" y="367"/>
                  </a:cubicBezTo>
                  <a:cubicBezTo>
                    <a:pt x="109" y="363"/>
                    <a:pt x="109" y="360"/>
                    <a:pt x="109" y="356"/>
                  </a:cubicBezTo>
                  <a:cubicBezTo>
                    <a:pt x="109" y="355"/>
                    <a:pt x="109" y="353"/>
                    <a:pt x="109" y="351"/>
                  </a:cubicBezTo>
                  <a:cubicBezTo>
                    <a:pt x="109" y="351"/>
                    <a:pt x="109" y="351"/>
                    <a:pt x="108" y="351"/>
                  </a:cubicBezTo>
                  <a:cubicBezTo>
                    <a:pt x="108" y="350"/>
                    <a:pt x="108" y="350"/>
                    <a:pt x="108" y="349"/>
                  </a:cubicBezTo>
                  <a:cubicBezTo>
                    <a:pt x="107" y="348"/>
                    <a:pt x="107" y="346"/>
                    <a:pt x="107" y="345"/>
                  </a:cubicBezTo>
                  <a:cubicBezTo>
                    <a:pt x="107" y="344"/>
                    <a:pt x="106" y="343"/>
                    <a:pt x="106" y="341"/>
                  </a:cubicBezTo>
                  <a:cubicBezTo>
                    <a:pt x="106" y="338"/>
                    <a:pt x="108" y="334"/>
                    <a:pt x="110" y="331"/>
                  </a:cubicBezTo>
                  <a:cubicBezTo>
                    <a:pt x="110" y="331"/>
                    <a:pt x="111" y="330"/>
                    <a:pt x="111" y="329"/>
                  </a:cubicBezTo>
                  <a:cubicBezTo>
                    <a:pt x="112" y="328"/>
                    <a:pt x="113" y="326"/>
                    <a:pt x="114" y="325"/>
                  </a:cubicBezTo>
                  <a:cubicBezTo>
                    <a:pt x="115" y="324"/>
                    <a:pt x="116" y="323"/>
                    <a:pt x="116" y="322"/>
                  </a:cubicBezTo>
                  <a:cubicBezTo>
                    <a:pt x="117" y="321"/>
                    <a:pt x="117" y="321"/>
                    <a:pt x="117" y="321"/>
                  </a:cubicBezTo>
                  <a:cubicBezTo>
                    <a:pt x="117" y="320"/>
                    <a:pt x="118" y="319"/>
                    <a:pt x="118" y="318"/>
                  </a:cubicBezTo>
                  <a:cubicBezTo>
                    <a:pt x="119" y="317"/>
                    <a:pt x="118" y="316"/>
                    <a:pt x="118" y="315"/>
                  </a:cubicBezTo>
                  <a:cubicBezTo>
                    <a:pt x="118" y="311"/>
                    <a:pt x="121" y="313"/>
                    <a:pt x="124" y="312"/>
                  </a:cubicBezTo>
                  <a:cubicBezTo>
                    <a:pt x="125" y="312"/>
                    <a:pt x="127" y="312"/>
                    <a:pt x="128" y="311"/>
                  </a:cubicBezTo>
                  <a:cubicBezTo>
                    <a:pt x="128" y="311"/>
                    <a:pt x="129" y="310"/>
                    <a:pt x="129" y="309"/>
                  </a:cubicBezTo>
                  <a:cubicBezTo>
                    <a:pt x="130" y="309"/>
                    <a:pt x="130" y="309"/>
                    <a:pt x="131" y="309"/>
                  </a:cubicBezTo>
                  <a:cubicBezTo>
                    <a:pt x="134" y="308"/>
                    <a:pt x="136" y="307"/>
                    <a:pt x="136" y="304"/>
                  </a:cubicBezTo>
                  <a:cubicBezTo>
                    <a:pt x="136" y="302"/>
                    <a:pt x="137" y="299"/>
                    <a:pt x="135" y="298"/>
                  </a:cubicBezTo>
                  <a:cubicBezTo>
                    <a:pt x="134" y="299"/>
                    <a:pt x="132" y="300"/>
                    <a:pt x="130" y="299"/>
                  </a:cubicBezTo>
                  <a:cubicBezTo>
                    <a:pt x="128" y="298"/>
                    <a:pt x="129" y="297"/>
                    <a:pt x="128" y="295"/>
                  </a:cubicBezTo>
                  <a:cubicBezTo>
                    <a:pt x="128" y="293"/>
                    <a:pt x="126" y="291"/>
                    <a:pt x="125" y="290"/>
                  </a:cubicBezTo>
                  <a:cubicBezTo>
                    <a:pt x="125" y="289"/>
                    <a:pt x="124" y="288"/>
                    <a:pt x="124" y="287"/>
                  </a:cubicBezTo>
                  <a:cubicBezTo>
                    <a:pt x="123" y="286"/>
                    <a:pt x="123" y="285"/>
                    <a:pt x="123" y="284"/>
                  </a:cubicBezTo>
                  <a:cubicBezTo>
                    <a:pt x="123" y="284"/>
                    <a:pt x="122" y="283"/>
                    <a:pt x="122" y="283"/>
                  </a:cubicBezTo>
                  <a:cubicBezTo>
                    <a:pt x="120" y="279"/>
                    <a:pt x="118" y="275"/>
                    <a:pt x="118" y="271"/>
                  </a:cubicBezTo>
                  <a:cubicBezTo>
                    <a:pt x="119" y="267"/>
                    <a:pt x="122" y="264"/>
                    <a:pt x="123" y="261"/>
                  </a:cubicBezTo>
                  <a:cubicBezTo>
                    <a:pt x="124" y="257"/>
                    <a:pt x="125" y="256"/>
                    <a:pt x="128" y="254"/>
                  </a:cubicBezTo>
                  <a:cubicBezTo>
                    <a:pt x="130" y="253"/>
                    <a:pt x="132" y="253"/>
                    <a:pt x="134" y="252"/>
                  </a:cubicBezTo>
                  <a:cubicBezTo>
                    <a:pt x="138" y="248"/>
                    <a:pt x="136" y="241"/>
                    <a:pt x="134" y="237"/>
                  </a:cubicBezTo>
                  <a:cubicBezTo>
                    <a:pt x="134" y="236"/>
                    <a:pt x="134" y="235"/>
                    <a:pt x="133" y="234"/>
                  </a:cubicBezTo>
                  <a:cubicBezTo>
                    <a:pt x="133" y="234"/>
                    <a:pt x="132" y="233"/>
                    <a:pt x="131" y="233"/>
                  </a:cubicBezTo>
                  <a:cubicBezTo>
                    <a:pt x="130" y="232"/>
                    <a:pt x="129" y="232"/>
                    <a:pt x="127" y="231"/>
                  </a:cubicBezTo>
                  <a:cubicBezTo>
                    <a:pt x="126" y="231"/>
                    <a:pt x="124" y="231"/>
                    <a:pt x="123" y="229"/>
                  </a:cubicBezTo>
                  <a:cubicBezTo>
                    <a:pt x="123" y="227"/>
                    <a:pt x="124" y="226"/>
                    <a:pt x="123" y="224"/>
                  </a:cubicBezTo>
                  <a:cubicBezTo>
                    <a:pt x="122" y="223"/>
                    <a:pt x="120" y="222"/>
                    <a:pt x="119" y="223"/>
                  </a:cubicBezTo>
                  <a:cubicBezTo>
                    <a:pt x="119" y="219"/>
                    <a:pt x="120" y="213"/>
                    <a:pt x="119" y="209"/>
                  </a:cubicBezTo>
                  <a:cubicBezTo>
                    <a:pt x="119" y="209"/>
                    <a:pt x="118" y="208"/>
                    <a:pt x="118" y="207"/>
                  </a:cubicBezTo>
                  <a:cubicBezTo>
                    <a:pt x="118" y="207"/>
                    <a:pt x="117" y="207"/>
                    <a:pt x="117" y="207"/>
                  </a:cubicBezTo>
                  <a:cubicBezTo>
                    <a:pt x="116" y="208"/>
                    <a:pt x="115" y="207"/>
                    <a:pt x="115" y="206"/>
                  </a:cubicBezTo>
                  <a:cubicBezTo>
                    <a:pt x="114" y="206"/>
                    <a:pt x="113" y="203"/>
                    <a:pt x="112" y="202"/>
                  </a:cubicBezTo>
                  <a:cubicBezTo>
                    <a:pt x="111" y="201"/>
                    <a:pt x="109" y="199"/>
                    <a:pt x="110" y="197"/>
                  </a:cubicBezTo>
                  <a:cubicBezTo>
                    <a:pt x="110" y="195"/>
                    <a:pt x="115" y="196"/>
                    <a:pt x="117" y="196"/>
                  </a:cubicBezTo>
                  <a:cubicBezTo>
                    <a:pt x="122" y="196"/>
                    <a:pt x="132" y="197"/>
                    <a:pt x="133" y="191"/>
                  </a:cubicBezTo>
                  <a:cubicBezTo>
                    <a:pt x="133" y="189"/>
                    <a:pt x="132" y="186"/>
                    <a:pt x="133" y="184"/>
                  </a:cubicBezTo>
                  <a:cubicBezTo>
                    <a:pt x="133" y="183"/>
                    <a:pt x="136" y="180"/>
                    <a:pt x="137" y="180"/>
                  </a:cubicBezTo>
                  <a:cubicBezTo>
                    <a:pt x="139" y="177"/>
                    <a:pt x="141" y="174"/>
                    <a:pt x="141" y="171"/>
                  </a:cubicBezTo>
                  <a:cubicBezTo>
                    <a:pt x="140" y="166"/>
                    <a:pt x="135" y="164"/>
                    <a:pt x="134" y="159"/>
                  </a:cubicBezTo>
                  <a:cubicBezTo>
                    <a:pt x="136" y="159"/>
                    <a:pt x="137" y="157"/>
                    <a:pt x="139" y="156"/>
                  </a:cubicBezTo>
                  <a:cubicBezTo>
                    <a:pt x="141" y="155"/>
                    <a:pt x="143" y="154"/>
                    <a:pt x="144" y="152"/>
                  </a:cubicBezTo>
                  <a:cubicBezTo>
                    <a:pt x="145" y="149"/>
                    <a:pt x="144" y="143"/>
                    <a:pt x="144" y="140"/>
                  </a:cubicBezTo>
                  <a:cubicBezTo>
                    <a:pt x="144" y="137"/>
                    <a:pt x="145" y="134"/>
                    <a:pt x="145" y="131"/>
                  </a:cubicBezTo>
                  <a:cubicBezTo>
                    <a:pt x="146" y="125"/>
                    <a:pt x="144" y="119"/>
                    <a:pt x="144" y="113"/>
                  </a:cubicBezTo>
                  <a:cubicBezTo>
                    <a:pt x="144" y="110"/>
                    <a:pt x="144" y="107"/>
                    <a:pt x="144" y="105"/>
                  </a:cubicBezTo>
                  <a:cubicBezTo>
                    <a:pt x="144" y="104"/>
                    <a:pt x="144" y="103"/>
                    <a:pt x="144" y="102"/>
                  </a:cubicBezTo>
                  <a:cubicBezTo>
                    <a:pt x="143" y="102"/>
                    <a:pt x="141" y="101"/>
                    <a:pt x="141" y="101"/>
                  </a:cubicBezTo>
                  <a:cubicBezTo>
                    <a:pt x="139" y="98"/>
                    <a:pt x="141" y="97"/>
                    <a:pt x="144" y="96"/>
                  </a:cubicBezTo>
                  <a:cubicBezTo>
                    <a:pt x="144" y="92"/>
                    <a:pt x="147" y="88"/>
                    <a:pt x="149" y="85"/>
                  </a:cubicBezTo>
                  <a:cubicBezTo>
                    <a:pt x="151" y="82"/>
                    <a:pt x="152" y="83"/>
                    <a:pt x="155" y="82"/>
                  </a:cubicBezTo>
                  <a:cubicBezTo>
                    <a:pt x="158" y="82"/>
                    <a:pt x="161" y="81"/>
                    <a:pt x="163" y="79"/>
                  </a:cubicBezTo>
                  <a:cubicBezTo>
                    <a:pt x="164" y="78"/>
                    <a:pt x="165" y="76"/>
                    <a:pt x="166" y="75"/>
                  </a:cubicBezTo>
                  <a:cubicBezTo>
                    <a:pt x="168" y="74"/>
                    <a:pt x="169" y="72"/>
                    <a:pt x="170" y="72"/>
                  </a:cubicBezTo>
                  <a:cubicBezTo>
                    <a:pt x="172" y="70"/>
                    <a:pt x="174" y="69"/>
                    <a:pt x="176" y="67"/>
                  </a:cubicBezTo>
                  <a:cubicBezTo>
                    <a:pt x="177" y="66"/>
                    <a:pt x="178" y="66"/>
                    <a:pt x="180" y="65"/>
                  </a:cubicBezTo>
                  <a:cubicBezTo>
                    <a:pt x="182" y="64"/>
                    <a:pt x="183" y="64"/>
                    <a:pt x="184" y="62"/>
                  </a:cubicBezTo>
                  <a:cubicBezTo>
                    <a:pt x="186" y="60"/>
                    <a:pt x="186" y="58"/>
                    <a:pt x="188" y="56"/>
                  </a:cubicBezTo>
                  <a:cubicBezTo>
                    <a:pt x="191" y="53"/>
                    <a:pt x="194" y="50"/>
                    <a:pt x="194" y="46"/>
                  </a:cubicBezTo>
                  <a:cubicBezTo>
                    <a:pt x="195" y="44"/>
                    <a:pt x="194" y="44"/>
                    <a:pt x="192" y="43"/>
                  </a:cubicBezTo>
                  <a:cubicBezTo>
                    <a:pt x="189" y="42"/>
                    <a:pt x="186" y="40"/>
                    <a:pt x="183" y="39"/>
                  </a:cubicBezTo>
                  <a:cubicBezTo>
                    <a:pt x="181" y="38"/>
                    <a:pt x="179" y="38"/>
                    <a:pt x="177" y="38"/>
                  </a:cubicBezTo>
                  <a:cubicBezTo>
                    <a:pt x="176" y="38"/>
                    <a:pt x="177" y="39"/>
                    <a:pt x="175" y="38"/>
                  </a:cubicBezTo>
                  <a:cubicBezTo>
                    <a:pt x="174" y="38"/>
                    <a:pt x="173" y="35"/>
                    <a:pt x="172" y="34"/>
                  </a:cubicBezTo>
                  <a:cubicBezTo>
                    <a:pt x="171" y="32"/>
                    <a:pt x="171" y="30"/>
                    <a:pt x="172" y="29"/>
                  </a:cubicBezTo>
                  <a:cubicBezTo>
                    <a:pt x="173" y="27"/>
                    <a:pt x="176" y="25"/>
                    <a:pt x="175" y="23"/>
                  </a:cubicBezTo>
                  <a:cubicBezTo>
                    <a:pt x="177" y="17"/>
                    <a:pt x="177" y="17"/>
                    <a:pt x="177" y="17"/>
                  </a:cubicBezTo>
                  <a:cubicBezTo>
                    <a:pt x="174" y="17"/>
                    <a:pt x="172" y="18"/>
                    <a:pt x="169" y="18"/>
                  </a:cubicBezTo>
                  <a:cubicBezTo>
                    <a:pt x="167" y="18"/>
                    <a:pt x="163" y="19"/>
                    <a:pt x="161" y="17"/>
                  </a:cubicBezTo>
                  <a:cubicBezTo>
                    <a:pt x="160" y="15"/>
                    <a:pt x="162" y="14"/>
                    <a:pt x="160" y="14"/>
                  </a:cubicBezTo>
                  <a:cubicBezTo>
                    <a:pt x="159" y="14"/>
                    <a:pt x="157" y="16"/>
                    <a:pt x="155" y="16"/>
                  </a:cubicBezTo>
                  <a:cubicBezTo>
                    <a:pt x="153" y="16"/>
                    <a:pt x="145" y="15"/>
                    <a:pt x="145" y="17"/>
                  </a:cubicBezTo>
                  <a:cubicBezTo>
                    <a:pt x="145" y="17"/>
                    <a:pt x="144" y="16"/>
                    <a:pt x="143" y="16"/>
                  </a:cubicBezTo>
                  <a:cubicBezTo>
                    <a:pt x="142" y="17"/>
                    <a:pt x="143" y="18"/>
                    <a:pt x="142" y="19"/>
                  </a:cubicBezTo>
                  <a:cubicBezTo>
                    <a:pt x="141" y="20"/>
                    <a:pt x="140" y="21"/>
                    <a:pt x="139" y="22"/>
                  </a:cubicBezTo>
                  <a:cubicBezTo>
                    <a:pt x="137" y="24"/>
                    <a:pt x="137" y="25"/>
                    <a:pt x="134" y="26"/>
                  </a:cubicBezTo>
                  <a:cubicBezTo>
                    <a:pt x="130" y="28"/>
                    <a:pt x="122" y="23"/>
                    <a:pt x="122" y="29"/>
                  </a:cubicBezTo>
                  <a:cubicBezTo>
                    <a:pt x="119" y="30"/>
                    <a:pt x="117" y="28"/>
                    <a:pt x="115" y="27"/>
                  </a:cubicBezTo>
                  <a:cubicBezTo>
                    <a:pt x="114" y="27"/>
                    <a:pt x="114" y="29"/>
                    <a:pt x="112" y="28"/>
                  </a:cubicBezTo>
                  <a:cubicBezTo>
                    <a:pt x="112" y="27"/>
                    <a:pt x="112" y="25"/>
                    <a:pt x="112" y="25"/>
                  </a:cubicBezTo>
                  <a:cubicBezTo>
                    <a:pt x="110" y="24"/>
                    <a:pt x="107" y="23"/>
                    <a:pt x="105" y="24"/>
                  </a:cubicBezTo>
                  <a:cubicBezTo>
                    <a:pt x="104" y="25"/>
                    <a:pt x="103" y="27"/>
                    <a:pt x="101" y="26"/>
                  </a:cubicBezTo>
                  <a:cubicBezTo>
                    <a:pt x="99" y="25"/>
                    <a:pt x="99" y="23"/>
                    <a:pt x="98" y="22"/>
                  </a:cubicBezTo>
                  <a:cubicBezTo>
                    <a:pt x="94" y="18"/>
                    <a:pt x="94" y="24"/>
                    <a:pt x="93" y="26"/>
                  </a:cubicBezTo>
                  <a:cubicBezTo>
                    <a:pt x="91" y="28"/>
                    <a:pt x="90" y="27"/>
                    <a:pt x="88" y="28"/>
                  </a:cubicBezTo>
                  <a:cubicBezTo>
                    <a:pt x="87" y="28"/>
                    <a:pt x="85" y="30"/>
                    <a:pt x="84" y="30"/>
                  </a:cubicBezTo>
                  <a:cubicBezTo>
                    <a:pt x="82" y="30"/>
                    <a:pt x="81" y="22"/>
                    <a:pt x="81" y="21"/>
                  </a:cubicBezTo>
                  <a:cubicBezTo>
                    <a:pt x="82" y="19"/>
                    <a:pt x="84" y="19"/>
                    <a:pt x="85" y="17"/>
                  </a:cubicBezTo>
                  <a:cubicBezTo>
                    <a:pt x="86" y="16"/>
                    <a:pt x="86" y="14"/>
                    <a:pt x="86" y="12"/>
                  </a:cubicBezTo>
                  <a:cubicBezTo>
                    <a:pt x="85" y="11"/>
                    <a:pt x="83" y="12"/>
                    <a:pt x="82" y="11"/>
                  </a:cubicBezTo>
                  <a:cubicBezTo>
                    <a:pt x="81" y="10"/>
                    <a:pt x="81" y="7"/>
                    <a:pt x="81" y="6"/>
                  </a:cubicBezTo>
                  <a:cubicBezTo>
                    <a:pt x="82" y="4"/>
                    <a:pt x="84" y="2"/>
                    <a:pt x="82" y="1"/>
                  </a:cubicBezTo>
                  <a:cubicBezTo>
                    <a:pt x="80" y="0"/>
                    <a:pt x="79" y="2"/>
                    <a:pt x="78" y="3"/>
                  </a:cubicBezTo>
                  <a:cubicBezTo>
                    <a:pt x="78" y="4"/>
                    <a:pt x="77" y="6"/>
                    <a:pt x="77" y="6"/>
                  </a:cubicBezTo>
                  <a:cubicBezTo>
                    <a:pt x="76" y="7"/>
                    <a:pt x="74" y="7"/>
                    <a:pt x="73" y="7"/>
                  </a:cubicBezTo>
                  <a:cubicBezTo>
                    <a:pt x="69" y="8"/>
                    <a:pt x="66" y="10"/>
                    <a:pt x="63" y="11"/>
                  </a:cubicBezTo>
                  <a:cubicBezTo>
                    <a:pt x="60" y="13"/>
                    <a:pt x="56" y="15"/>
                    <a:pt x="53" y="16"/>
                  </a:cubicBezTo>
                  <a:cubicBezTo>
                    <a:pt x="51" y="17"/>
                    <a:pt x="48" y="18"/>
                    <a:pt x="47" y="19"/>
                  </a:cubicBezTo>
                  <a:cubicBezTo>
                    <a:pt x="46" y="20"/>
                    <a:pt x="46" y="23"/>
                    <a:pt x="45" y="24"/>
                  </a:cubicBezTo>
                  <a:cubicBezTo>
                    <a:pt x="45" y="24"/>
                    <a:pt x="43" y="26"/>
                    <a:pt x="42" y="26"/>
                  </a:cubicBezTo>
                  <a:cubicBezTo>
                    <a:pt x="42" y="27"/>
                    <a:pt x="42" y="28"/>
                    <a:pt x="42" y="29"/>
                  </a:cubicBezTo>
                  <a:cubicBezTo>
                    <a:pt x="42" y="30"/>
                    <a:pt x="42" y="31"/>
                    <a:pt x="41" y="31"/>
                  </a:cubicBezTo>
                  <a:cubicBezTo>
                    <a:pt x="41" y="33"/>
                    <a:pt x="41" y="35"/>
                    <a:pt x="41" y="36"/>
                  </a:cubicBezTo>
                  <a:cubicBezTo>
                    <a:pt x="42" y="39"/>
                    <a:pt x="43" y="40"/>
                    <a:pt x="44" y="42"/>
                  </a:cubicBezTo>
                  <a:cubicBezTo>
                    <a:pt x="46" y="45"/>
                    <a:pt x="46" y="51"/>
                    <a:pt x="45" y="54"/>
                  </a:cubicBezTo>
                  <a:cubicBezTo>
                    <a:pt x="44" y="55"/>
                    <a:pt x="43" y="56"/>
                    <a:pt x="43" y="57"/>
                  </a:cubicBezTo>
                  <a:cubicBezTo>
                    <a:pt x="42" y="59"/>
                    <a:pt x="44" y="60"/>
                    <a:pt x="44" y="61"/>
                  </a:cubicBezTo>
                  <a:cubicBezTo>
                    <a:pt x="45" y="62"/>
                    <a:pt x="46" y="65"/>
                    <a:pt x="46" y="66"/>
                  </a:cubicBezTo>
                  <a:cubicBezTo>
                    <a:pt x="46" y="69"/>
                    <a:pt x="45" y="68"/>
                    <a:pt x="43" y="69"/>
                  </a:cubicBezTo>
                  <a:cubicBezTo>
                    <a:pt x="42" y="70"/>
                    <a:pt x="39" y="71"/>
                    <a:pt x="39" y="72"/>
                  </a:cubicBezTo>
                  <a:cubicBezTo>
                    <a:pt x="38" y="73"/>
                    <a:pt x="38" y="75"/>
                    <a:pt x="38" y="76"/>
                  </a:cubicBezTo>
                  <a:cubicBezTo>
                    <a:pt x="38" y="81"/>
                    <a:pt x="40" y="83"/>
                    <a:pt x="42" y="87"/>
                  </a:cubicBezTo>
                  <a:cubicBezTo>
                    <a:pt x="43" y="88"/>
                    <a:pt x="44" y="88"/>
                    <a:pt x="44" y="90"/>
                  </a:cubicBezTo>
                  <a:cubicBezTo>
                    <a:pt x="44" y="95"/>
                    <a:pt x="46" y="99"/>
                    <a:pt x="47" y="103"/>
                  </a:cubicBezTo>
                  <a:cubicBezTo>
                    <a:pt x="47" y="108"/>
                    <a:pt x="47" y="113"/>
                    <a:pt x="47" y="118"/>
                  </a:cubicBezTo>
                  <a:cubicBezTo>
                    <a:pt x="47" y="121"/>
                    <a:pt x="46" y="124"/>
                    <a:pt x="44" y="127"/>
                  </a:cubicBezTo>
                  <a:cubicBezTo>
                    <a:pt x="43" y="129"/>
                    <a:pt x="42" y="132"/>
                    <a:pt x="41" y="134"/>
                  </a:cubicBezTo>
                  <a:cubicBezTo>
                    <a:pt x="41" y="134"/>
                    <a:pt x="40" y="135"/>
                    <a:pt x="40" y="136"/>
                  </a:cubicBezTo>
                  <a:cubicBezTo>
                    <a:pt x="40" y="137"/>
                    <a:pt x="39" y="138"/>
                    <a:pt x="39" y="139"/>
                  </a:cubicBezTo>
                  <a:cubicBezTo>
                    <a:pt x="38" y="140"/>
                    <a:pt x="38" y="140"/>
                    <a:pt x="38" y="141"/>
                  </a:cubicBezTo>
                  <a:cubicBezTo>
                    <a:pt x="38" y="142"/>
                    <a:pt x="37" y="143"/>
                    <a:pt x="37" y="145"/>
                  </a:cubicBezTo>
                  <a:cubicBezTo>
                    <a:pt x="37" y="145"/>
                    <a:pt x="37" y="146"/>
                    <a:pt x="37" y="147"/>
                  </a:cubicBezTo>
                  <a:cubicBezTo>
                    <a:pt x="37" y="149"/>
                    <a:pt x="37" y="151"/>
                    <a:pt x="38" y="153"/>
                  </a:cubicBezTo>
                  <a:cubicBezTo>
                    <a:pt x="38" y="154"/>
                    <a:pt x="39" y="156"/>
                    <a:pt x="38" y="157"/>
                  </a:cubicBezTo>
                  <a:cubicBezTo>
                    <a:pt x="38" y="158"/>
                    <a:pt x="38" y="158"/>
                    <a:pt x="38" y="159"/>
                  </a:cubicBezTo>
                  <a:cubicBezTo>
                    <a:pt x="38" y="159"/>
                    <a:pt x="37" y="160"/>
                    <a:pt x="37" y="161"/>
                  </a:cubicBezTo>
                  <a:cubicBezTo>
                    <a:pt x="36" y="162"/>
                    <a:pt x="34" y="163"/>
                    <a:pt x="33" y="164"/>
                  </a:cubicBezTo>
                  <a:cubicBezTo>
                    <a:pt x="32" y="166"/>
                    <a:pt x="30" y="168"/>
                    <a:pt x="28" y="171"/>
                  </a:cubicBezTo>
                  <a:cubicBezTo>
                    <a:pt x="26" y="174"/>
                    <a:pt x="26" y="177"/>
                    <a:pt x="26" y="181"/>
                  </a:cubicBezTo>
                  <a:cubicBezTo>
                    <a:pt x="26" y="182"/>
                    <a:pt x="26" y="183"/>
                    <a:pt x="26" y="184"/>
                  </a:cubicBezTo>
                  <a:cubicBezTo>
                    <a:pt x="26" y="185"/>
                    <a:pt x="26" y="186"/>
                    <a:pt x="26" y="186"/>
                  </a:cubicBezTo>
                  <a:cubicBezTo>
                    <a:pt x="26" y="187"/>
                    <a:pt x="26" y="188"/>
                    <a:pt x="26" y="188"/>
                  </a:cubicBezTo>
                </a:path>
              </a:pathLst>
            </a:custGeom>
            <a:solidFill>
              <a:srgbClr val="8345FE"/>
            </a:solidFill>
            <a:ln w="317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46" name="Freeform 93">
              <a:extLst>
                <a:ext uri="{FF2B5EF4-FFF2-40B4-BE49-F238E27FC236}">
                  <a16:creationId xmlns:a16="http://schemas.microsoft.com/office/drawing/2014/main" id="{29849EAE-3718-46A9-BEFD-EC0BD8AFFD7F}"/>
                </a:ext>
              </a:extLst>
            </p:cNvPr>
            <p:cNvSpPr>
              <a:spLocks noEditPoints="1"/>
            </p:cNvSpPr>
            <p:nvPr/>
          </p:nvSpPr>
          <p:spPr bwMode="auto">
            <a:xfrm>
              <a:off x="6618504" y="5594256"/>
              <a:ext cx="1193335" cy="927534"/>
            </a:xfrm>
            <a:custGeom>
              <a:avLst/>
              <a:gdLst/>
              <a:ahLst/>
              <a:cxnLst>
                <a:cxn ang="0">
                  <a:pos x="99" y="497"/>
                </a:cxn>
                <a:cxn ang="0">
                  <a:pos x="34" y="469"/>
                </a:cxn>
                <a:cxn ang="0">
                  <a:pos x="34" y="466"/>
                </a:cxn>
                <a:cxn ang="0">
                  <a:pos x="33" y="479"/>
                </a:cxn>
                <a:cxn ang="0">
                  <a:pos x="35" y="465"/>
                </a:cxn>
                <a:cxn ang="0">
                  <a:pos x="37" y="282"/>
                </a:cxn>
                <a:cxn ang="0">
                  <a:pos x="38" y="276"/>
                </a:cxn>
                <a:cxn ang="0">
                  <a:pos x="38" y="457"/>
                </a:cxn>
                <a:cxn ang="0">
                  <a:pos x="26" y="306"/>
                </a:cxn>
                <a:cxn ang="0">
                  <a:pos x="34" y="285"/>
                </a:cxn>
                <a:cxn ang="0">
                  <a:pos x="40" y="258"/>
                </a:cxn>
                <a:cxn ang="0">
                  <a:pos x="45" y="246"/>
                </a:cxn>
                <a:cxn ang="0">
                  <a:pos x="48" y="495"/>
                </a:cxn>
                <a:cxn ang="0">
                  <a:pos x="52" y="496"/>
                </a:cxn>
                <a:cxn ang="0">
                  <a:pos x="0" y="373"/>
                </a:cxn>
                <a:cxn ang="0">
                  <a:pos x="0" y="375"/>
                </a:cxn>
                <a:cxn ang="0">
                  <a:pos x="1" y="359"/>
                </a:cxn>
                <a:cxn ang="0">
                  <a:pos x="499" y="314"/>
                </a:cxn>
                <a:cxn ang="0">
                  <a:pos x="672" y="99"/>
                </a:cxn>
                <a:cxn ang="0">
                  <a:pos x="648" y="101"/>
                </a:cxn>
                <a:cxn ang="0">
                  <a:pos x="621" y="96"/>
                </a:cxn>
                <a:cxn ang="0">
                  <a:pos x="617" y="77"/>
                </a:cxn>
                <a:cxn ang="0">
                  <a:pos x="577" y="77"/>
                </a:cxn>
                <a:cxn ang="0">
                  <a:pos x="490" y="58"/>
                </a:cxn>
                <a:cxn ang="0">
                  <a:pos x="456" y="31"/>
                </a:cxn>
                <a:cxn ang="0">
                  <a:pos x="373" y="28"/>
                </a:cxn>
                <a:cxn ang="0">
                  <a:pos x="285" y="25"/>
                </a:cxn>
                <a:cxn ang="0">
                  <a:pos x="205" y="15"/>
                </a:cxn>
                <a:cxn ang="0">
                  <a:pos x="83" y="15"/>
                </a:cxn>
                <a:cxn ang="0">
                  <a:pos x="63" y="39"/>
                </a:cxn>
                <a:cxn ang="0">
                  <a:pos x="27" y="69"/>
                </a:cxn>
                <a:cxn ang="0">
                  <a:pos x="53" y="92"/>
                </a:cxn>
                <a:cxn ang="0">
                  <a:pos x="24" y="129"/>
                </a:cxn>
                <a:cxn ang="0">
                  <a:pos x="47" y="141"/>
                </a:cxn>
                <a:cxn ang="0">
                  <a:pos x="82" y="133"/>
                </a:cxn>
                <a:cxn ang="0">
                  <a:pos x="101" y="148"/>
                </a:cxn>
                <a:cxn ang="0">
                  <a:pos x="142" y="141"/>
                </a:cxn>
                <a:cxn ang="0">
                  <a:pos x="175" y="145"/>
                </a:cxn>
                <a:cxn ang="0">
                  <a:pos x="188" y="178"/>
                </a:cxn>
                <a:cxn ang="0">
                  <a:pos x="149" y="207"/>
                </a:cxn>
                <a:cxn ang="0">
                  <a:pos x="144" y="274"/>
                </a:cxn>
                <a:cxn ang="0">
                  <a:pos x="110" y="319"/>
                </a:cxn>
                <a:cxn ang="0">
                  <a:pos x="123" y="351"/>
                </a:cxn>
                <a:cxn ang="0">
                  <a:pos x="118" y="393"/>
                </a:cxn>
                <a:cxn ang="0">
                  <a:pos x="136" y="426"/>
                </a:cxn>
                <a:cxn ang="0">
                  <a:pos x="116" y="444"/>
                </a:cxn>
                <a:cxn ang="0">
                  <a:pos x="109" y="473"/>
                </a:cxn>
                <a:cxn ang="0">
                  <a:pos x="159" y="506"/>
                </a:cxn>
                <a:cxn ang="0">
                  <a:pos x="205" y="564"/>
                </a:cxn>
                <a:cxn ang="0">
                  <a:pos x="263" y="534"/>
                </a:cxn>
                <a:cxn ang="0">
                  <a:pos x="351" y="521"/>
                </a:cxn>
                <a:cxn ang="0">
                  <a:pos x="399" y="517"/>
                </a:cxn>
                <a:cxn ang="0">
                  <a:pos x="438" y="466"/>
                </a:cxn>
                <a:cxn ang="0">
                  <a:pos x="472" y="442"/>
                </a:cxn>
                <a:cxn ang="0">
                  <a:pos x="513" y="394"/>
                </a:cxn>
                <a:cxn ang="0">
                  <a:pos x="493" y="328"/>
                </a:cxn>
                <a:cxn ang="0">
                  <a:pos x="547" y="255"/>
                </a:cxn>
                <a:cxn ang="0">
                  <a:pos x="619" y="203"/>
                </a:cxn>
                <a:cxn ang="0">
                  <a:pos x="671" y="178"/>
                </a:cxn>
                <a:cxn ang="0">
                  <a:pos x="731" y="134"/>
                </a:cxn>
              </a:cxnLst>
              <a:rect l="0" t="0" r="r" b="b"/>
              <a:pathLst>
                <a:path w="732" h="569">
                  <a:moveTo>
                    <a:pt x="108" y="495"/>
                  </a:moveTo>
                  <a:cubicBezTo>
                    <a:pt x="107" y="495"/>
                    <a:pt x="106" y="496"/>
                    <a:pt x="105" y="496"/>
                  </a:cubicBezTo>
                  <a:cubicBezTo>
                    <a:pt x="106" y="496"/>
                    <a:pt x="107" y="495"/>
                    <a:pt x="108" y="495"/>
                  </a:cubicBezTo>
                  <a:moveTo>
                    <a:pt x="98" y="497"/>
                  </a:moveTo>
                  <a:cubicBezTo>
                    <a:pt x="97" y="497"/>
                    <a:pt x="96" y="497"/>
                    <a:pt x="95" y="497"/>
                  </a:cubicBezTo>
                  <a:cubicBezTo>
                    <a:pt x="99" y="497"/>
                    <a:pt x="102" y="497"/>
                    <a:pt x="105" y="496"/>
                  </a:cubicBezTo>
                  <a:cubicBezTo>
                    <a:pt x="105" y="496"/>
                    <a:pt x="105" y="496"/>
                    <a:pt x="105" y="496"/>
                  </a:cubicBezTo>
                  <a:cubicBezTo>
                    <a:pt x="103" y="496"/>
                    <a:pt x="101" y="497"/>
                    <a:pt x="99" y="497"/>
                  </a:cubicBezTo>
                  <a:cubicBezTo>
                    <a:pt x="99" y="497"/>
                    <a:pt x="98" y="497"/>
                    <a:pt x="98" y="497"/>
                  </a:cubicBezTo>
                  <a:moveTo>
                    <a:pt x="59" y="496"/>
                  </a:moveTo>
                  <a:cubicBezTo>
                    <a:pt x="57" y="496"/>
                    <a:pt x="56" y="496"/>
                    <a:pt x="54" y="496"/>
                  </a:cubicBezTo>
                  <a:cubicBezTo>
                    <a:pt x="56" y="496"/>
                    <a:pt x="57" y="496"/>
                    <a:pt x="59" y="496"/>
                  </a:cubicBezTo>
                  <a:cubicBezTo>
                    <a:pt x="60" y="496"/>
                    <a:pt x="60" y="496"/>
                    <a:pt x="61" y="496"/>
                  </a:cubicBezTo>
                  <a:cubicBezTo>
                    <a:pt x="60" y="496"/>
                    <a:pt x="60" y="496"/>
                    <a:pt x="59" y="496"/>
                  </a:cubicBezTo>
                  <a:moveTo>
                    <a:pt x="34" y="471"/>
                  </a:moveTo>
                  <a:cubicBezTo>
                    <a:pt x="34" y="470"/>
                    <a:pt x="34" y="470"/>
                    <a:pt x="34" y="469"/>
                  </a:cubicBezTo>
                  <a:cubicBezTo>
                    <a:pt x="34" y="470"/>
                    <a:pt x="34" y="470"/>
                    <a:pt x="34" y="471"/>
                  </a:cubicBezTo>
                  <a:moveTo>
                    <a:pt x="34" y="472"/>
                  </a:moveTo>
                  <a:cubicBezTo>
                    <a:pt x="34" y="472"/>
                    <a:pt x="34" y="471"/>
                    <a:pt x="34" y="471"/>
                  </a:cubicBezTo>
                  <a:cubicBezTo>
                    <a:pt x="34" y="471"/>
                    <a:pt x="34" y="472"/>
                    <a:pt x="34" y="472"/>
                  </a:cubicBezTo>
                  <a:moveTo>
                    <a:pt x="34" y="473"/>
                  </a:moveTo>
                  <a:cubicBezTo>
                    <a:pt x="34" y="473"/>
                    <a:pt x="34" y="474"/>
                    <a:pt x="34" y="474"/>
                  </a:cubicBezTo>
                  <a:cubicBezTo>
                    <a:pt x="34" y="474"/>
                    <a:pt x="34" y="473"/>
                    <a:pt x="34" y="473"/>
                  </a:cubicBezTo>
                  <a:moveTo>
                    <a:pt x="34" y="466"/>
                  </a:moveTo>
                  <a:cubicBezTo>
                    <a:pt x="34" y="467"/>
                    <a:pt x="34" y="467"/>
                    <a:pt x="34" y="467"/>
                  </a:cubicBezTo>
                  <a:cubicBezTo>
                    <a:pt x="34" y="467"/>
                    <a:pt x="34" y="467"/>
                    <a:pt x="34" y="466"/>
                  </a:cubicBezTo>
                  <a:moveTo>
                    <a:pt x="34" y="476"/>
                  </a:moveTo>
                  <a:cubicBezTo>
                    <a:pt x="34" y="476"/>
                    <a:pt x="34" y="475"/>
                    <a:pt x="34" y="475"/>
                  </a:cubicBezTo>
                  <a:cubicBezTo>
                    <a:pt x="34" y="475"/>
                    <a:pt x="34" y="476"/>
                    <a:pt x="34" y="476"/>
                  </a:cubicBezTo>
                  <a:moveTo>
                    <a:pt x="33" y="479"/>
                  </a:moveTo>
                  <a:cubicBezTo>
                    <a:pt x="33" y="478"/>
                    <a:pt x="34" y="477"/>
                    <a:pt x="34" y="476"/>
                  </a:cubicBezTo>
                  <a:cubicBezTo>
                    <a:pt x="34" y="477"/>
                    <a:pt x="33" y="478"/>
                    <a:pt x="33" y="479"/>
                  </a:cubicBezTo>
                  <a:moveTo>
                    <a:pt x="30" y="485"/>
                  </a:moveTo>
                  <a:cubicBezTo>
                    <a:pt x="31" y="484"/>
                    <a:pt x="31" y="484"/>
                    <a:pt x="31" y="483"/>
                  </a:cubicBezTo>
                  <a:cubicBezTo>
                    <a:pt x="31" y="484"/>
                    <a:pt x="31" y="484"/>
                    <a:pt x="30" y="485"/>
                  </a:cubicBezTo>
                  <a:moveTo>
                    <a:pt x="32" y="481"/>
                  </a:moveTo>
                  <a:cubicBezTo>
                    <a:pt x="32" y="481"/>
                    <a:pt x="32" y="481"/>
                    <a:pt x="32" y="481"/>
                  </a:cubicBezTo>
                  <a:cubicBezTo>
                    <a:pt x="32" y="481"/>
                    <a:pt x="32" y="481"/>
                    <a:pt x="32" y="481"/>
                  </a:cubicBezTo>
                  <a:moveTo>
                    <a:pt x="34" y="465"/>
                  </a:moveTo>
                  <a:cubicBezTo>
                    <a:pt x="34" y="465"/>
                    <a:pt x="35" y="465"/>
                    <a:pt x="35" y="465"/>
                  </a:cubicBezTo>
                  <a:cubicBezTo>
                    <a:pt x="35" y="465"/>
                    <a:pt x="34" y="465"/>
                    <a:pt x="34" y="465"/>
                  </a:cubicBezTo>
                  <a:moveTo>
                    <a:pt x="35" y="463"/>
                  </a:moveTo>
                  <a:cubicBezTo>
                    <a:pt x="35" y="462"/>
                    <a:pt x="36" y="461"/>
                    <a:pt x="36" y="461"/>
                  </a:cubicBezTo>
                  <a:cubicBezTo>
                    <a:pt x="36" y="461"/>
                    <a:pt x="35" y="462"/>
                    <a:pt x="35" y="463"/>
                  </a:cubicBezTo>
                  <a:moveTo>
                    <a:pt x="37" y="460"/>
                  </a:moveTo>
                  <a:cubicBezTo>
                    <a:pt x="37" y="459"/>
                    <a:pt x="37" y="459"/>
                    <a:pt x="37" y="458"/>
                  </a:cubicBezTo>
                  <a:cubicBezTo>
                    <a:pt x="37" y="459"/>
                    <a:pt x="37" y="459"/>
                    <a:pt x="37" y="460"/>
                  </a:cubicBezTo>
                  <a:moveTo>
                    <a:pt x="37" y="282"/>
                  </a:moveTo>
                  <a:cubicBezTo>
                    <a:pt x="38" y="282"/>
                    <a:pt x="38" y="282"/>
                    <a:pt x="38" y="282"/>
                  </a:cubicBezTo>
                  <a:cubicBezTo>
                    <a:pt x="38" y="282"/>
                    <a:pt x="38" y="282"/>
                    <a:pt x="37" y="282"/>
                  </a:cubicBezTo>
                  <a:moveTo>
                    <a:pt x="38" y="281"/>
                  </a:moveTo>
                  <a:cubicBezTo>
                    <a:pt x="38" y="281"/>
                    <a:pt x="38" y="281"/>
                    <a:pt x="38" y="281"/>
                  </a:cubicBezTo>
                  <a:cubicBezTo>
                    <a:pt x="38" y="281"/>
                    <a:pt x="38" y="281"/>
                    <a:pt x="38" y="281"/>
                  </a:cubicBezTo>
                  <a:moveTo>
                    <a:pt x="38" y="275"/>
                  </a:moveTo>
                  <a:cubicBezTo>
                    <a:pt x="38" y="274"/>
                    <a:pt x="38" y="274"/>
                    <a:pt x="37" y="273"/>
                  </a:cubicBezTo>
                  <a:cubicBezTo>
                    <a:pt x="38" y="274"/>
                    <a:pt x="38" y="275"/>
                    <a:pt x="38" y="276"/>
                  </a:cubicBezTo>
                  <a:cubicBezTo>
                    <a:pt x="38" y="276"/>
                    <a:pt x="38" y="275"/>
                    <a:pt x="38" y="275"/>
                  </a:cubicBezTo>
                  <a:moveTo>
                    <a:pt x="38" y="278"/>
                  </a:moveTo>
                  <a:cubicBezTo>
                    <a:pt x="39" y="278"/>
                    <a:pt x="39" y="279"/>
                    <a:pt x="38" y="279"/>
                  </a:cubicBezTo>
                  <a:cubicBezTo>
                    <a:pt x="39" y="279"/>
                    <a:pt x="39" y="278"/>
                    <a:pt x="38" y="278"/>
                  </a:cubicBezTo>
                  <a:moveTo>
                    <a:pt x="38" y="278"/>
                  </a:moveTo>
                  <a:cubicBezTo>
                    <a:pt x="38" y="277"/>
                    <a:pt x="38" y="277"/>
                    <a:pt x="38" y="277"/>
                  </a:cubicBezTo>
                  <a:cubicBezTo>
                    <a:pt x="38" y="277"/>
                    <a:pt x="38" y="277"/>
                    <a:pt x="38" y="278"/>
                  </a:cubicBezTo>
                  <a:moveTo>
                    <a:pt x="38" y="457"/>
                  </a:moveTo>
                  <a:cubicBezTo>
                    <a:pt x="38" y="456"/>
                    <a:pt x="38" y="456"/>
                    <a:pt x="38" y="456"/>
                  </a:cubicBezTo>
                  <a:cubicBezTo>
                    <a:pt x="38" y="456"/>
                    <a:pt x="38" y="456"/>
                    <a:pt x="38" y="457"/>
                  </a:cubicBezTo>
                  <a:moveTo>
                    <a:pt x="30" y="485"/>
                  </a:moveTo>
                  <a:cubicBezTo>
                    <a:pt x="30" y="486"/>
                    <a:pt x="29" y="486"/>
                    <a:pt x="29" y="487"/>
                  </a:cubicBezTo>
                  <a:cubicBezTo>
                    <a:pt x="29" y="486"/>
                    <a:pt x="30" y="486"/>
                    <a:pt x="30" y="485"/>
                  </a:cubicBezTo>
                  <a:moveTo>
                    <a:pt x="26" y="306"/>
                  </a:moveTo>
                  <a:cubicBezTo>
                    <a:pt x="26" y="307"/>
                    <a:pt x="26" y="308"/>
                    <a:pt x="26" y="308"/>
                  </a:cubicBezTo>
                  <a:cubicBezTo>
                    <a:pt x="26" y="308"/>
                    <a:pt x="26" y="307"/>
                    <a:pt x="26" y="306"/>
                  </a:cubicBezTo>
                  <a:moveTo>
                    <a:pt x="26" y="303"/>
                  </a:moveTo>
                  <a:cubicBezTo>
                    <a:pt x="26" y="304"/>
                    <a:pt x="26" y="305"/>
                    <a:pt x="26" y="306"/>
                  </a:cubicBezTo>
                  <a:cubicBezTo>
                    <a:pt x="26" y="305"/>
                    <a:pt x="26" y="304"/>
                    <a:pt x="26" y="303"/>
                  </a:cubicBezTo>
                  <a:moveTo>
                    <a:pt x="36" y="284"/>
                  </a:moveTo>
                  <a:cubicBezTo>
                    <a:pt x="36" y="284"/>
                    <a:pt x="36" y="284"/>
                    <a:pt x="35" y="284"/>
                  </a:cubicBezTo>
                  <a:cubicBezTo>
                    <a:pt x="36" y="284"/>
                    <a:pt x="36" y="284"/>
                    <a:pt x="36" y="284"/>
                  </a:cubicBezTo>
                  <a:moveTo>
                    <a:pt x="35" y="285"/>
                  </a:moveTo>
                  <a:cubicBezTo>
                    <a:pt x="35" y="285"/>
                    <a:pt x="34" y="285"/>
                    <a:pt x="34" y="285"/>
                  </a:cubicBezTo>
                  <a:cubicBezTo>
                    <a:pt x="34" y="285"/>
                    <a:pt x="35" y="285"/>
                    <a:pt x="35" y="285"/>
                  </a:cubicBezTo>
                  <a:moveTo>
                    <a:pt x="33" y="286"/>
                  </a:moveTo>
                  <a:cubicBezTo>
                    <a:pt x="33" y="286"/>
                    <a:pt x="34" y="286"/>
                    <a:pt x="34" y="286"/>
                  </a:cubicBezTo>
                  <a:cubicBezTo>
                    <a:pt x="34" y="286"/>
                    <a:pt x="33" y="286"/>
                    <a:pt x="33" y="286"/>
                  </a:cubicBezTo>
                  <a:moveTo>
                    <a:pt x="37" y="282"/>
                  </a:moveTo>
                  <a:cubicBezTo>
                    <a:pt x="37" y="282"/>
                    <a:pt x="37" y="283"/>
                    <a:pt x="37" y="283"/>
                  </a:cubicBezTo>
                  <a:cubicBezTo>
                    <a:pt x="37" y="283"/>
                    <a:pt x="37" y="282"/>
                    <a:pt x="37" y="282"/>
                  </a:cubicBezTo>
                  <a:moveTo>
                    <a:pt x="40" y="258"/>
                  </a:moveTo>
                  <a:cubicBezTo>
                    <a:pt x="40" y="259"/>
                    <a:pt x="39" y="260"/>
                    <a:pt x="39" y="261"/>
                  </a:cubicBezTo>
                  <a:cubicBezTo>
                    <a:pt x="39" y="260"/>
                    <a:pt x="40" y="259"/>
                    <a:pt x="40" y="258"/>
                  </a:cubicBezTo>
                  <a:moveTo>
                    <a:pt x="41" y="153"/>
                  </a:moveTo>
                  <a:cubicBezTo>
                    <a:pt x="42" y="153"/>
                    <a:pt x="42" y="152"/>
                    <a:pt x="42" y="151"/>
                  </a:cubicBezTo>
                  <a:cubicBezTo>
                    <a:pt x="42" y="151"/>
                    <a:pt x="42" y="151"/>
                    <a:pt x="42" y="151"/>
                  </a:cubicBezTo>
                  <a:cubicBezTo>
                    <a:pt x="42" y="152"/>
                    <a:pt x="42" y="153"/>
                    <a:pt x="41" y="153"/>
                  </a:cubicBezTo>
                  <a:moveTo>
                    <a:pt x="45" y="247"/>
                  </a:moveTo>
                  <a:cubicBezTo>
                    <a:pt x="45" y="247"/>
                    <a:pt x="45" y="247"/>
                    <a:pt x="45" y="246"/>
                  </a:cubicBezTo>
                  <a:cubicBezTo>
                    <a:pt x="45" y="247"/>
                    <a:pt x="45" y="247"/>
                    <a:pt x="45" y="247"/>
                  </a:cubicBezTo>
                  <a:moveTo>
                    <a:pt x="46" y="245"/>
                  </a:moveTo>
                  <a:cubicBezTo>
                    <a:pt x="46" y="245"/>
                    <a:pt x="46" y="244"/>
                    <a:pt x="46" y="244"/>
                  </a:cubicBezTo>
                  <a:cubicBezTo>
                    <a:pt x="46" y="244"/>
                    <a:pt x="46" y="245"/>
                    <a:pt x="46" y="245"/>
                  </a:cubicBezTo>
                  <a:moveTo>
                    <a:pt x="46" y="243"/>
                  </a:moveTo>
                  <a:cubicBezTo>
                    <a:pt x="46" y="243"/>
                    <a:pt x="46" y="242"/>
                    <a:pt x="46" y="242"/>
                  </a:cubicBezTo>
                  <a:cubicBezTo>
                    <a:pt x="46" y="242"/>
                    <a:pt x="46" y="243"/>
                    <a:pt x="46" y="243"/>
                  </a:cubicBezTo>
                  <a:moveTo>
                    <a:pt x="48" y="495"/>
                  </a:moveTo>
                  <a:cubicBezTo>
                    <a:pt x="47" y="495"/>
                    <a:pt x="46" y="495"/>
                    <a:pt x="45" y="495"/>
                  </a:cubicBezTo>
                  <a:cubicBezTo>
                    <a:pt x="46" y="495"/>
                    <a:pt x="47" y="495"/>
                    <a:pt x="48" y="495"/>
                  </a:cubicBezTo>
                  <a:moveTo>
                    <a:pt x="43" y="496"/>
                  </a:moveTo>
                  <a:cubicBezTo>
                    <a:pt x="42" y="496"/>
                    <a:pt x="41" y="496"/>
                    <a:pt x="41" y="496"/>
                  </a:cubicBezTo>
                  <a:cubicBezTo>
                    <a:pt x="41" y="496"/>
                    <a:pt x="42" y="496"/>
                    <a:pt x="43" y="496"/>
                  </a:cubicBezTo>
                  <a:moveTo>
                    <a:pt x="52" y="496"/>
                  </a:moveTo>
                  <a:cubicBezTo>
                    <a:pt x="51" y="496"/>
                    <a:pt x="51" y="496"/>
                    <a:pt x="50" y="495"/>
                  </a:cubicBezTo>
                  <a:cubicBezTo>
                    <a:pt x="51" y="496"/>
                    <a:pt x="51" y="496"/>
                    <a:pt x="52" y="496"/>
                  </a:cubicBezTo>
                  <a:moveTo>
                    <a:pt x="50" y="495"/>
                  </a:moveTo>
                  <a:cubicBezTo>
                    <a:pt x="49" y="495"/>
                    <a:pt x="48" y="495"/>
                    <a:pt x="48" y="495"/>
                  </a:cubicBezTo>
                  <a:cubicBezTo>
                    <a:pt x="48" y="495"/>
                    <a:pt x="49" y="495"/>
                    <a:pt x="50" y="495"/>
                  </a:cubicBezTo>
                  <a:moveTo>
                    <a:pt x="45" y="495"/>
                  </a:moveTo>
                  <a:cubicBezTo>
                    <a:pt x="44" y="495"/>
                    <a:pt x="44" y="495"/>
                    <a:pt x="43" y="495"/>
                  </a:cubicBezTo>
                  <a:cubicBezTo>
                    <a:pt x="44" y="495"/>
                    <a:pt x="44" y="495"/>
                    <a:pt x="45" y="495"/>
                  </a:cubicBezTo>
                  <a:moveTo>
                    <a:pt x="0" y="373"/>
                  </a:moveTo>
                  <a:cubicBezTo>
                    <a:pt x="0" y="373"/>
                    <a:pt x="0" y="373"/>
                    <a:pt x="0" y="373"/>
                  </a:cubicBezTo>
                  <a:cubicBezTo>
                    <a:pt x="0" y="373"/>
                    <a:pt x="0" y="373"/>
                    <a:pt x="0" y="373"/>
                  </a:cubicBezTo>
                  <a:moveTo>
                    <a:pt x="0" y="372"/>
                  </a:moveTo>
                  <a:cubicBezTo>
                    <a:pt x="0" y="372"/>
                    <a:pt x="0" y="372"/>
                    <a:pt x="0" y="373"/>
                  </a:cubicBezTo>
                  <a:cubicBezTo>
                    <a:pt x="0" y="372"/>
                    <a:pt x="0" y="372"/>
                    <a:pt x="0" y="372"/>
                  </a:cubicBezTo>
                  <a:moveTo>
                    <a:pt x="1" y="376"/>
                  </a:moveTo>
                  <a:cubicBezTo>
                    <a:pt x="1" y="375"/>
                    <a:pt x="0" y="375"/>
                    <a:pt x="0" y="375"/>
                  </a:cubicBezTo>
                  <a:cubicBezTo>
                    <a:pt x="0" y="375"/>
                    <a:pt x="1" y="375"/>
                    <a:pt x="1" y="376"/>
                  </a:cubicBezTo>
                  <a:moveTo>
                    <a:pt x="0" y="375"/>
                  </a:moveTo>
                  <a:cubicBezTo>
                    <a:pt x="0" y="375"/>
                    <a:pt x="0" y="375"/>
                    <a:pt x="0" y="374"/>
                  </a:cubicBezTo>
                  <a:cubicBezTo>
                    <a:pt x="0" y="375"/>
                    <a:pt x="0" y="375"/>
                    <a:pt x="0" y="375"/>
                  </a:cubicBezTo>
                  <a:moveTo>
                    <a:pt x="0" y="374"/>
                  </a:moveTo>
                  <a:cubicBezTo>
                    <a:pt x="0" y="374"/>
                    <a:pt x="0" y="374"/>
                    <a:pt x="0" y="374"/>
                  </a:cubicBezTo>
                  <a:cubicBezTo>
                    <a:pt x="0" y="374"/>
                    <a:pt x="0" y="374"/>
                    <a:pt x="0" y="374"/>
                  </a:cubicBezTo>
                  <a:moveTo>
                    <a:pt x="1" y="359"/>
                  </a:moveTo>
                  <a:cubicBezTo>
                    <a:pt x="1" y="359"/>
                    <a:pt x="1" y="360"/>
                    <a:pt x="1" y="360"/>
                  </a:cubicBezTo>
                  <a:cubicBezTo>
                    <a:pt x="1" y="360"/>
                    <a:pt x="1" y="359"/>
                    <a:pt x="1" y="359"/>
                  </a:cubicBezTo>
                  <a:moveTo>
                    <a:pt x="0" y="362"/>
                  </a:moveTo>
                  <a:cubicBezTo>
                    <a:pt x="0" y="363"/>
                    <a:pt x="0" y="363"/>
                    <a:pt x="0" y="363"/>
                  </a:cubicBezTo>
                  <a:cubicBezTo>
                    <a:pt x="0" y="363"/>
                    <a:pt x="0" y="363"/>
                    <a:pt x="0" y="362"/>
                  </a:cubicBezTo>
                  <a:moveTo>
                    <a:pt x="447" y="26"/>
                  </a:moveTo>
                  <a:cubicBezTo>
                    <a:pt x="447" y="26"/>
                    <a:pt x="448" y="26"/>
                    <a:pt x="448" y="26"/>
                  </a:cubicBezTo>
                  <a:cubicBezTo>
                    <a:pt x="448" y="26"/>
                    <a:pt x="448" y="26"/>
                    <a:pt x="448" y="26"/>
                  </a:cubicBezTo>
                  <a:cubicBezTo>
                    <a:pt x="451" y="24"/>
                    <a:pt x="447" y="26"/>
                    <a:pt x="447" y="26"/>
                  </a:cubicBezTo>
                  <a:moveTo>
                    <a:pt x="499" y="314"/>
                  </a:moveTo>
                  <a:cubicBezTo>
                    <a:pt x="499" y="313"/>
                    <a:pt x="500" y="313"/>
                    <a:pt x="500" y="313"/>
                  </a:cubicBezTo>
                  <a:cubicBezTo>
                    <a:pt x="500" y="313"/>
                    <a:pt x="499" y="313"/>
                    <a:pt x="499" y="314"/>
                  </a:cubicBezTo>
                  <a:moveTo>
                    <a:pt x="731" y="104"/>
                  </a:moveTo>
                  <a:cubicBezTo>
                    <a:pt x="732" y="100"/>
                    <a:pt x="727" y="98"/>
                    <a:pt x="724" y="97"/>
                  </a:cubicBezTo>
                  <a:cubicBezTo>
                    <a:pt x="719" y="96"/>
                    <a:pt x="714" y="96"/>
                    <a:pt x="709" y="96"/>
                  </a:cubicBezTo>
                  <a:cubicBezTo>
                    <a:pt x="705" y="96"/>
                    <a:pt x="703" y="97"/>
                    <a:pt x="699" y="98"/>
                  </a:cubicBezTo>
                  <a:cubicBezTo>
                    <a:pt x="695" y="100"/>
                    <a:pt x="694" y="103"/>
                    <a:pt x="689" y="102"/>
                  </a:cubicBezTo>
                  <a:cubicBezTo>
                    <a:pt x="684" y="101"/>
                    <a:pt x="677" y="98"/>
                    <a:pt x="672" y="99"/>
                  </a:cubicBezTo>
                  <a:cubicBezTo>
                    <a:pt x="671" y="99"/>
                    <a:pt x="670" y="100"/>
                    <a:pt x="669" y="100"/>
                  </a:cubicBezTo>
                  <a:cubicBezTo>
                    <a:pt x="669" y="101"/>
                    <a:pt x="669" y="101"/>
                    <a:pt x="668" y="102"/>
                  </a:cubicBezTo>
                  <a:cubicBezTo>
                    <a:pt x="668" y="102"/>
                    <a:pt x="667" y="102"/>
                    <a:pt x="667" y="102"/>
                  </a:cubicBezTo>
                  <a:cubicBezTo>
                    <a:pt x="665" y="103"/>
                    <a:pt x="665" y="104"/>
                    <a:pt x="663" y="104"/>
                  </a:cubicBezTo>
                  <a:cubicBezTo>
                    <a:pt x="661" y="105"/>
                    <a:pt x="661" y="104"/>
                    <a:pt x="659" y="103"/>
                  </a:cubicBezTo>
                  <a:cubicBezTo>
                    <a:pt x="659" y="103"/>
                    <a:pt x="659" y="103"/>
                    <a:pt x="659" y="103"/>
                  </a:cubicBezTo>
                  <a:cubicBezTo>
                    <a:pt x="658" y="104"/>
                    <a:pt x="656" y="104"/>
                    <a:pt x="655" y="103"/>
                  </a:cubicBezTo>
                  <a:cubicBezTo>
                    <a:pt x="652" y="103"/>
                    <a:pt x="650" y="102"/>
                    <a:pt x="648" y="101"/>
                  </a:cubicBezTo>
                  <a:cubicBezTo>
                    <a:pt x="647" y="100"/>
                    <a:pt x="646" y="99"/>
                    <a:pt x="645" y="99"/>
                  </a:cubicBezTo>
                  <a:cubicBezTo>
                    <a:pt x="644" y="99"/>
                    <a:pt x="643" y="98"/>
                    <a:pt x="641" y="98"/>
                  </a:cubicBezTo>
                  <a:cubicBezTo>
                    <a:pt x="640" y="98"/>
                    <a:pt x="639" y="98"/>
                    <a:pt x="638" y="98"/>
                  </a:cubicBezTo>
                  <a:cubicBezTo>
                    <a:pt x="637" y="98"/>
                    <a:pt x="636" y="98"/>
                    <a:pt x="636" y="98"/>
                  </a:cubicBezTo>
                  <a:cubicBezTo>
                    <a:pt x="635" y="99"/>
                    <a:pt x="635" y="99"/>
                    <a:pt x="634" y="99"/>
                  </a:cubicBezTo>
                  <a:cubicBezTo>
                    <a:pt x="633" y="100"/>
                    <a:pt x="632" y="100"/>
                    <a:pt x="631" y="99"/>
                  </a:cubicBezTo>
                  <a:cubicBezTo>
                    <a:pt x="629" y="99"/>
                    <a:pt x="627" y="99"/>
                    <a:pt x="625" y="99"/>
                  </a:cubicBezTo>
                  <a:cubicBezTo>
                    <a:pt x="623" y="98"/>
                    <a:pt x="622" y="97"/>
                    <a:pt x="621" y="96"/>
                  </a:cubicBezTo>
                  <a:cubicBezTo>
                    <a:pt x="619" y="94"/>
                    <a:pt x="617" y="93"/>
                    <a:pt x="617" y="91"/>
                  </a:cubicBezTo>
                  <a:cubicBezTo>
                    <a:pt x="616" y="90"/>
                    <a:pt x="616" y="88"/>
                    <a:pt x="617" y="87"/>
                  </a:cubicBezTo>
                  <a:cubicBezTo>
                    <a:pt x="618" y="85"/>
                    <a:pt x="621" y="85"/>
                    <a:pt x="623" y="84"/>
                  </a:cubicBezTo>
                  <a:cubicBezTo>
                    <a:pt x="623" y="83"/>
                    <a:pt x="623" y="83"/>
                    <a:pt x="623" y="83"/>
                  </a:cubicBezTo>
                  <a:cubicBezTo>
                    <a:pt x="624" y="83"/>
                    <a:pt x="624" y="83"/>
                    <a:pt x="624" y="83"/>
                  </a:cubicBezTo>
                  <a:cubicBezTo>
                    <a:pt x="624" y="83"/>
                    <a:pt x="624" y="83"/>
                    <a:pt x="624" y="83"/>
                  </a:cubicBezTo>
                  <a:cubicBezTo>
                    <a:pt x="624" y="83"/>
                    <a:pt x="624" y="83"/>
                    <a:pt x="624" y="83"/>
                  </a:cubicBezTo>
                  <a:cubicBezTo>
                    <a:pt x="623" y="80"/>
                    <a:pt x="620" y="78"/>
                    <a:pt x="617" y="77"/>
                  </a:cubicBezTo>
                  <a:cubicBezTo>
                    <a:pt x="615" y="76"/>
                    <a:pt x="614" y="75"/>
                    <a:pt x="611" y="74"/>
                  </a:cubicBezTo>
                  <a:cubicBezTo>
                    <a:pt x="609" y="73"/>
                    <a:pt x="607" y="73"/>
                    <a:pt x="605" y="73"/>
                  </a:cubicBezTo>
                  <a:cubicBezTo>
                    <a:pt x="600" y="72"/>
                    <a:pt x="596" y="69"/>
                    <a:pt x="592" y="68"/>
                  </a:cubicBezTo>
                  <a:cubicBezTo>
                    <a:pt x="589" y="68"/>
                    <a:pt x="587" y="66"/>
                    <a:pt x="584" y="65"/>
                  </a:cubicBezTo>
                  <a:cubicBezTo>
                    <a:pt x="584" y="67"/>
                    <a:pt x="584" y="69"/>
                    <a:pt x="583" y="70"/>
                  </a:cubicBezTo>
                  <a:cubicBezTo>
                    <a:pt x="583" y="71"/>
                    <a:pt x="582" y="71"/>
                    <a:pt x="582" y="73"/>
                  </a:cubicBezTo>
                  <a:cubicBezTo>
                    <a:pt x="581" y="74"/>
                    <a:pt x="582" y="75"/>
                    <a:pt x="581" y="76"/>
                  </a:cubicBezTo>
                  <a:cubicBezTo>
                    <a:pt x="580" y="78"/>
                    <a:pt x="579" y="77"/>
                    <a:pt x="577" y="77"/>
                  </a:cubicBezTo>
                  <a:cubicBezTo>
                    <a:pt x="569" y="78"/>
                    <a:pt x="560" y="77"/>
                    <a:pt x="552" y="77"/>
                  </a:cubicBezTo>
                  <a:cubicBezTo>
                    <a:pt x="549" y="77"/>
                    <a:pt x="547" y="78"/>
                    <a:pt x="545" y="78"/>
                  </a:cubicBezTo>
                  <a:cubicBezTo>
                    <a:pt x="543" y="78"/>
                    <a:pt x="541" y="77"/>
                    <a:pt x="540" y="76"/>
                  </a:cubicBezTo>
                  <a:cubicBezTo>
                    <a:pt x="538" y="75"/>
                    <a:pt x="536" y="74"/>
                    <a:pt x="534" y="73"/>
                  </a:cubicBezTo>
                  <a:cubicBezTo>
                    <a:pt x="534" y="72"/>
                    <a:pt x="532" y="70"/>
                    <a:pt x="531" y="70"/>
                  </a:cubicBezTo>
                  <a:cubicBezTo>
                    <a:pt x="529" y="69"/>
                    <a:pt x="525" y="71"/>
                    <a:pt x="522" y="70"/>
                  </a:cubicBezTo>
                  <a:cubicBezTo>
                    <a:pt x="517" y="70"/>
                    <a:pt x="512" y="68"/>
                    <a:pt x="506" y="67"/>
                  </a:cubicBezTo>
                  <a:cubicBezTo>
                    <a:pt x="504" y="58"/>
                    <a:pt x="497" y="61"/>
                    <a:pt x="490" y="58"/>
                  </a:cubicBezTo>
                  <a:cubicBezTo>
                    <a:pt x="488" y="57"/>
                    <a:pt x="486" y="56"/>
                    <a:pt x="484" y="54"/>
                  </a:cubicBezTo>
                  <a:cubicBezTo>
                    <a:pt x="481" y="52"/>
                    <a:pt x="475" y="50"/>
                    <a:pt x="475" y="46"/>
                  </a:cubicBezTo>
                  <a:cubicBezTo>
                    <a:pt x="472" y="45"/>
                    <a:pt x="471" y="48"/>
                    <a:pt x="469" y="49"/>
                  </a:cubicBezTo>
                  <a:cubicBezTo>
                    <a:pt x="467" y="51"/>
                    <a:pt x="465" y="50"/>
                    <a:pt x="464" y="46"/>
                  </a:cubicBezTo>
                  <a:cubicBezTo>
                    <a:pt x="463" y="42"/>
                    <a:pt x="469" y="39"/>
                    <a:pt x="466" y="35"/>
                  </a:cubicBezTo>
                  <a:cubicBezTo>
                    <a:pt x="465" y="33"/>
                    <a:pt x="463" y="34"/>
                    <a:pt x="462" y="33"/>
                  </a:cubicBezTo>
                  <a:cubicBezTo>
                    <a:pt x="461" y="33"/>
                    <a:pt x="460" y="33"/>
                    <a:pt x="459" y="33"/>
                  </a:cubicBezTo>
                  <a:cubicBezTo>
                    <a:pt x="458" y="32"/>
                    <a:pt x="457" y="32"/>
                    <a:pt x="456" y="31"/>
                  </a:cubicBezTo>
                  <a:cubicBezTo>
                    <a:pt x="456" y="31"/>
                    <a:pt x="455" y="30"/>
                    <a:pt x="453" y="30"/>
                  </a:cubicBezTo>
                  <a:cubicBezTo>
                    <a:pt x="453" y="30"/>
                    <a:pt x="452" y="29"/>
                    <a:pt x="451" y="28"/>
                  </a:cubicBezTo>
                  <a:cubicBezTo>
                    <a:pt x="450" y="27"/>
                    <a:pt x="449" y="27"/>
                    <a:pt x="448" y="26"/>
                  </a:cubicBezTo>
                  <a:cubicBezTo>
                    <a:pt x="444" y="29"/>
                    <a:pt x="439" y="31"/>
                    <a:pt x="434" y="31"/>
                  </a:cubicBezTo>
                  <a:cubicBezTo>
                    <a:pt x="429" y="31"/>
                    <a:pt x="424" y="32"/>
                    <a:pt x="419" y="31"/>
                  </a:cubicBezTo>
                  <a:cubicBezTo>
                    <a:pt x="413" y="31"/>
                    <a:pt x="406" y="29"/>
                    <a:pt x="400" y="28"/>
                  </a:cubicBezTo>
                  <a:cubicBezTo>
                    <a:pt x="393" y="28"/>
                    <a:pt x="386" y="27"/>
                    <a:pt x="379" y="27"/>
                  </a:cubicBezTo>
                  <a:cubicBezTo>
                    <a:pt x="377" y="27"/>
                    <a:pt x="375" y="27"/>
                    <a:pt x="373" y="28"/>
                  </a:cubicBezTo>
                  <a:cubicBezTo>
                    <a:pt x="372" y="29"/>
                    <a:pt x="372" y="31"/>
                    <a:pt x="371" y="31"/>
                  </a:cubicBezTo>
                  <a:cubicBezTo>
                    <a:pt x="369" y="32"/>
                    <a:pt x="367" y="29"/>
                    <a:pt x="365" y="28"/>
                  </a:cubicBezTo>
                  <a:cubicBezTo>
                    <a:pt x="363" y="27"/>
                    <a:pt x="362" y="27"/>
                    <a:pt x="360" y="26"/>
                  </a:cubicBezTo>
                  <a:cubicBezTo>
                    <a:pt x="355" y="24"/>
                    <a:pt x="350" y="24"/>
                    <a:pt x="346" y="24"/>
                  </a:cubicBezTo>
                  <a:cubicBezTo>
                    <a:pt x="340" y="23"/>
                    <a:pt x="334" y="24"/>
                    <a:pt x="328" y="24"/>
                  </a:cubicBezTo>
                  <a:cubicBezTo>
                    <a:pt x="319" y="24"/>
                    <a:pt x="311" y="23"/>
                    <a:pt x="303" y="26"/>
                  </a:cubicBezTo>
                  <a:cubicBezTo>
                    <a:pt x="299" y="28"/>
                    <a:pt x="296" y="27"/>
                    <a:pt x="292" y="27"/>
                  </a:cubicBezTo>
                  <a:cubicBezTo>
                    <a:pt x="288" y="27"/>
                    <a:pt x="288" y="27"/>
                    <a:pt x="285" y="25"/>
                  </a:cubicBezTo>
                  <a:cubicBezTo>
                    <a:pt x="279" y="23"/>
                    <a:pt x="272" y="23"/>
                    <a:pt x="266" y="22"/>
                  </a:cubicBezTo>
                  <a:cubicBezTo>
                    <a:pt x="263" y="22"/>
                    <a:pt x="259" y="21"/>
                    <a:pt x="256" y="21"/>
                  </a:cubicBezTo>
                  <a:cubicBezTo>
                    <a:pt x="252" y="20"/>
                    <a:pt x="249" y="20"/>
                    <a:pt x="246" y="20"/>
                  </a:cubicBezTo>
                  <a:cubicBezTo>
                    <a:pt x="244" y="19"/>
                    <a:pt x="242" y="18"/>
                    <a:pt x="240" y="18"/>
                  </a:cubicBezTo>
                  <a:cubicBezTo>
                    <a:pt x="236" y="16"/>
                    <a:pt x="231" y="17"/>
                    <a:pt x="227" y="16"/>
                  </a:cubicBezTo>
                  <a:cubicBezTo>
                    <a:pt x="226" y="11"/>
                    <a:pt x="220" y="12"/>
                    <a:pt x="216" y="12"/>
                  </a:cubicBezTo>
                  <a:cubicBezTo>
                    <a:pt x="214" y="13"/>
                    <a:pt x="212" y="14"/>
                    <a:pt x="209" y="15"/>
                  </a:cubicBezTo>
                  <a:cubicBezTo>
                    <a:pt x="208" y="15"/>
                    <a:pt x="207" y="15"/>
                    <a:pt x="205" y="15"/>
                  </a:cubicBezTo>
                  <a:cubicBezTo>
                    <a:pt x="204" y="16"/>
                    <a:pt x="203" y="16"/>
                    <a:pt x="201" y="16"/>
                  </a:cubicBezTo>
                  <a:cubicBezTo>
                    <a:pt x="194" y="18"/>
                    <a:pt x="185" y="17"/>
                    <a:pt x="178" y="17"/>
                  </a:cubicBezTo>
                  <a:cubicBezTo>
                    <a:pt x="157" y="17"/>
                    <a:pt x="157" y="17"/>
                    <a:pt x="157" y="17"/>
                  </a:cubicBezTo>
                  <a:cubicBezTo>
                    <a:pt x="153" y="17"/>
                    <a:pt x="148" y="18"/>
                    <a:pt x="144" y="15"/>
                  </a:cubicBezTo>
                  <a:cubicBezTo>
                    <a:pt x="139" y="13"/>
                    <a:pt x="135" y="10"/>
                    <a:pt x="130" y="8"/>
                  </a:cubicBezTo>
                  <a:cubicBezTo>
                    <a:pt x="125" y="5"/>
                    <a:pt x="121" y="4"/>
                    <a:pt x="116" y="3"/>
                  </a:cubicBezTo>
                  <a:cubicBezTo>
                    <a:pt x="109" y="2"/>
                    <a:pt x="101" y="0"/>
                    <a:pt x="95" y="2"/>
                  </a:cubicBezTo>
                  <a:cubicBezTo>
                    <a:pt x="88" y="4"/>
                    <a:pt x="87" y="10"/>
                    <a:pt x="83" y="15"/>
                  </a:cubicBezTo>
                  <a:cubicBezTo>
                    <a:pt x="82" y="17"/>
                    <a:pt x="80" y="17"/>
                    <a:pt x="80" y="19"/>
                  </a:cubicBezTo>
                  <a:cubicBezTo>
                    <a:pt x="80" y="20"/>
                    <a:pt x="81" y="22"/>
                    <a:pt x="81" y="23"/>
                  </a:cubicBezTo>
                  <a:cubicBezTo>
                    <a:pt x="82" y="25"/>
                    <a:pt x="83" y="31"/>
                    <a:pt x="81" y="33"/>
                  </a:cubicBezTo>
                  <a:cubicBezTo>
                    <a:pt x="80" y="33"/>
                    <a:pt x="77" y="33"/>
                    <a:pt x="76" y="33"/>
                  </a:cubicBezTo>
                  <a:cubicBezTo>
                    <a:pt x="73" y="33"/>
                    <a:pt x="73" y="33"/>
                    <a:pt x="72" y="35"/>
                  </a:cubicBezTo>
                  <a:cubicBezTo>
                    <a:pt x="71" y="36"/>
                    <a:pt x="70" y="37"/>
                    <a:pt x="68" y="38"/>
                  </a:cubicBezTo>
                  <a:cubicBezTo>
                    <a:pt x="67" y="38"/>
                    <a:pt x="66" y="38"/>
                    <a:pt x="65" y="38"/>
                  </a:cubicBezTo>
                  <a:cubicBezTo>
                    <a:pt x="64" y="38"/>
                    <a:pt x="64" y="39"/>
                    <a:pt x="63" y="39"/>
                  </a:cubicBezTo>
                  <a:cubicBezTo>
                    <a:pt x="59" y="41"/>
                    <a:pt x="54" y="39"/>
                    <a:pt x="49" y="39"/>
                  </a:cubicBezTo>
                  <a:cubicBezTo>
                    <a:pt x="47" y="39"/>
                    <a:pt x="45" y="39"/>
                    <a:pt x="43" y="40"/>
                  </a:cubicBezTo>
                  <a:cubicBezTo>
                    <a:pt x="41" y="40"/>
                    <a:pt x="39" y="42"/>
                    <a:pt x="37" y="43"/>
                  </a:cubicBezTo>
                  <a:cubicBezTo>
                    <a:pt x="33" y="45"/>
                    <a:pt x="30" y="48"/>
                    <a:pt x="27" y="51"/>
                  </a:cubicBezTo>
                  <a:cubicBezTo>
                    <a:pt x="26" y="52"/>
                    <a:pt x="24" y="54"/>
                    <a:pt x="24" y="55"/>
                  </a:cubicBezTo>
                  <a:cubicBezTo>
                    <a:pt x="23" y="56"/>
                    <a:pt x="23" y="58"/>
                    <a:pt x="23" y="60"/>
                  </a:cubicBezTo>
                  <a:cubicBezTo>
                    <a:pt x="23" y="62"/>
                    <a:pt x="23" y="64"/>
                    <a:pt x="23" y="66"/>
                  </a:cubicBezTo>
                  <a:cubicBezTo>
                    <a:pt x="24" y="69"/>
                    <a:pt x="24" y="68"/>
                    <a:pt x="27" y="69"/>
                  </a:cubicBezTo>
                  <a:cubicBezTo>
                    <a:pt x="29" y="70"/>
                    <a:pt x="29" y="70"/>
                    <a:pt x="29" y="73"/>
                  </a:cubicBezTo>
                  <a:cubicBezTo>
                    <a:pt x="29" y="74"/>
                    <a:pt x="29" y="75"/>
                    <a:pt x="30" y="77"/>
                  </a:cubicBezTo>
                  <a:cubicBezTo>
                    <a:pt x="30" y="78"/>
                    <a:pt x="31" y="82"/>
                    <a:pt x="32" y="82"/>
                  </a:cubicBezTo>
                  <a:cubicBezTo>
                    <a:pt x="34" y="84"/>
                    <a:pt x="34" y="81"/>
                    <a:pt x="35" y="80"/>
                  </a:cubicBezTo>
                  <a:cubicBezTo>
                    <a:pt x="40" y="86"/>
                    <a:pt x="32" y="89"/>
                    <a:pt x="34" y="96"/>
                  </a:cubicBezTo>
                  <a:cubicBezTo>
                    <a:pt x="35" y="101"/>
                    <a:pt x="42" y="98"/>
                    <a:pt x="45" y="96"/>
                  </a:cubicBezTo>
                  <a:cubicBezTo>
                    <a:pt x="46" y="94"/>
                    <a:pt x="46" y="90"/>
                    <a:pt x="48" y="89"/>
                  </a:cubicBezTo>
                  <a:cubicBezTo>
                    <a:pt x="49" y="89"/>
                    <a:pt x="52" y="90"/>
                    <a:pt x="53" y="92"/>
                  </a:cubicBezTo>
                  <a:cubicBezTo>
                    <a:pt x="53" y="93"/>
                    <a:pt x="52" y="93"/>
                    <a:pt x="51" y="95"/>
                  </a:cubicBezTo>
                  <a:cubicBezTo>
                    <a:pt x="51" y="96"/>
                    <a:pt x="51" y="99"/>
                    <a:pt x="51" y="101"/>
                  </a:cubicBezTo>
                  <a:cubicBezTo>
                    <a:pt x="51" y="105"/>
                    <a:pt x="49" y="108"/>
                    <a:pt x="48" y="112"/>
                  </a:cubicBezTo>
                  <a:cubicBezTo>
                    <a:pt x="48" y="114"/>
                    <a:pt x="48" y="114"/>
                    <a:pt x="47" y="116"/>
                  </a:cubicBezTo>
                  <a:cubicBezTo>
                    <a:pt x="47" y="117"/>
                    <a:pt x="45" y="118"/>
                    <a:pt x="44" y="119"/>
                  </a:cubicBezTo>
                  <a:cubicBezTo>
                    <a:pt x="43" y="121"/>
                    <a:pt x="45" y="124"/>
                    <a:pt x="44" y="126"/>
                  </a:cubicBezTo>
                  <a:cubicBezTo>
                    <a:pt x="40" y="127"/>
                    <a:pt x="36" y="127"/>
                    <a:pt x="32" y="127"/>
                  </a:cubicBezTo>
                  <a:cubicBezTo>
                    <a:pt x="30" y="127"/>
                    <a:pt x="26" y="128"/>
                    <a:pt x="24" y="129"/>
                  </a:cubicBezTo>
                  <a:cubicBezTo>
                    <a:pt x="23" y="129"/>
                    <a:pt x="23" y="129"/>
                    <a:pt x="22" y="130"/>
                  </a:cubicBezTo>
                  <a:cubicBezTo>
                    <a:pt x="22" y="132"/>
                    <a:pt x="25" y="135"/>
                    <a:pt x="26" y="136"/>
                  </a:cubicBezTo>
                  <a:cubicBezTo>
                    <a:pt x="27" y="138"/>
                    <a:pt x="28" y="139"/>
                    <a:pt x="31" y="139"/>
                  </a:cubicBezTo>
                  <a:cubicBezTo>
                    <a:pt x="34" y="140"/>
                    <a:pt x="36" y="140"/>
                    <a:pt x="38" y="141"/>
                  </a:cubicBezTo>
                  <a:cubicBezTo>
                    <a:pt x="41" y="142"/>
                    <a:pt x="42" y="142"/>
                    <a:pt x="42" y="145"/>
                  </a:cubicBezTo>
                  <a:cubicBezTo>
                    <a:pt x="42" y="146"/>
                    <a:pt x="42" y="147"/>
                    <a:pt x="42" y="148"/>
                  </a:cubicBezTo>
                  <a:cubicBezTo>
                    <a:pt x="43" y="148"/>
                    <a:pt x="45" y="146"/>
                    <a:pt x="45" y="146"/>
                  </a:cubicBezTo>
                  <a:cubicBezTo>
                    <a:pt x="46" y="145"/>
                    <a:pt x="46" y="142"/>
                    <a:pt x="47" y="141"/>
                  </a:cubicBezTo>
                  <a:cubicBezTo>
                    <a:pt x="48" y="140"/>
                    <a:pt x="51" y="139"/>
                    <a:pt x="53" y="138"/>
                  </a:cubicBezTo>
                  <a:cubicBezTo>
                    <a:pt x="56" y="137"/>
                    <a:pt x="60" y="135"/>
                    <a:pt x="63" y="133"/>
                  </a:cubicBezTo>
                  <a:cubicBezTo>
                    <a:pt x="66" y="132"/>
                    <a:pt x="69" y="130"/>
                    <a:pt x="73" y="129"/>
                  </a:cubicBezTo>
                  <a:cubicBezTo>
                    <a:pt x="74" y="129"/>
                    <a:pt x="76" y="129"/>
                    <a:pt x="77" y="128"/>
                  </a:cubicBezTo>
                  <a:cubicBezTo>
                    <a:pt x="77" y="128"/>
                    <a:pt x="78" y="126"/>
                    <a:pt x="78" y="125"/>
                  </a:cubicBezTo>
                  <a:cubicBezTo>
                    <a:pt x="79" y="124"/>
                    <a:pt x="80" y="122"/>
                    <a:pt x="82" y="123"/>
                  </a:cubicBezTo>
                  <a:cubicBezTo>
                    <a:pt x="84" y="124"/>
                    <a:pt x="82" y="126"/>
                    <a:pt x="81" y="128"/>
                  </a:cubicBezTo>
                  <a:cubicBezTo>
                    <a:pt x="81" y="129"/>
                    <a:pt x="81" y="132"/>
                    <a:pt x="82" y="133"/>
                  </a:cubicBezTo>
                  <a:cubicBezTo>
                    <a:pt x="83" y="134"/>
                    <a:pt x="85" y="133"/>
                    <a:pt x="86" y="134"/>
                  </a:cubicBezTo>
                  <a:cubicBezTo>
                    <a:pt x="86" y="136"/>
                    <a:pt x="86" y="138"/>
                    <a:pt x="85" y="139"/>
                  </a:cubicBezTo>
                  <a:cubicBezTo>
                    <a:pt x="84" y="141"/>
                    <a:pt x="82" y="141"/>
                    <a:pt x="81" y="143"/>
                  </a:cubicBezTo>
                  <a:cubicBezTo>
                    <a:pt x="81" y="144"/>
                    <a:pt x="82" y="152"/>
                    <a:pt x="84" y="152"/>
                  </a:cubicBezTo>
                  <a:cubicBezTo>
                    <a:pt x="85" y="152"/>
                    <a:pt x="87" y="150"/>
                    <a:pt x="88" y="150"/>
                  </a:cubicBezTo>
                  <a:cubicBezTo>
                    <a:pt x="90" y="149"/>
                    <a:pt x="91" y="150"/>
                    <a:pt x="93" y="148"/>
                  </a:cubicBezTo>
                  <a:cubicBezTo>
                    <a:pt x="94" y="146"/>
                    <a:pt x="94" y="140"/>
                    <a:pt x="98" y="144"/>
                  </a:cubicBezTo>
                  <a:cubicBezTo>
                    <a:pt x="99" y="145"/>
                    <a:pt x="99" y="147"/>
                    <a:pt x="101" y="148"/>
                  </a:cubicBezTo>
                  <a:cubicBezTo>
                    <a:pt x="103" y="149"/>
                    <a:pt x="104" y="147"/>
                    <a:pt x="105" y="146"/>
                  </a:cubicBezTo>
                  <a:cubicBezTo>
                    <a:pt x="107" y="145"/>
                    <a:pt x="110" y="146"/>
                    <a:pt x="112" y="147"/>
                  </a:cubicBezTo>
                  <a:cubicBezTo>
                    <a:pt x="112" y="147"/>
                    <a:pt x="112" y="149"/>
                    <a:pt x="112" y="150"/>
                  </a:cubicBezTo>
                  <a:cubicBezTo>
                    <a:pt x="114" y="151"/>
                    <a:pt x="114" y="149"/>
                    <a:pt x="115" y="149"/>
                  </a:cubicBezTo>
                  <a:cubicBezTo>
                    <a:pt x="117" y="150"/>
                    <a:pt x="119" y="152"/>
                    <a:pt x="122" y="151"/>
                  </a:cubicBezTo>
                  <a:cubicBezTo>
                    <a:pt x="122" y="145"/>
                    <a:pt x="130" y="150"/>
                    <a:pt x="134" y="148"/>
                  </a:cubicBezTo>
                  <a:cubicBezTo>
                    <a:pt x="137" y="147"/>
                    <a:pt x="137" y="146"/>
                    <a:pt x="139" y="144"/>
                  </a:cubicBezTo>
                  <a:cubicBezTo>
                    <a:pt x="140" y="143"/>
                    <a:pt x="141" y="142"/>
                    <a:pt x="142" y="141"/>
                  </a:cubicBezTo>
                  <a:cubicBezTo>
                    <a:pt x="143" y="140"/>
                    <a:pt x="142" y="139"/>
                    <a:pt x="143" y="138"/>
                  </a:cubicBezTo>
                  <a:cubicBezTo>
                    <a:pt x="144" y="138"/>
                    <a:pt x="144" y="139"/>
                    <a:pt x="145" y="139"/>
                  </a:cubicBezTo>
                  <a:cubicBezTo>
                    <a:pt x="145" y="137"/>
                    <a:pt x="153" y="138"/>
                    <a:pt x="155" y="138"/>
                  </a:cubicBezTo>
                  <a:cubicBezTo>
                    <a:pt x="157" y="138"/>
                    <a:pt x="159" y="136"/>
                    <a:pt x="160" y="136"/>
                  </a:cubicBezTo>
                  <a:cubicBezTo>
                    <a:pt x="162" y="136"/>
                    <a:pt x="160" y="137"/>
                    <a:pt x="161" y="139"/>
                  </a:cubicBezTo>
                  <a:cubicBezTo>
                    <a:pt x="163" y="141"/>
                    <a:pt x="167" y="140"/>
                    <a:pt x="169" y="140"/>
                  </a:cubicBezTo>
                  <a:cubicBezTo>
                    <a:pt x="172" y="140"/>
                    <a:pt x="174" y="139"/>
                    <a:pt x="177" y="139"/>
                  </a:cubicBezTo>
                  <a:cubicBezTo>
                    <a:pt x="175" y="145"/>
                    <a:pt x="175" y="145"/>
                    <a:pt x="175" y="145"/>
                  </a:cubicBezTo>
                  <a:cubicBezTo>
                    <a:pt x="176" y="147"/>
                    <a:pt x="173" y="149"/>
                    <a:pt x="172" y="151"/>
                  </a:cubicBezTo>
                  <a:cubicBezTo>
                    <a:pt x="171" y="152"/>
                    <a:pt x="171" y="154"/>
                    <a:pt x="172" y="156"/>
                  </a:cubicBezTo>
                  <a:cubicBezTo>
                    <a:pt x="173" y="157"/>
                    <a:pt x="174" y="160"/>
                    <a:pt x="175" y="160"/>
                  </a:cubicBezTo>
                  <a:cubicBezTo>
                    <a:pt x="177" y="161"/>
                    <a:pt x="176" y="160"/>
                    <a:pt x="177" y="160"/>
                  </a:cubicBezTo>
                  <a:cubicBezTo>
                    <a:pt x="179" y="160"/>
                    <a:pt x="181" y="160"/>
                    <a:pt x="183" y="161"/>
                  </a:cubicBezTo>
                  <a:cubicBezTo>
                    <a:pt x="186" y="162"/>
                    <a:pt x="189" y="164"/>
                    <a:pt x="192" y="165"/>
                  </a:cubicBezTo>
                  <a:cubicBezTo>
                    <a:pt x="194" y="166"/>
                    <a:pt x="195" y="166"/>
                    <a:pt x="194" y="168"/>
                  </a:cubicBezTo>
                  <a:cubicBezTo>
                    <a:pt x="194" y="172"/>
                    <a:pt x="191" y="175"/>
                    <a:pt x="188" y="178"/>
                  </a:cubicBezTo>
                  <a:cubicBezTo>
                    <a:pt x="186" y="180"/>
                    <a:pt x="186" y="182"/>
                    <a:pt x="184" y="184"/>
                  </a:cubicBezTo>
                  <a:cubicBezTo>
                    <a:pt x="183" y="186"/>
                    <a:pt x="182" y="186"/>
                    <a:pt x="180" y="187"/>
                  </a:cubicBezTo>
                  <a:cubicBezTo>
                    <a:pt x="178" y="188"/>
                    <a:pt x="177" y="188"/>
                    <a:pt x="176" y="189"/>
                  </a:cubicBezTo>
                  <a:cubicBezTo>
                    <a:pt x="174" y="191"/>
                    <a:pt x="172" y="192"/>
                    <a:pt x="170" y="194"/>
                  </a:cubicBezTo>
                  <a:cubicBezTo>
                    <a:pt x="169" y="194"/>
                    <a:pt x="168" y="196"/>
                    <a:pt x="166" y="197"/>
                  </a:cubicBezTo>
                  <a:cubicBezTo>
                    <a:pt x="165" y="198"/>
                    <a:pt x="164" y="200"/>
                    <a:pt x="163" y="201"/>
                  </a:cubicBezTo>
                  <a:cubicBezTo>
                    <a:pt x="161" y="203"/>
                    <a:pt x="158" y="204"/>
                    <a:pt x="155" y="204"/>
                  </a:cubicBezTo>
                  <a:cubicBezTo>
                    <a:pt x="152" y="205"/>
                    <a:pt x="151" y="204"/>
                    <a:pt x="149" y="207"/>
                  </a:cubicBezTo>
                  <a:cubicBezTo>
                    <a:pt x="147" y="210"/>
                    <a:pt x="144" y="214"/>
                    <a:pt x="144" y="218"/>
                  </a:cubicBezTo>
                  <a:cubicBezTo>
                    <a:pt x="141" y="219"/>
                    <a:pt x="139" y="220"/>
                    <a:pt x="141" y="223"/>
                  </a:cubicBezTo>
                  <a:cubicBezTo>
                    <a:pt x="141" y="223"/>
                    <a:pt x="143" y="224"/>
                    <a:pt x="144" y="224"/>
                  </a:cubicBezTo>
                  <a:cubicBezTo>
                    <a:pt x="144" y="225"/>
                    <a:pt x="144" y="226"/>
                    <a:pt x="144" y="227"/>
                  </a:cubicBezTo>
                  <a:cubicBezTo>
                    <a:pt x="144" y="229"/>
                    <a:pt x="144" y="232"/>
                    <a:pt x="144" y="235"/>
                  </a:cubicBezTo>
                  <a:cubicBezTo>
                    <a:pt x="144" y="241"/>
                    <a:pt x="146" y="247"/>
                    <a:pt x="145" y="253"/>
                  </a:cubicBezTo>
                  <a:cubicBezTo>
                    <a:pt x="145" y="256"/>
                    <a:pt x="144" y="259"/>
                    <a:pt x="144" y="262"/>
                  </a:cubicBezTo>
                  <a:cubicBezTo>
                    <a:pt x="144" y="265"/>
                    <a:pt x="145" y="271"/>
                    <a:pt x="144" y="274"/>
                  </a:cubicBezTo>
                  <a:cubicBezTo>
                    <a:pt x="143" y="276"/>
                    <a:pt x="141" y="277"/>
                    <a:pt x="139" y="278"/>
                  </a:cubicBezTo>
                  <a:cubicBezTo>
                    <a:pt x="137" y="279"/>
                    <a:pt x="136" y="281"/>
                    <a:pt x="134" y="281"/>
                  </a:cubicBezTo>
                  <a:cubicBezTo>
                    <a:pt x="135" y="286"/>
                    <a:pt x="140" y="288"/>
                    <a:pt x="141" y="293"/>
                  </a:cubicBezTo>
                  <a:cubicBezTo>
                    <a:pt x="141" y="296"/>
                    <a:pt x="139" y="299"/>
                    <a:pt x="137" y="302"/>
                  </a:cubicBezTo>
                  <a:cubicBezTo>
                    <a:pt x="136" y="302"/>
                    <a:pt x="133" y="305"/>
                    <a:pt x="133" y="306"/>
                  </a:cubicBezTo>
                  <a:cubicBezTo>
                    <a:pt x="132" y="308"/>
                    <a:pt x="133" y="311"/>
                    <a:pt x="133" y="313"/>
                  </a:cubicBezTo>
                  <a:cubicBezTo>
                    <a:pt x="132" y="319"/>
                    <a:pt x="122" y="318"/>
                    <a:pt x="117" y="318"/>
                  </a:cubicBezTo>
                  <a:cubicBezTo>
                    <a:pt x="115" y="318"/>
                    <a:pt x="110" y="317"/>
                    <a:pt x="110" y="319"/>
                  </a:cubicBezTo>
                  <a:cubicBezTo>
                    <a:pt x="109" y="321"/>
                    <a:pt x="111" y="323"/>
                    <a:pt x="112" y="324"/>
                  </a:cubicBezTo>
                  <a:cubicBezTo>
                    <a:pt x="113" y="325"/>
                    <a:pt x="114" y="328"/>
                    <a:pt x="115" y="328"/>
                  </a:cubicBezTo>
                  <a:cubicBezTo>
                    <a:pt x="115" y="329"/>
                    <a:pt x="116" y="330"/>
                    <a:pt x="117" y="329"/>
                  </a:cubicBezTo>
                  <a:cubicBezTo>
                    <a:pt x="117" y="329"/>
                    <a:pt x="118" y="329"/>
                    <a:pt x="118" y="329"/>
                  </a:cubicBezTo>
                  <a:cubicBezTo>
                    <a:pt x="118" y="330"/>
                    <a:pt x="119" y="331"/>
                    <a:pt x="119" y="331"/>
                  </a:cubicBezTo>
                  <a:cubicBezTo>
                    <a:pt x="120" y="335"/>
                    <a:pt x="119" y="341"/>
                    <a:pt x="119" y="345"/>
                  </a:cubicBezTo>
                  <a:cubicBezTo>
                    <a:pt x="120" y="344"/>
                    <a:pt x="122" y="345"/>
                    <a:pt x="123" y="346"/>
                  </a:cubicBezTo>
                  <a:cubicBezTo>
                    <a:pt x="124" y="348"/>
                    <a:pt x="123" y="349"/>
                    <a:pt x="123" y="351"/>
                  </a:cubicBezTo>
                  <a:cubicBezTo>
                    <a:pt x="124" y="353"/>
                    <a:pt x="126" y="353"/>
                    <a:pt x="127" y="353"/>
                  </a:cubicBezTo>
                  <a:cubicBezTo>
                    <a:pt x="129" y="354"/>
                    <a:pt x="130" y="354"/>
                    <a:pt x="131" y="355"/>
                  </a:cubicBezTo>
                  <a:cubicBezTo>
                    <a:pt x="132" y="355"/>
                    <a:pt x="133" y="356"/>
                    <a:pt x="133" y="356"/>
                  </a:cubicBezTo>
                  <a:cubicBezTo>
                    <a:pt x="134" y="357"/>
                    <a:pt x="134" y="358"/>
                    <a:pt x="134" y="359"/>
                  </a:cubicBezTo>
                  <a:cubicBezTo>
                    <a:pt x="136" y="363"/>
                    <a:pt x="138" y="370"/>
                    <a:pt x="134" y="374"/>
                  </a:cubicBezTo>
                  <a:cubicBezTo>
                    <a:pt x="132" y="375"/>
                    <a:pt x="130" y="375"/>
                    <a:pt x="128" y="376"/>
                  </a:cubicBezTo>
                  <a:cubicBezTo>
                    <a:pt x="125" y="378"/>
                    <a:pt x="124" y="379"/>
                    <a:pt x="123" y="383"/>
                  </a:cubicBezTo>
                  <a:cubicBezTo>
                    <a:pt x="122" y="386"/>
                    <a:pt x="119" y="389"/>
                    <a:pt x="118" y="393"/>
                  </a:cubicBezTo>
                  <a:cubicBezTo>
                    <a:pt x="118" y="397"/>
                    <a:pt x="120" y="401"/>
                    <a:pt x="122" y="405"/>
                  </a:cubicBezTo>
                  <a:cubicBezTo>
                    <a:pt x="122" y="405"/>
                    <a:pt x="123" y="406"/>
                    <a:pt x="123" y="406"/>
                  </a:cubicBezTo>
                  <a:cubicBezTo>
                    <a:pt x="123" y="407"/>
                    <a:pt x="123" y="408"/>
                    <a:pt x="124" y="409"/>
                  </a:cubicBezTo>
                  <a:cubicBezTo>
                    <a:pt x="124" y="410"/>
                    <a:pt x="125" y="411"/>
                    <a:pt x="125" y="412"/>
                  </a:cubicBezTo>
                  <a:cubicBezTo>
                    <a:pt x="126" y="413"/>
                    <a:pt x="128" y="415"/>
                    <a:pt x="128" y="417"/>
                  </a:cubicBezTo>
                  <a:cubicBezTo>
                    <a:pt x="129" y="419"/>
                    <a:pt x="128" y="420"/>
                    <a:pt x="130" y="421"/>
                  </a:cubicBezTo>
                  <a:cubicBezTo>
                    <a:pt x="132" y="422"/>
                    <a:pt x="134" y="421"/>
                    <a:pt x="135" y="420"/>
                  </a:cubicBezTo>
                  <a:cubicBezTo>
                    <a:pt x="137" y="421"/>
                    <a:pt x="136" y="424"/>
                    <a:pt x="136" y="426"/>
                  </a:cubicBezTo>
                  <a:cubicBezTo>
                    <a:pt x="136" y="429"/>
                    <a:pt x="134" y="430"/>
                    <a:pt x="131" y="431"/>
                  </a:cubicBezTo>
                  <a:cubicBezTo>
                    <a:pt x="130" y="431"/>
                    <a:pt x="130" y="431"/>
                    <a:pt x="129" y="431"/>
                  </a:cubicBezTo>
                  <a:cubicBezTo>
                    <a:pt x="129" y="432"/>
                    <a:pt x="128" y="433"/>
                    <a:pt x="128" y="433"/>
                  </a:cubicBezTo>
                  <a:cubicBezTo>
                    <a:pt x="127" y="434"/>
                    <a:pt x="125" y="434"/>
                    <a:pt x="124" y="434"/>
                  </a:cubicBezTo>
                  <a:cubicBezTo>
                    <a:pt x="121" y="435"/>
                    <a:pt x="118" y="433"/>
                    <a:pt x="118" y="437"/>
                  </a:cubicBezTo>
                  <a:cubicBezTo>
                    <a:pt x="118" y="438"/>
                    <a:pt x="119" y="439"/>
                    <a:pt x="118" y="440"/>
                  </a:cubicBezTo>
                  <a:cubicBezTo>
                    <a:pt x="118" y="441"/>
                    <a:pt x="117" y="442"/>
                    <a:pt x="117" y="443"/>
                  </a:cubicBezTo>
                  <a:cubicBezTo>
                    <a:pt x="117" y="443"/>
                    <a:pt x="117" y="443"/>
                    <a:pt x="116" y="444"/>
                  </a:cubicBezTo>
                  <a:cubicBezTo>
                    <a:pt x="116" y="445"/>
                    <a:pt x="115" y="446"/>
                    <a:pt x="114" y="447"/>
                  </a:cubicBezTo>
                  <a:cubicBezTo>
                    <a:pt x="113" y="448"/>
                    <a:pt x="112" y="450"/>
                    <a:pt x="111" y="451"/>
                  </a:cubicBezTo>
                  <a:cubicBezTo>
                    <a:pt x="111" y="452"/>
                    <a:pt x="110" y="453"/>
                    <a:pt x="110" y="453"/>
                  </a:cubicBezTo>
                  <a:cubicBezTo>
                    <a:pt x="108" y="456"/>
                    <a:pt x="106" y="460"/>
                    <a:pt x="106" y="463"/>
                  </a:cubicBezTo>
                  <a:cubicBezTo>
                    <a:pt x="106" y="465"/>
                    <a:pt x="107" y="466"/>
                    <a:pt x="107" y="467"/>
                  </a:cubicBezTo>
                  <a:cubicBezTo>
                    <a:pt x="107" y="468"/>
                    <a:pt x="107" y="470"/>
                    <a:pt x="108" y="471"/>
                  </a:cubicBezTo>
                  <a:cubicBezTo>
                    <a:pt x="108" y="472"/>
                    <a:pt x="108" y="472"/>
                    <a:pt x="108" y="473"/>
                  </a:cubicBezTo>
                  <a:cubicBezTo>
                    <a:pt x="109" y="473"/>
                    <a:pt x="109" y="473"/>
                    <a:pt x="109" y="473"/>
                  </a:cubicBezTo>
                  <a:cubicBezTo>
                    <a:pt x="109" y="475"/>
                    <a:pt x="109" y="477"/>
                    <a:pt x="109" y="478"/>
                  </a:cubicBezTo>
                  <a:cubicBezTo>
                    <a:pt x="109" y="482"/>
                    <a:pt x="109" y="485"/>
                    <a:pt x="108" y="489"/>
                  </a:cubicBezTo>
                  <a:cubicBezTo>
                    <a:pt x="108" y="491"/>
                    <a:pt x="108" y="493"/>
                    <a:pt x="108" y="495"/>
                  </a:cubicBezTo>
                  <a:cubicBezTo>
                    <a:pt x="109" y="495"/>
                    <a:pt x="111" y="494"/>
                    <a:pt x="113" y="493"/>
                  </a:cubicBezTo>
                  <a:cubicBezTo>
                    <a:pt x="118" y="490"/>
                    <a:pt x="124" y="492"/>
                    <a:pt x="130" y="492"/>
                  </a:cubicBezTo>
                  <a:cubicBezTo>
                    <a:pt x="137" y="491"/>
                    <a:pt x="145" y="493"/>
                    <a:pt x="150" y="497"/>
                  </a:cubicBezTo>
                  <a:cubicBezTo>
                    <a:pt x="153" y="499"/>
                    <a:pt x="154" y="501"/>
                    <a:pt x="157" y="503"/>
                  </a:cubicBezTo>
                  <a:cubicBezTo>
                    <a:pt x="158" y="504"/>
                    <a:pt x="159" y="504"/>
                    <a:pt x="159" y="506"/>
                  </a:cubicBezTo>
                  <a:cubicBezTo>
                    <a:pt x="161" y="510"/>
                    <a:pt x="162" y="512"/>
                    <a:pt x="163" y="516"/>
                  </a:cubicBezTo>
                  <a:cubicBezTo>
                    <a:pt x="164" y="519"/>
                    <a:pt x="165" y="523"/>
                    <a:pt x="165" y="526"/>
                  </a:cubicBezTo>
                  <a:cubicBezTo>
                    <a:pt x="165" y="530"/>
                    <a:pt x="165" y="531"/>
                    <a:pt x="169" y="533"/>
                  </a:cubicBezTo>
                  <a:cubicBezTo>
                    <a:pt x="173" y="535"/>
                    <a:pt x="175" y="534"/>
                    <a:pt x="176" y="538"/>
                  </a:cubicBezTo>
                  <a:cubicBezTo>
                    <a:pt x="177" y="541"/>
                    <a:pt x="176" y="540"/>
                    <a:pt x="178" y="542"/>
                  </a:cubicBezTo>
                  <a:cubicBezTo>
                    <a:pt x="179" y="544"/>
                    <a:pt x="181" y="546"/>
                    <a:pt x="182" y="548"/>
                  </a:cubicBezTo>
                  <a:cubicBezTo>
                    <a:pt x="184" y="552"/>
                    <a:pt x="186" y="555"/>
                    <a:pt x="190" y="557"/>
                  </a:cubicBezTo>
                  <a:cubicBezTo>
                    <a:pt x="196" y="560"/>
                    <a:pt x="202" y="559"/>
                    <a:pt x="205" y="564"/>
                  </a:cubicBezTo>
                  <a:cubicBezTo>
                    <a:pt x="208" y="567"/>
                    <a:pt x="208" y="568"/>
                    <a:pt x="212" y="568"/>
                  </a:cubicBezTo>
                  <a:cubicBezTo>
                    <a:pt x="216" y="568"/>
                    <a:pt x="219" y="569"/>
                    <a:pt x="221" y="566"/>
                  </a:cubicBezTo>
                  <a:cubicBezTo>
                    <a:pt x="222" y="564"/>
                    <a:pt x="222" y="563"/>
                    <a:pt x="224" y="562"/>
                  </a:cubicBezTo>
                  <a:cubicBezTo>
                    <a:pt x="225" y="561"/>
                    <a:pt x="226" y="560"/>
                    <a:pt x="227" y="559"/>
                  </a:cubicBezTo>
                  <a:cubicBezTo>
                    <a:pt x="229" y="557"/>
                    <a:pt x="230" y="554"/>
                    <a:pt x="232" y="552"/>
                  </a:cubicBezTo>
                  <a:cubicBezTo>
                    <a:pt x="236" y="548"/>
                    <a:pt x="242" y="546"/>
                    <a:pt x="247" y="543"/>
                  </a:cubicBezTo>
                  <a:cubicBezTo>
                    <a:pt x="249" y="542"/>
                    <a:pt x="250" y="541"/>
                    <a:pt x="252" y="540"/>
                  </a:cubicBezTo>
                  <a:cubicBezTo>
                    <a:pt x="256" y="538"/>
                    <a:pt x="260" y="536"/>
                    <a:pt x="263" y="534"/>
                  </a:cubicBezTo>
                  <a:cubicBezTo>
                    <a:pt x="265" y="532"/>
                    <a:pt x="266" y="531"/>
                    <a:pt x="268" y="530"/>
                  </a:cubicBezTo>
                  <a:cubicBezTo>
                    <a:pt x="272" y="529"/>
                    <a:pt x="275" y="527"/>
                    <a:pt x="279" y="526"/>
                  </a:cubicBezTo>
                  <a:cubicBezTo>
                    <a:pt x="282" y="525"/>
                    <a:pt x="285" y="525"/>
                    <a:pt x="288" y="524"/>
                  </a:cubicBezTo>
                  <a:cubicBezTo>
                    <a:pt x="290" y="523"/>
                    <a:pt x="292" y="522"/>
                    <a:pt x="295" y="522"/>
                  </a:cubicBezTo>
                  <a:cubicBezTo>
                    <a:pt x="298" y="521"/>
                    <a:pt x="302" y="522"/>
                    <a:pt x="305" y="522"/>
                  </a:cubicBezTo>
                  <a:cubicBezTo>
                    <a:pt x="313" y="522"/>
                    <a:pt x="322" y="523"/>
                    <a:pt x="330" y="522"/>
                  </a:cubicBezTo>
                  <a:cubicBezTo>
                    <a:pt x="333" y="521"/>
                    <a:pt x="336" y="521"/>
                    <a:pt x="339" y="521"/>
                  </a:cubicBezTo>
                  <a:cubicBezTo>
                    <a:pt x="341" y="521"/>
                    <a:pt x="348" y="522"/>
                    <a:pt x="351" y="521"/>
                  </a:cubicBezTo>
                  <a:cubicBezTo>
                    <a:pt x="352" y="523"/>
                    <a:pt x="356" y="522"/>
                    <a:pt x="359" y="522"/>
                  </a:cubicBezTo>
                  <a:cubicBezTo>
                    <a:pt x="362" y="522"/>
                    <a:pt x="363" y="523"/>
                    <a:pt x="366" y="524"/>
                  </a:cubicBezTo>
                  <a:cubicBezTo>
                    <a:pt x="367" y="524"/>
                    <a:pt x="368" y="524"/>
                    <a:pt x="369" y="524"/>
                  </a:cubicBezTo>
                  <a:cubicBezTo>
                    <a:pt x="369" y="524"/>
                    <a:pt x="369" y="525"/>
                    <a:pt x="370" y="526"/>
                  </a:cubicBezTo>
                  <a:cubicBezTo>
                    <a:pt x="372" y="526"/>
                    <a:pt x="373" y="525"/>
                    <a:pt x="374" y="523"/>
                  </a:cubicBezTo>
                  <a:cubicBezTo>
                    <a:pt x="376" y="520"/>
                    <a:pt x="373" y="518"/>
                    <a:pt x="378" y="517"/>
                  </a:cubicBezTo>
                  <a:cubicBezTo>
                    <a:pt x="381" y="516"/>
                    <a:pt x="385" y="516"/>
                    <a:pt x="389" y="517"/>
                  </a:cubicBezTo>
                  <a:cubicBezTo>
                    <a:pt x="392" y="517"/>
                    <a:pt x="396" y="518"/>
                    <a:pt x="399" y="517"/>
                  </a:cubicBezTo>
                  <a:cubicBezTo>
                    <a:pt x="401" y="517"/>
                    <a:pt x="405" y="517"/>
                    <a:pt x="406" y="516"/>
                  </a:cubicBezTo>
                  <a:cubicBezTo>
                    <a:pt x="409" y="513"/>
                    <a:pt x="410" y="508"/>
                    <a:pt x="411" y="505"/>
                  </a:cubicBezTo>
                  <a:cubicBezTo>
                    <a:pt x="413" y="499"/>
                    <a:pt x="415" y="494"/>
                    <a:pt x="416" y="488"/>
                  </a:cubicBezTo>
                  <a:cubicBezTo>
                    <a:pt x="416" y="484"/>
                    <a:pt x="418" y="481"/>
                    <a:pt x="421" y="479"/>
                  </a:cubicBezTo>
                  <a:cubicBezTo>
                    <a:pt x="423" y="477"/>
                    <a:pt x="424" y="477"/>
                    <a:pt x="426" y="477"/>
                  </a:cubicBezTo>
                  <a:cubicBezTo>
                    <a:pt x="428" y="477"/>
                    <a:pt x="432" y="477"/>
                    <a:pt x="433" y="476"/>
                  </a:cubicBezTo>
                  <a:cubicBezTo>
                    <a:pt x="434" y="476"/>
                    <a:pt x="437" y="473"/>
                    <a:pt x="437" y="473"/>
                  </a:cubicBezTo>
                  <a:cubicBezTo>
                    <a:pt x="438" y="471"/>
                    <a:pt x="436" y="467"/>
                    <a:pt x="438" y="466"/>
                  </a:cubicBezTo>
                  <a:cubicBezTo>
                    <a:pt x="440" y="463"/>
                    <a:pt x="447" y="463"/>
                    <a:pt x="451" y="463"/>
                  </a:cubicBezTo>
                  <a:cubicBezTo>
                    <a:pt x="453" y="462"/>
                    <a:pt x="455" y="462"/>
                    <a:pt x="458" y="462"/>
                  </a:cubicBezTo>
                  <a:cubicBezTo>
                    <a:pt x="461" y="462"/>
                    <a:pt x="464" y="461"/>
                    <a:pt x="467" y="460"/>
                  </a:cubicBezTo>
                  <a:cubicBezTo>
                    <a:pt x="470" y="458"/>
                    <a:pt x="474" y="457"/>
                    <a:pt x="476" y="455"/>
                  </a:cubicBezTo>
                  <a:cubicBezTo>
                    <a:pt x="479" y="453"/>
                    <a:pt x="477" y="453"/>
                    <a:pt x="475" y="452"/>
                  </a:cubicBezTo>
                  <a:cubicBezTo>
                    <a:pt x="474" y="451"/>
                    <a:pt x="472" y="449"/>
                    <a:pt x="472" y="448"/>
                  </a:cubicBezTo>
                  <a:cubicBezTo>
                    <a:pt x="471" y="446"/>
                    <a:pt x="471" y="446"/>
                    <a:pt x="471" y="445"/>
                  </a:cubicBezTo>
                  <a:cubicBezTo>
                    <a:pt x="471" y="444"/>
                    <a:pt x="471" y="443"/>
                    <a:pt x="472" y="442"/>
                  </a:cubicBezTo>
                  <a:cubicBezTo>
                    <a:pt x="472" y="439"/>
                    <a:pt x="472" y="439"/>
                    <a:pt x="475" y="437"/>
                  </a:cubicBezTo>
                  <a:cubicBezTo>
                    <a:pt x="477" y="435"/>
                    <a:pt x="478" y="432"/>
                    <a:pt x="480" y="429"/>
                  </a:cubicBezTo>
                  <a:cubicBezTo>
                    <a:pt x="481" y="427"/>
                    <a:pt x="483" y="426"/>
                    <a:pt x="484" y="424"/>
                  </a:cubicBezTo>
                  <a:cubicBezTo>
                    <a:pt x="486" y="421"/>
                    <a:pt x="487" y="420"/>
                    <a:pt x="487" y="417"/>
                  </a:cubicBezTo>
                  <a:cubicBezTo>
                    <a:pt x="487" y="414"/>
                    <a:pt x="486" y="412"/>
                    <a:pt x="489" y="409"/>
                  </a:cubicBezTo>
                  <a:cubicBezTo>
                    <a:pt x="493" y="407"/>
                    <a:pt x="497" y="404"/>
                    <a:pt x="502" y="403"/>
                  </a:cubicBezTo>
                  <a:cubicBezTo>
                    <a:pt x="506" y="402"/>
                    <a:pt x="511" y="404"/>
                    <a:pt x="515" y="403"/>
                  </a:cubicBezTo>
                  <a:cubicBezTo>
                    <a:pt x="516" y="400"/>
                    <a:pt x="513" y="397"/>
                    <a:pt x="513" y="394"/>
                  </a:cubicBezTo>
                  <a:cubicBezTo>
                    <a:pt x="513" y="389"/>
                    <a:pt x="518" y="390"/>
                    <a:pt x="521" y="387"/>
                  </a:cubicBezTo>
                  <a:cubicBezTo>
                    <a:pt x="525" y="385"/>
                    <a:pt x="524" y="381"/>
                    <a:pt x="522" y="378"/>
                  </a:cubicBezTo>
                  <a:cubicBezTo>
                    <a:pt x="519" y="373"/>
                    <a:pt x="511" y="373"/>
                    <a:pt x="507" y="369"/>
                  </a:cubicBezTo>
                  <a:cubicBezTo>
                    <a:pt x="506" y="368"/>
                    <a:pt x="506" y="367"/>
                    <a:pt x="505" y="366"/>
                  </a:cubicBezTo>
                  <a:cubicBezTo>
                    <a:pt x="503" y="364"/>
                    <a:pt x="500" y="363"/>
                    <a:pt x="499" y="360"/>
                  </a:cubicBezTo>
                  <a:cubicBezTo>
                    <a:pt x="496" y="356"/>
                    <a:pt x="496" y="351"/>
                    <a:pt x="496" y="346"/>
                  </a:cubicBezTo>
                  <a:cubicBezTo>
                    <a:pt x="497" y="344"/>
                    <a:pt x="496" y="342"/>
                    <a:pt x="496" y="341"/>
                  </a:cubicBezTo>
                  <a:cubicBezTo>
                    <a:pt x="494" y="337"/>
                    <a:pt x="494" y="333"/>
                    <a:pt x="493" y="328"/>
                  </a:cubicBezTo>
                  <a:cubicBezTo>
                    <a:pt x="493" y="326"/>
                    <a:pt x="494" y="323"/>
                    <a:pt x="494" y="321"/>
                  </a:cubicBezTo>
                  <a:cubicBezTo>
                    <a:pt x="495" y="318"/>
                    <a:pt x="498" y="311"/>
                    <a:pt x="500" y="309"/>
                  </a:cubicBezTo>
                  <a:cubicBezTo>
                    <a:pt x="500" y="311"/>
                    <a:pt x="501" y="312"/>
                    <a:pt x="500" y="313"/>
                  </a:cubicBezTo>
                  <a:cubicBezTo>
                    <a:pt x="504" y="310"/>
                    <a:pt x="507" y="306"/>
                    <a:pt x="509" y="301"/>
                  </a:cubicBezTo>
                  <a:cubicBezTo>
                    <a:pt x="510" y="298"/>
                    <a:pt x="512" y="293"/>
                    <a:pt x="514" y="290"/>
                  </a:cubicBezTo>
                  <a:cubicBezTo>
                    <a:pt x="518" y="285"/>
                    <a:pt x="524" y="279"/>
                    <a:pt x="529" y="275"/>
                  </a:cubicBezTo>
                  <a:cubicBezTo>
                    <a:pt x="533" y="272"/>
                    <a:pt x="535" y="269"/>
                    <a:pt x="538" y="265"/>
                  </a:cubicBezTo>
                  <a:cubicBezTo>
                    <a:pt x="541" y="262"/>
                    <a:pt x="545" y="259"/>
                    <a:pt x="547" y="255"/>
                  </a:cubicBezTo>
                  <a:cubicBezTo>
                    <a:pt x="551" y="251"/>
                    <a:pt x="555" y="246"/>
                    <a:pt x="557" y="241"/>
                  </a:cubicBezTo>
                  <a:cubicBezTo>
                    <a:pt x="557" y="240"/>
                    <a:pt x="558" y="240"/>
                    <a:pt x="558" y="238"/>
                  </a:cubicBezTo>
                  <a:cubicBezTo>
                    <a:pt x="558" y="236"/>
                    <a:pt x="556" y="237"/>
                    <a:pt x="555" y="235"/>
                  </a:cubicBezTo>
                  <a:cubicBezTo>
                    <a:pt x="555" y="232"/>
                    <a:pt x="561" y="230"/>
                    <a:pt x="563" y="228"/>
                  </a:cubicBezTo>
                  <a:cubicBezTo>
                    <a:pt x="568" y="226"/>
                    <a:pt x="573" y="223"/>
                    <a:pt x="578" y="221"/>
                  </a:cubicBezTo>
                  <a:cubicBezTo>
                    <a:pt x="583" y="218"/>
                    <a:pt x="588" y="215"/>
                    <a:pt x="593" y="213"/>
                  </a:cubicBezTo>
                  <a:cubicBezTo>
                    <a:pt x="598" y="211"/>
                    <a:pt x="602" y="209"/>
                    <a:pt x="606" y="206"/>
                  </a:cubicBezTo>
                  <a:cubicBezTo>
                    <a:pt x="610" y="204"/>
                    <a:pt x="615" y="204"/>
                    <a:pt x="619" y="203"/>
                  </a:cubicBezTo>
                  <a:cubicBezTo>
                    <a:pt x="623" y="202"/>
                    <a:pt x="627" y="200"/>
                    <a:pt x="631" y="200"/>
                  </a:cubicBezTo>
                  <a:cubicBezTo>
                    <a:pt x="635" y="199"/>
                    <a:pt x="638" y="196"/>
                    <a:pt x="639" y="192"/>
                  </a:cubicBezTo>
                  <a:cubicBezTo>
                    <a:pt x="639" y="191"/>
                    <a:pt x="639" y="187"/>
                    <a:pt x="637" y="187"/>
                  </a:cubicBezTo>
                  <a:cubicBezTo>
                    <a:pt x="640" y="187"/>
                    <a:pt x="643" y="187"/>
                    <a:pt x="646" y="187"/>
                  </a:cubicBezTo>
                  <a:cubicBezTo>
                    <a:pt x="647" y="187"/>
                    <a:pt x="649" y="187"/>
                    <a:pt x="650" y="187"/>
                  </a:cubicBezTo>
                  <a:cubicBezTo>
                    <a:pt x="652" y="187"/>
                    <a:pt x="652" y="186"/>
                    <a:pt x="654" y="186"/>
                  </a:cubicBezTo>
                  <a:cubicBezTo>
                    <a:pt x="657" y="185"/>
                    <a:pt x="661" y="184"/>
                    <a:pt x="664" y="183"/>
                  </a:cubicBezTo>
                  <a:cubicBezTo>
                    <a:pt x="666" y="181"/>
                    <a:pt x="670" y="180"/>
                    <a:pt x="671" y="178"/>
                  </a:cubicBezTo>
                  <a:cubicBezTo>
                    <a:pt x="673" y="175"/>
                    <a:pt x="670" y="172"/>
                    <a:pt x="674" y="171"/>
                  </a:cubicBezTo>
                  <a:cubicBezTo>
                    <a:pt x="677" y="170"/>
                    <a:pt x="681" y="172"/>
                    <a:pt x="684" y="172"/>
                  </a:cubicBezTo>
                  <a:cubicBezTo>
                    <a:pt x="688" y="172"/>
                    <a:pt x="692" y="170"/>
                    <a:pt x="696" y="169"/>
                  </a:cubicBezTo>
                  <a:cubicBezTo>
                    <a:pt x="698" y="169"/>
                    <a:pt x="701" y="169"/>
                    <a:pt x="703" y="169"/>
                  </a:cubicBezTo>
                  <a:cubicBezTo>
                    <a:pt x="704" y="166"/>
                    <a:pt x="703" y="164"/>
                    <a:pt x="703" y="161"/>
                  </a:cubicBezTo>
                  <a:cubicBezTo>
                    <a:pt x="703" y="156"/>
                    <a:pt x="710" y="154"/>
                    <a:pt x="715" y="152"/>
                  </a:cubicBezTo>
                  <a:cubicBezTo>
                    <a:pt x="720" y="149"/>
                    <a:pt x="728" y="146"/>
                    <a:pt x="731" y="142"/>
                  </a:cubicBezTo>
                  <a:cubicBezTo>
                    <a:pt x="732" y="139"/>
                    <a:pt x="731" y="136"/>
                    <a:pt x="731" y="134"/>
                  </a:cubicBezTo>
                  <a:cubicBezTo>
                    <a:pt x="730" y="132"/>
                    <a:pt x="730" y="129"/>
                    <a:pt x="729" y="126"/>
                  </a:cubicBezTo>
                  <a:cubicBezTo>
                    <a:pt x="729" y="125"/>
                    <a:pt x="728" y="123"/>
                    <a:pt x="728" y="122"/>
                  </a:cubicBezTo>
                  <a:cubicBezTo>
                    <a:pt x="727" y="120"/>
                    <a:pt x="726" y="120"/>
                    <a:pt x="725" y="119"/>
                  </a:cubicBezTo>
                  <a:cubicBezTo>
                    <a:pt x="722" y="116"/>
                    <a:pt x="727" y="100"/>
                    <a:pt x="731" y="104"/>
                  </a:cubicBezTo>
                </a:path>
              </a:pathLst>
            </a:custGeom>
            <a:solidFill>
              <a:srgbClr val="8345FE"/>
            </a:solidFill>
            <a:ln w="317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47" name="Freeform 94">
              <a:extLst>
                <a:ext uri="{FF2B5EF4-FFF2-40B4-BE49-F238E27FC236}">
                  <a16:creationId xmlns:a16="http://schemas.microsoft.com/office/drawing/2014/main" id="{5D9064DE-58C2-4F06-85FE-1B785F1ED499}"/>
                </a:ext>
              </a:extLst>
            </p:cNvPr>
            <p:cNvSpPr>
              <a:spLocks/>
            </p:cNvSpPr>
            <p:nvPr/>
          </p:nvSpPr>
          <p:spPr bwMode="auto">
            <a:xfrm>
              <a:off x="7658172" y="6076020"/>
              <a:ext cx="103829" cy="81679"/>
            </a:xfrm>
            <a:custGeom>
              <a:avLst/>
              <a:gdLst/>
              <a:ahLst/>
              <a:cxnLst>
                <a:cxn ang="0">
                  <a:pos x="45" y="13"/>
                </a:cxn>
                <a:cxn ang="0">
                  <a:pos x="41" y="6"/>
                </a:cxn>
                <a:cxn ang="0">
                  <a:pos x="40" y="5"/>
                </a:cxn>
                <a:cxn ang="0">
                  <a:pos x="43" y="2"/>
                </a:cxn>
                <a:cxn ang="0">
                  <a:pos x="43" y="1"/>
                </a:cxn>
                <a:cxn ang="0">
                  <a:pos x="32" y="5"/>
                </a:cxn>
                <a:cxn ang="0">
                  <a:pos x="27" y="8"/>
                </a:cxn>
                <a:cxn ang="0">
                  <a:pos x="22" y="10"/>
                </a:cxn>
                <a:cxn ang="0">
                  <a:pos x="17" y="14"/>
                </a:cxn>
                <a:cxn ang="0">
                  <a:pos x="8" y="19"/>
                </a:cxn>
                <a:cxn ang="0">
                  <a:pos x="4" y="22"/>
                </a:cxn>
                <a:cxn ang="0">
                  <a:pos x="1" y="25"/>
                </a:cxn>
                <a:cxn ang="0">
                  <a:pos x="0" y="27"/>
                </a:cxn>
                <a:cxn ang="0">
                  <a:pos x="1" y="30"/>
                </a:cxn>
                <a:cxn ang="0">
                  <a:pos x="5" y="32"/>
                </a:cxn>
                <a:cxn ang="0">
                  <a:pos x="9" y="33"/>
                </a:cxn>
                <a:cxn ang="0">
                  <a:pos x="12" y="29"/>
                </a:cxn>
                <a:cxn ang="0">
                  <a:pos x="13" y="27"/>
                </a:cxn>
                <a:cxn ang="0">
                  <a:pos x="17" y="30"/>
                </a:cxn>
                <a:cxn ang="0">
                  <a:pos x="19" y="32"/>
                </a:cxn>
                <a:cxn ang="0">
                  <a:pos x="20" y="34"/>
                </a:cxn>
                <a:cxn ang="0">
                  <a:pos x="21" y="35"/>
                </a:cxn>
                <a:cxn ang="0">
                  <a:pos x="21" y="38"/>
                </a:cxn>
                <a:cxn ang="0">
                  <a:pos x="23" y="40"/>
                </a:cxn>
                <a:cxn ang="0">
                  <a:pos x="24" y="41"/>
                </a:cxn>
                <a:cxn ang="0">
                  <a:pos x="24" y="41"/>
                </a:cxn>
                <a:cxn ang="0">
                  <a:pos x="27" y="44"/>
                </a:cxn>
                <a:cxn ang="0">
                  <a:pos x="31" y="43"/>
                </a:cxn>
                <a:cxn ang="0">
                  <a:pos x="34" y="44"/>
                </a:cxn>
                <a:cxn ang="0">
                  <a:pos x="35" y="45"/>
                </a:cxn>
                <a:cxn ang="0">
                  <a:pos x="37" y="47"/>
                </a:cxn>
                <a:cxn ang="0">
                  <a:pos x="38" y="49"/>
                </a:cxn>
                <a:cxn ang="0">
                  <a:pos x="39" y="50"/>
                </a:cxn>
                <a:cxn ang="0">
                  <a:pos x="40" y="50"/>
                </a:cxn>
                <a:cxn ang="0">
                  <a:pos x="41" y="47"/>
                </a:cxn>
                <a:cxn ang="0">
                  <a:pos x="45" y="44"/>
                </a:cxn>
                <a:cxn ang="0">
                  <a:pos x="48" y="44"/>
                </a:cxn>
                <a:cxn ang="0">
                  <a:pos x="51" y="42"/>
                </a:cxn>
                <a:cxn ang="0">
                  <a:pos x="51" y="37"/>
                </a:cxn>
                <a:cxn ang="0">
                  <a:pos x="52" y="34"/>
                </a:cxn>
                <a:cxn ang="0">
                  <a:pos x="54" y="30"/>
                </a:cxn>
                <a:cxn ang="0">
                  <a:pos x="58" y="28"/>
                </a:cxn>
                <a:cxn ang="0">
                  <a:pos x="60" y="24"/>
                </a:cxn>
                <a:cxn ang="0">
                  <a:pos x="62" y="18"/>
                </a:cxn>
                <a:cxn ang="0">
                  <a:pos x="53" y="14"/>
                </a:cxn>
                <a:cxn ang="0">
                  <a:pos x="52" y="15"/>
                </a:cxn>
                <a:cxn ang="0">
                  <a:pos x="50" y="16"/>
                </a:cxn>
                <a:cxn ang="0">
                  <a:pos x="49" y="17"/>
                </a:cxn>
                <a:cxn ang="0">
                  <a:pos x="47" y="15"/>
                </a:cxn>
                <a:cxn ang="0">
                  <a:pos x="46" y="13"/>
                </a:cxn>
                <a:cxn ang="0">
                  <a:pos x="45" y="13"/>
                </a:cxn>
              </a:cxnLst>
              <a:rect l="0" t="0" r="r" b="b"/>
              <a:pathLst>
                <a:path w="63" h="50">
                  <a:moveTo>
                    <a:pt x="45" y="13"/>
                  </a:moveTo>
                  <a:cubicBezTo>
                    <a:pt x="45" y="11"/>
                    <a:pt x="45" y="6"/>
                    <a:pt x="41" y="6"/>
                  </a:cubicBezTo>
                  <a:cubicBezTo>
                    <a:pt x="41" y="6"/>
                    <a:pt x="40" y="6"/>
                    <a:pt x="40" y="5"/>
                  </a:cubicBezTo>
                  <a:cubicBezTo>
                    <a:pt x="41" y="3"/>
                    <a:pt x="42" y="3"/>
                    <a:pt x="43" y="2"/>
                  </a:cubicBezTo>
                  <a:cubicBezTo>
                    <a:pt x="43" y="2"/>
                    <a:pt x="44" y="2"/>
                    <a:pt x="43" y="1"/>
                  </a:cubicBezTo>
                  <a:cubicBezTo>
                    <a:pt x="39" y="0"/>
                    <a:pt x="36" y="2"/>
                    <a:pt x="32" y="5"/>
                  </a:cubicBezTo>
                  <a:cubicBezTo>
                    <a:pt x="31" y="6"/>
                    <a:pt x="29" y="7"/>
                    <a:pt x="27" y="8"/>
                  </a:cubicBezTo>
                  <a:cubicBezTo>
                    <a:pt x="25" y="9"/>
                    <a:pt x="23" y="9"/>
                    <a:pt x="22" y="10"/>
                  </a:cubicBezTo>
                  <a:cubicBezTo>
                    <a:pt x="20" y="11"/>
                    <a:pt x="19" y="13"/>
                    <a:pt x="17" y="14"/>
                  </a:cubicBezTo>
                  <a:cubicBezTo>
                    <a:pt x="14" y="15"/>
                    <a:pt x="11" y="17"/>
                    <a:pt x="8" y="19"/>
                  </a:cubicBezTo>
                  <a:cubicBezTo>
                    <a:pt x="6" y="20"/>
                    <a:pt x="5" y="20"/>
                    <a:pt x="4" y="22"/>
                  </a:cubicBezTo>
                  <a:cubicBezTo>
                    <a:pt x="3" y="23"/>
                    <a:pt x="2" y="23"/>
                    <a:pt x="1" y="25"/>
                  </a:cubicBezTo>
                  <a:cubicBezTo>
                    <a:pt x="1" y="26"/>
                    <a:pt x="0" y="26"/>
                    <a:pt x="0" y="27"/>
                  </a:cubicBezTo>
                  <a:cubicBezTo>
                    <a:pt x="0" y="28"/>
                    <a:pt x="1" y="29"/>
                    <a:pt x="1" y="30"/>
                  </a:cubicBezTo>
                  <a:cubicBezTo>
                    <a:pt x="2" y="31"/>
                    <a:pt x="3" y="31"/>
                    <a:pt x="5" y="32"/>
                  </a:cubicBezTo>
                  <a:cubicBezTo>
                    <a:pt x="6" y="32"/>
                    <a:pt x="7" y="34"/>
                    <a:pt x="9" y="33"/>
                  </a:cubicBezTo>
                  <a:cubicBezTo>
                    <a:pt x="10" y="32"/>
                    <a:pt x="11" y="31"/>
                    <a:pt x="12" y="29"/>
                  </a:cubicBezTo>
                  <a:cubicBezTo>
                    <a:pt x="12" y="29"/>
                    <a:pt x="13" y="28"/>
                    <a:pt x="13" y="27"/>
                  </a:cubicBezTo>
                  <a:cubicBezTo>
                    <a:pt x="16" y="26"/>
                    <a:pt x="16" y="28"/>
                    <a:pt x="17" y="30"/>
                  </a:cubicBezTo>
                  <a:cubicBezTo>
                    <a:pt x="18" y="30"/>
                    <a:pt x="18" y="31"/>
                    <a:pt x="19" y="32"/>
                  </a:cubicBezTo>
                  <a:cubicBezTo>
                    <a:pt x="20" y="32"/>
                    <a:pt x="20" y="33"/>
                    <a:pt x="20" y="34"/>
                  </a:cubicBezTo>
                  <a:cubicBezTo>
                    <a:pt x="21" y="34"/>
                    <a:pt x="21" y="35"/>
                    <a:pt x="21" y="35"/>
                  </a:cubicBezTo>
                  <a:cubicBezTo>
                    <a:pt x="21" y="36"/>
                    <a:pt x="21" y="37"/>
                    <a:pt x="21" y="38"/>
                  </a:cubicBezTo>
                  <a:cubicBezTo>
                    <a:pt x="21" y="39"/>
                    <a:pt x="22" y="39"/>
                    <a:pt x="23" y="40"/>
                  </a:cubicBezTo>
                  <a:cubicBezTo>
                    <a:pt x="23" y="40"/>
                    <a:pt x="24" y="40"/>
                    <a:pt x="24" y="41"/>
                  </a:cubicBezTo>
                  <a:cubicBezTo>
                    <a:pt x="24" y="41"/>
                    <a:pt x="24" y="41"/>
                    <a:pt x="24" y="41"/>
                  </a:cubicBezTo>
                  <a:cubicBezTo>
                    <a:pt x="25" y="42"/>
                    <a:pt x="26" y="43"/>
                    <a:pt x="27" y="44"/>
                  </a:cubicBezTo>
                  <a:cubicBezTo>
                    <a:pt x="28" y="44"/>
                    <a:pt x="29" y="43"/>
                    <a:pt x="31" y="43"/>
                  </a:cubicBezTo>
                  <a:cubicBezTo>
                    <a:pt x="32" y="43"/>
                    <a:pt x="33" y="43"/>
                    <a:pt x="34" y="44"/>
                  </a:cubicBezTo>
                  <a:cubicBezTo>
                    <a:pt x="34" y="44"/>
                    <a:pt x="34" y="45"/>
                    <a:pt x="35" y="45"/>
                  </a:cubicBezTo>
                  <a:cubicBezTo>
                    <a:pt x="36" y="46"/>
                    <a:pt x="36" y="46"/>
                    <a:pt x="37" y="47"/>
                  </a:cubicBezTo>
                  <a:cubicBezTo>
                    <a:pt x="37" y="48"/>
                    <a:pt x="37" y="49"/>
                    <a:pt x="38" y="49"/>
                  </a:cubicBezTo>
                  <a:cubicBezTo>
                    <a:pt x="38" y="50"/>
                    <a:pt x="38" y="50"/>
                    <a:pt x="39" y="50"/>
                  </a:cubicBezTo>
                  <a:cubicBezTo>
                    <a:pt x="39" y="50"/>
                    <a:pt x="40" y="50"/>
                    <a:pt x="40" y="50"/>
                  </a:cubicBezTo>
                  <a:cubicBezTo>
                    <a:pt x="40" y="49"/>
                    <a:pt x="41" y="48"/>
                    <a:pt x="41" y="47"/>
                  </a:cubicBezTo>
                  <a:cubicBezTo>
                    <a:pt x="42" y="46"/>
                    <a:pt x="44" y="45"/>
                    <a:pt x="45" y="44"/>
                  </a:cubicBezTo>
                  <a:cubicBezTo>
                    <a:pt x="46" y="44"/>
                    <a:pt x="47" y="44"/>
                    <a:pt x="48" y="44"/>
                  </a:cubicBezTo>
                  <a:cubicBezTo>
                    <a:pt x="49" y="44"/>
                    <a:pt x="50" y="43"/>
                    <a:pt x="51" y="42"/>
                  </a:cubicBezTo>
                  <a:cubicBezTo>
                    <a:pt x="53" y="41"/>
                    <a:pt x="52" y="39"/>
                    <a:pt x="51" y="37"/>
                  </a:cubicBezTo>
                  <a:cubicBezTo>
                    <a:pt x="50" y="36"/>
                    <a:pt x="51" y="35"/>
                    <a:pt x="52" y="34"/>
                  </a:cubicBezTo>
                  <a:cubicBezTo>
                    <a:pt x="53" y="33"/>
                    <a:pt x="53" y="31"/>
                    <a:pt x="54" y="30"/>
                  </a:cubicBezTo>
                  <a:cubicBezTo>
                    <a:pt x="55" y="29"/>
                    <a:pt x="57" y="29"/>
                    <a:pt x="58" y="28"/>
                  </a:cubicBezTo>
                  <a:cubicBezTo>
                    <a:pt x="59" y="27"/>
                    <a:pt x="59" y="25"/>
                    <a:pt x="60" y="24"/>
                  </a:cubicBezTo>
                  <a:cubicBezTo>
                    <a:pt x="61" y="22"/>
                    <a:pt x="63" y="20"/>
                    <a:pt x="62" y="18"/>
                  </a:cubicBezTo>
                  <a:cubicBezTo>
                    <a:pt x="61" y="14"/>
                    <a:pt x="56" y="12"/>
                    <a:pt x="53" y="14"/>
                  </a:cubicBezTo>
                  <a:cubicBezTo>
                    <a:pt x="53" y="14"/>
                    <a:pt x="53" y="15"/>
                    <a:pt x="52" y="15"/>
                  </a:cubicBezTo>
                  <a:cubicBezTo>
                    <a:pt x="51" y="15"/>
                    <a:pt x="51" y="16"/>
                    <a:pt x="50" y="16"/>
                  </a:cubicBezTo>
                  <a:cubicBezTo>
                    <a:pt x="50" y="17"/>
                    <a:pt x="50" y="17"/>
                    <a:pt x="49" y="17"/>
                  </a:cubicBezTo>
                  <a:cubicBezTo>
                    <a:pt x="48" y="17"/>
                    <a:pt x="48" y="16"/>
                    <a:pt x="47" y="15"/>
                  </a:cubicBezTo>
                  <a:cubicBezTo>
                    <a:pt x="47" y="14"/>
                    <a:pt x="46" y="13"/>
                    <a:pt x="46" y="13"/>
                  </a:cubicBezTo>
                  <a:lnTo>
                    <a:pt x="45" y="13"/>
                  </a:lnTo>
                  <a:close/>
                </a:path>
              </a:pathLst>
            </a:custGeom>
            <a:solidFill>
              <a:srgbClr val="8345FE"/>
            </a:solidFill>
            <a:ln w="317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48" name="Freeform 95">
              <a:extLst>
                <a:ext uri="{FF2B5EF4-FFF2-40B4-BE49-F238E27FC236}">
                  <a16:creationId xmlns:a16="http://schemas.microsoft.com/office/drawing/2014/main" id="{1FC1C18D-11ED-44FF-A82E-3DF15D5F17E4}"/>
                </a:ext>
              </a:extLst>
            </p:cNvPr>
            <p:cNvSpPr>
              <a:spLocks/>
            </p:cNvSpPr>
            <p:nvPr/>
          </p:nvSpPr>
          <p:spPr bwMode="auto">
            <a:xfrm>
              <a:off x="7785535" y="6059407"/>
              <a:ext cx="49838" cy="35994"/>
            </a:xfrm>
            <a:custGeom>
              <a:avLst/>
              <a:gdLst/>
              <a:ahLst/>
              <a:cxnLst>
                <a:cxn ang="0">
                  <a:pos x="4" y="3"/>
                </a:cxn>
                <a:cxn ang="0">
                  <a:pos x="0" y="4"/>
                </a:cxn>
                <a:cxn ang="0">
                  <a:pos x="0" y="6"/>
                </a:cxn>
                <a:cxn ang="0">
                  <a:pos x="1" y="11"/>
                </a:cxn>
                <a:cxn ang="0">
                  <a:pos x="1" y="13"/>
                </a:cxn>
                <a:cxn ang="0">
                  <a:pos x="4" y="12"/>
                </a:cxn>
                <a:cxn ang="0">
                  <a:pos x="8" y="12"/>
                </a:cxn>
                <a:cxn ang="0">
                  <a:pos x="9" y="12"/>
                </a:cxn>
                <a:cxn ang="0">
                  <a:pos x="12" y="14"/>
                </a:cxn>
                <a:cxn ang="0">
                  <a:pos x="24" y="20"/>
                </a:cxn>
                <a:cxn ang="0">
                  <a:pos x="27" y="21"/>
                </a:cxn>
                <a:cxn ang="0">
                  <a:pos x="28" y="21"/>
                </a:cxn>
                <a:cxn ang="0">
                  <a:pos x="29" y="16"/>
                </a:cxn>
                <a:cxn ang="0">
                  <a:pos x="27" y="12"/>
                </a:cxn>
                <a:cxn ang="0">
                  <a:pos x="25" y="9"/>
                </a:cxn>
                <a:cxn ang="0">
                  <a:pos x="24" y="5"/>
                </a:cxn>
                <a:cxn ang="0">
                  <a:pos x="21" y="3"/>
                </a:cxn>
                <a:cxn ang="0">
                  <a:pos x="16" y="0"/>
                </a:cxn>
                <a:cxn ang="0">
                  <a:pos x="4" y="3"/>
                </a:cxn>
              </a:cxnLst>
              <a:rect l="0" t="0" r="r" b="b"/>
              <a:pathLst>
                <a:path w="30" h="22">
                  <a:moveTo>
                    <a:pt x="4" y="3"/>
                  </a:moveTo>
                  <a:cubicBezTo>
                    <a:pt x="3" y="3"/>
                    <a:pt x="0" y="3"/>
                    <a:pt x="0" y="4"/>
                  </a:cubicBezTo>
                  <a:cubicBezTo>
                    <a:pt x="0" y="5"/>
                    <a:pt x="0" y="5"/>
                    <a:pt x="0" y="6"/>
                  </a:cubicBezTo>
                  <a:cubicBezTo>
                    <a:pt x="1" y="7"/>
                    <a:pt x="1" y="9"/>
                    <a:pt x="1" y="11"/>
                  </a:cubicBezTo>
                  <a:cubicBezTo>
                    <a:pt x="1" y="12"/>
                    <a:pt x="1" y="12"/>
                    <a:pt x="1" y="13"/>
                  </a:cubicBezTo>
                  <a:cubicBezTo>
                    <a:pt x="2" y="14"/>
                    <a:pt x="3" y="13"/>
                    <a:pt x="4" y="12"/>
                  </a:cubicBezTo>
                  <a:cubicBezTo>
                    <a:pt x="6" y="12"/>
                    <a:pt x="7" y="12"/>
                    <a:pt x="8" y="12"/>
                  </a:cubicBezTo>
                  <a:cubicBezTo>
                    <a:pt x="9" y="12"/>
                    <a:pt x="9" y="12"/>
                    <a:pt x="9" y="12"/>
                  </a:cubicBezTo>
                  <a:cubicBezTo>
                    <a:pt x="10" y="13"/>
                    <a:pt x="11" y="13"/>
                    <a:pt x="12" y="14"/>
                  </a:cubicBezTo>
                  <a:cubicBezTo>
                    <a:pt x="15" y="18"/>
                    <a:pt x="20" y="18"/>
                    <a:pt x="24" y="20"/>
                  </a:cubicBezTo>
                  <a:cubicBezTo>
                    <a:pt x="25" y="20"/>
                    <a:pt x="26" y="21"/>
                    <a:pt x="27" y="21"/>
                  </a:cubicBezTo>
                  <a:cubicBezTo>
                    <a:pt x="27" y="21"/>
                    <a:pt x="28" y="22"/>
                    <a:pt x="28" y="21"/>
                  </a:cubicBezTo>
                  <a:cubicBezTo>
                    <a:pt x="30" y="21"/>
                    <a:pt x="30" y="17"/>
                    <a:pt x="29" y="16"/>
                  </a:cubicBezTo>
                  <a:cubicBezTo>
                    <a:pt x="29" y="14"/>
                    <a:pt x="28" y="13"/>
                    <a:pt x="27" y="12"/>
                  </a:cubicBezTo>
                  <a:cubicBezTo>
                    <a:pt x="26" y="11"/>
                    <a:pt x="26" y="10"/>
                    <a:pt x="25" y="9"/>
                  </a:cubicBezTo>
                  <a:cubicBezTo>
                    <a:pt x="25" y="8"/>
                    <a:pt x="24" y="7"/>
                    <a:pt x="24" y="5"/>
                  </a:cubicBezTo>
                  <a:cubicBezTo>
                    <a:pt x="23" y="4"/>
                    <a:pt x="22" y="4"/>
                    <a:pt x="21" y="3"/>
                  </a:cubicBezTo>
                  <a:cubicBezTo>
                    <a:pt x="19" y="1"/>
                    <a:pt x="18" y="0"/>
                    <a:pt x="16" y="0"/>
                  </a:cubicBezTo>
                  <a:lnTo>
                    <a:pt x="4" y="3"/>
                  </a:lnTo>
                  <a:close/>
                </a:path>
              </a:pathLst>
            </a:custGeom>
            <a:solidFill>
              <a:srgbClr val="8345FE"/>
            </a:solidFill>
            <a:ln w="317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49" name="Freeform 96">
              <a:extLst>
                <a:ext uri="{FF2B5EF4-FFF2-40B4-BE49-F238E27FC236}">
                  <a16:creationId xmlns:a16="http://schemas.microsoft.com/office/drawing/2014/main" id="{0AA33C7D-C3CD-4F3D-B916-A9F72964B19D}"/>
                </a:ext>
              </a:extLst>
            </p:cNvPr>
            <p:cNvSpPr>
              <a:spLocks/>
            </p:cNvSpPr>
            <p:nvPr/>
          </p:nvSpPr>
          <p:spPr bwMode="auto">
            <a:xfrm>
              <a:off x="7554344" y="6175695"/>
              <a:ext cx="41531" cy="33225"/>
            </a:xfrm>
            <a:custGeom>
              <a:avLst/>
              <a:gdLst/>
              <a:ahLst/>
              <a:cxnLst>
                <a:cxn ang="0">
                  <a:pos x="25" y="2"/>
                </a:cxn>
                <a:cxn ang="0">
                  <a:pos x="24" y="1"/>
                </a:cxn>
                <a:cxn ang="0">
                  <a:pos x="18" y="1"/>
                </a:cxn>
                <a:cxn ang="0">
                  <a:pos x="16" y="2"/>
                </a:cxn>
                <a:cxn ang="0">
                  <a:pos x="13" y="4"/>
                </a:cxn>
                <a:cxn ang="0">
                  <a:pos x="8" y="7"/>
                </a:cxn>
                <a:cxn ang="0">
                  <a:pos x="4" y="10"/>
                </a:cxn>
                <a:cxn ang="0">
                  <a:pos x="1" y="17"/>
                </a:cxn>
                <a:cxn ang="0">
                  <a:pos x="12" y="18"/>
                </a:cxn>
                <a:cxn ang="0">
                  <a:pos x="21" y="13"/>
                </a:cxn>
                <a:cxn ang="0">
                  <a:pos x="24" y="8"/>
                </a:cxn>
                <a:cxn ang="0">
                  <a:pos x="23" y="5"/>
                </a:cxn>
                <a:cxn ang="0">
                  <a:pos x="22" y="2"/>
                </a:cxn>
                <a:cxn ang="0">
                  <a:pos x="25" y="2"/>
                </a:cxn>
              </a:cxnLst>
              <a:rect l="0" t="0" r="r" b="b"/>
              <a:pathLst>
                <a:path w="25" h="20">
                  <a:moveTo>
                    <a:pt x="25" y="2"/>
                  </a:moveTo>
                  <a:cubicBezTo>
                    <a:pt x="25" y="1"/>
                    <a:pt x="25" y="1"/>
                    <a:pt x="24" y="1"/>
                  </a:cubicBezTo>
                  <a:cubicBezTo>
                    <a:pt x="22" y="0"/>
                    <a:pt x="20" y="1"/>
                    <a:pt x="18" y="1"/>
                  </a:cubicBezTo>
                  <a:cubicBezTo>
                    <a:pt x="17" y="1"/>
                    <a:pt x="17" y="1"/>
                    <a:pt x="16" y="2"/>
                  </a:cubicBezTo>
                  <a:cubicBezTo>
                    <a:pt x="15" y="3"/>
                    <a:pt x="14" y="4"/>
                    <a:pt x="13" y="4"/>
                  </a:cubicBezTo>
                  <a:cubicBezTo>
                    <a:pt x="12" y="5"/>
                    <a:pt x="10" y="6"/>
                    <a:pt x="8" y="7"/>
                  </a:cubicBezTo>
                  <a:cubicBezTo>
                    <a:pt x="7" y="8"/>
                    <a:pt x="5" y="9"/>
                    <a:pt x="4" y="10"/>
                  </a:cubicBezTo>
                  <a:cubicBezTo>
                    <a:pt x="2" y="11"/>
                    <a:pt x="0" y="15"/>
                    <a:pt x="1" y="17"/>
                  </a:cubicBezTo>
                  <a:cubicBezTo>
                    <a:pt x="4" y="20"/>
                    <a:pt x="9" y="19"/>
                    <a:pt x="12" y="18"/>
                  </a:cubicBezTo>
                  <a:cubicBezTo>
                    <a:pt x="15" y="16"/>
                    <a:pt x="18" y="16"/>
                    <a:pt x="21" y="13"/>
                  </a:cubicBezTo>
                  <a:cubicBezTo>
                    <a:pt x="22" y="11"/>
                    <a:pt x="24" y="10"/>
                    <a:pt x="24" y="8"/>
                  </a:cubicBezTo>
                  <a:cubicBezTo>
                    <a:pt x="24" y="7"/>
                    <a:pt x="23" y="6"/>
                    <a:pt x="23" y="5"/>
                  </a:cubicBezTo>
                  <a:cubicBezTo>
                    <a:pt x="23" y="4"/>
                    <a:pt x="23" y="3"/>
                    <a:pt x="22" y="2"/>
                  </a:cubicBezTo>
                  <a:lnTo>
                    <a:pt x="25" y="2"/>
                  </a:lnTo>
                  <a:close/>
                </a:path>
              </a:pathLst>
            </a:custGeom>
            <a:solidFill>
              <a:srgbClr val="8345FE"/>
            </a:solidFill>
            <a:ln w="317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50" name="Freeform 97">
              <a:extLst>
                <a:ext uri="{FF2B5EF4-FFF2-40B4-BE49-F238E27FC236}">
                  <a16:creationId xmlns:a16="http://schemas.microsoft.com/office/drawing/2014/main" id="{C1C650BA-4FA2-4AF7-A3CE-E170A5BFA2A4}"/>
                </a:ext>
              </a:extLst>
            </p:cNvPr>
            <p:cNvSpPr>
              <a:spLocks/>
            </p:cNvSpPr>
            <p:nvPr/>
          </p:nvSpPr>
          <p:spPr bwMode="auto">
            <a:xfrm>
              <a:off x="7857523" y="4266637"/>
              <a:ext cx="351632" cy="395932"/>
            </a:xfrm>
            <a:custGeom>
              <a:avLst/>
              <a:gdLst/>
              <a:ahLst/>
              <a:cxnLst>
                <a:cxn ang="0">
                  <a:pos x="180" y="6"/>
                </a:cxn>
                <a:cxn ang="0">
                  <a:pos x="144" y="10"/>
                </a:cxn>
                <a:cxn ang="0">
                  <a:pos x="119" y="23"/>
                </a:cxn>
                <a:cxn ang="0">
                  <a:pos x="116" y="34"/>
                </a:cxn>
                <a:cxn ang="0">
                  <a:pos x="109" y="42"/>
                </a:cxn>
                <a:cxn ang="0">
                  <a:pos x="121" y="55"/>
                </a:cxn>
                <a:cxn ang="0">
                  <a:pos x="126" y="74"/>
                </a:cxn>
                <a:cxn ang="0">
                  <a:pos x="117" y="83"/>
                </a:cxn>
                <a:cxn ang="0">
                  <a:pos x="109" y="93"/>
                </a:cxn>
                <a:cxn ang="0">
                  <a:pos x="114" y="112"/>
                </a:cxn>
                <a:cxn ang="0">
                  <a:pos x="98" y="105"/>
                </a:cxn>
                <a:cxn ang="0">
                  <a:pos x="96" y="89"/>
                </a:cxn>
                <a:cxn ang="0">
                  <a:pos x="97" y="78"/>
                </a:cxn>
                <a:cxn ang="0">
                  <a:pos x="113" y="75"/>
                </a:cxn>
                <a:cxn ang="0">
                  <a:pos x="102" y="58"/>
                </a:cxn>
                <a:cxn ang="0">
                  <a:pos x="100" y="46"/>
                </a:cxn>
                <a:cxn ang="0">
                  <a:pos x="82" y="47"/>
                </a:cxn>
                <a:cxn ang="0">
                  <a:pos x="69" y="71"/>
                </a:cxn>
                <a:cxn ang="0">
                  <a:pos x="70" y="90"/>
                </a:cxn>
                <a:cxn ang="0">
                  <a:pos x="65" y="96"/>
                </a:cxn>
                <a:cxn ang="0">
                  <a:pos x="54" y="122"/>
                </a:cxn>
                <a:cxn ang="0">
                  <a:pos x="39" y="133"/>
                </a:cxn>
                <a:cxn ang="0">
                  <a:pos x="34" y="147"/>
                </a:cxn>
                <a:cxn ang="0">
                  <a:pos x="22" y="158"/>
                </a:cxn>
                <a:cxn ang="0">
                  <a:pos x="29" y="164"/>
                </a:cxn>
                <a:cxn ang="0">
                  <a:pos x="40" y="176"/>
                </a:cxn>
                <a:cxn ang="0">
                  <a:pos x="25" y="167"/>
                </a:cxn>
                <a:cxn ang="0">
                  <a:pos x="6" y="179"/>
                </a:cxn>
                <a:cxn ang="0">
                  <a:pos x="35" y="182"/>
                </a:cxn>
                <a:cxn ang="0">
                  <a:pos x="44" y="190"/>
                </a:cxn>
                <a:cxn ang="0">
                  <a:pos x="11" y="186"/>
                </a:cxn>
                <a:cxn ang="0">
                  <a:pos x="6" y="197"/>
                </a:cxn>
                <a:cxn ang="0">
                  <a:pos x="38" y="203"/>
                </a:cxn>
                <a:cxn ang="0">
                  <a:pos x="49" y="193"/>
                </a:cxn>
                <a:cxn ang="0">
                  <a:pos x="61" y="183"/>
                </a:cxn>
                <a:cxn ang="0">
                  <a:pos x="92" y="184"/>
                </a:cxn>
                <a:cxn ang="0">
                  <a:pos x="97" y="192"/>
                </a:cxn>
                <a:cxn ang="0">
                  <a:pos x="113" y="199"/>
                </a:cxn>
                <a:cxn ang="0">
                  <a:pos x="132" y="204"/>
                </a:cxn>
                <a:cxn ang="0">
                  <a:pos x="132" y="216"/>
                </a:cxn>
                <a:cxn ang="0">
                  <a:pos x="126" y="239"/>
                </a:cxn>
                <a:cxn ang="0">
                  <a:pos x="149" y="239"/>
                </a:cxn>
                <a:cxn ang="0">
                  <a:pos x="151" y="226"/>
                </a:cxn>
                <a:cxn ang="0">
                  <a:pos x="146" y="219"/>
                </a:cxn>
                <a:cxn ang="0">
                  <a:pos x="152" y="205"/>
                </a:cxn>
                <a:cxn ang="0">
                  <a:pos x="158" y="188"/>
                </a:cxn>
                <a:cxn ang="0">
                  <a:pos x="155" y="168"/>
                </a:cxn>
                <a:cxn ang="0">
                  <a:pos x="148" y="146"/>
                </a:cxn>
                <a:cxn ang="0">
                  <a:pos x="171" y="145"/>
                </a:cxn>
                <a:cxn ang="0">
                  <a:pos x="188" y="133"/>
                </a:cxn>
                <a:cxn ang="0">
                  <a:pos x="197" y="117"/>
                </a:cxn>
                <a:cxn ang="0">
                  <a:pos x="204" y="97"/>
                </a:cxn>
                <a:cxn ang="0">
                  <a:pos x="182" y="80"/>
                </a:cxn>
                <a:cxn ang="0">
                  <a:pos x="195" y="72"/>
                </a:cxn>
                <a:cxn ang="0">
                  <a:pos x="209" y="57"/>
                </a:cxn>
                <a:cxn ang="0">
                  <a:pos x="215" y="31"/>
                </a:cxn>
                <a:cxn ang="0">
                  <a:pos x="207" y="10"/>
                </a:cxn>
              </a:cxnLst>
              <a:rect l="0" t="0" r="r" b="b"/>
              <a:pathLst>
                <a:path w="216" h="243">
                  <a:moveTo>
                    <a:pt x="206" y="9"/>
                  </a:moveTo>
                  <a:cubicBezTo>
                    <a:pt x="204" y="9"/>
                    <a:pt x="202" y="9"/>
                    <a:pt x="201" y="9"/>
                  </a:cubicBezTo>
                  <a:cubicBezTo>
                    <a:pt x="199" y="9"/>
                    <a:pt x="199" y="9"/>
                    <a:pt x="198" y="8"/>
                  </a:cubicBezTo>
                  <a:cubicBezTo>
                    <a:pt x="198" y="5"/>
                    <a:pt x="200" y="2"/>
                    <a:pt x="197" y="1"/>
                  </a:cubicBezTo>
                  <a:cubicBezTo>
                    <a:pt x="194" y="0"/>
                    <a:pt x="192" y="2"/>
                    <a:pt x="190" y="2"/>
                  </a:cubicBezTo>
                  <a:cubicBezTo>
                    <a:pt x="187" y="4"/>
                    <a:pt x="183" y="4"/>
                    <a:pt x="180" y="6"/>
                  </a:cubicBezTo>
                  <a:cubicBezTo>
                    <a:pt x="180" y="6"/>
                    <a:pt x="179" y="6"/>
                    <a:pt x="179" y="6"/>
                  </a:cubicBezTo>
                  <a:cubicBezTo>
                    <a:pt x="179" y="7"/>
                    <a:pt x="179" y="7"/>
                    <a:pt x="179" y="7"/>
                  </a:cubicBezTo>
                  <a:cubicBezTo>
                    <a:pt x="177" y="9"/>
                    <a:pt x="173" y="8"/>
                    <a:pt x="170" y="8"/>
                  </a:cubicBezTo>
                  <a:cubicBezTo>
                    <a:pt x="166" y="8"/>
                    <a:pt x="162" y="5"/>
                    <a:pt x="158" y="5"/>
                  </a:cubicBezTo>
                  <a:cubicBezTo>
                    <a:pt x="154" y="5"/>
                    <a:pt x="153" y="6"/>
                    <a:pt x="150" y="8"/>
                  </a:cubicBezTo>
                  <a:cubicBezTo>
                    <a:pt x="148" y="8"/>
                    <a:pt x="146" y="9"/>
                    <a:pt x="144" y="10"/>
                  </a:cubicBezTo>
                  <a:cubicBezTo>
                    <a:pt x="140" y="10"/>
                    <a:pt x="137" y="10"/>
                    <a:pt x="135" y="12"/>
                  </a:cubicBezTo>
                  <a:cubicBezTo>
                    <a:pt x="134" y="13"/>
                    <a:pt x="134" y="13"/>
                    <a:pt x="134" y="13"/>
                  </a:cubicBezTo>
                  <a:cubicBezTo>
                    <a:pt x="133" y="14"/>
                    <a:pt x="132" y="14"/>
                    <a:pt x="131" y="15"/>
                  </a:cubicBezTo>
                  <a:cubicBezTo>
                    <a:pt x="129" y="16"/>
                    <a:pt x="127" y="16"/>
                    <a:pt x="125" y="18"/>
                  </a:cubicBezTo>
                  <a:cubicBezTo>
                    <a:pt x="124" y="18"/>
                    <a:pt x="123" y="20"/>
                    <a:pt x="122" y="21"/>
                  </a:cubicBezTo>
                  <a:cubicBezTo>
                    <a:pt x="121" y="21"/>
                    <a:pt x="119" y="22"/>
                    <a:pt x="119" y="23"/>
                  </a:cubicBezTo>
                  <a:cubicBezTo>
                    <a:pt x="119" y="24"/>
                    <a:pt x="119" y="25"/>
                    <a:pt x="119" y="25"/>
                  </a:cubicBezTo>
                  <a:cubicBezTo>
                    <a:pt x="119" y="26"/>
                    <a:pt x="118" y="27"/>
                    <a:pt x="118" y="27"/>
                  </a:cubicBezTo>
                  <a:cubicBezTo>
                    <a:pt x="118" y="27"/>
                    <a:pt x="117" y="28"/>
                    <a:pt x="117" y="29"/>
                  </a:cubicBezTo>
                  <a:cubicBezTo>
                    <a:pt x="117" y="30"/>
                    <a:pt x="117" y="31"/>
                    <a:pt x="117" y="31"/>
                  </a:cubicBezTo>
                  <a:cubicBezTo>
                    <a:pt x="117" y="32"/>
                    <a:pt x="116" y="32"/>
                    <a:pt x="116" y="32"/>
                  </a:cubicBezTo>
                  <a:cubicBezTo>
                    <a:pt x="116" y="33"/>
                    <a:pt x="117" y="33"/>
                    <a:pt x="116" y="34"/>
                  </a:cubicBezTo>
                  <a:cubicBezTo>
                    <a:pt x="116" y="34"/>
                    <a:pt x="114" y="35"/>
                    <a:pt x="113" y="35"/>
                  </a:cubicBezTo>
                  <a:cubicBezTo>
                    <a:pt x="111" y="36"/>
                    <a:pt x="109" y="36"/>
                    <a:pt x="109" y="33"/>
                  </a:cubicBezTo>
                  <a:cubicBezTo>
                    <a:pt x="108" y="32"/>
                    <a:pt x="108" y="31"/>
                    <a:pt x="107" y="30"/>
                  </a:cubicBezTo>
                  <a:cubicBezTo>
                    <a:pt x="105" y="29"/>
                    <a:pt x="103" y="36"/>
                    <a:pt x="103" y="38"/>
                  </a:cubicBezTo>
                  <a:cubicBezTo>
                    <a:pt x="104" y="39"/>
                    <a:pt x="104" y="40"/>
                    <a:pt x="104" y="41"/>
                  </a:cubicBezTo>
                  <a:cubicBezTo>
                    <a:pt x="105" y="43"/>
                    <a:pt x="107" y="43"/>
                    <a:pt x="109" y="42"/>
                  </a:cubicBezTo>
                  <a:cubicBezTo>
                    <a:pt x="110" y="41"/>
                    <a:pt x="110" y="39"/>
                    <a:pt x="112" y="41"/>
                  </a:cubicBezTo>
                  <a:cubicBezTo>
                    <a:pt x="112" y="41"/>
                    <a:pt x="113" y="42"/>
                    <a:pt x="113" y="42"/>
                  </a:cubicBezTo>
                  <a:cubicBezTo>
                    <a:pt x="113" y="43"/>
                    <a:pt x="114" y="43"/>
                    <a:pt x="114" y="43"/>
                  </a:cubicBezTo>
                  <a:cubicBezTo>
                    <a:pt x="116" y="46"/>
                    <a:pt x="115" y="51"/>
                    <a:pt x="115" y="54"/>
                  </a:cubicBezTo>
                  <a:cubicBezTo>
                    <a:pt x="115" y="56"/>
                    <a:pt x="115" y="56"/>
                    <a:pt x="118" y="56"/>
                  </a:cubicBezTo>
                  <a:cubicBezTo>
                    <a:pt x="119" y="56"/>
                    <a:pt x="120" y="55"/>
                    <a:pt x="121" y="55"/>
                  </a:cubicBezTo>
                  <a:cubicBezTo>
                    <a:pt x="123" y="56"/>
                    <a:pt x="124" y="57"/>
                    <a:pt x="125" y="57"/>
                  </a:cubicBezTo>
                  <a:cubicBezTo>
                    <a:pt x="126" y="60"/>
                    <a:pt x="130" y="56"/>
                    <a:pt x="131" y="57"/>
                  </a:cubicBezTo>
                  <a:cubicBezTo>
                    <a:pt x="132" y="58"/>
                    <a:pt x="132" y="59"/>
                    <a:pt x="131" y="60"/>
                  </a:cubicBezTo>
                  <a:cubicBezTo>
                    <a:pt x="129" y="62"/>
                    <a:pt x="126" y="61"/>
                    <a:pt x="125" y="63"/>
                  </a:cubicBezTo>
                  <a:cubicBezTo>
                    <a:pt x="124" y="65"/>
                    <a:pt x="125" y="68"/>
                    <a:pt x="125" y="70"/>
                  </a:cubicBezTo>
                  <a:cubicBezTo>
                    <a:pt x="125" y="72"/>
                    <a:pt x="125" y="72"/>
                    <a:pt x="126" y="74"/>
                  </a:cubicBezTo>
                  <a:cubicBezTo>
                    <a:pt x="126" y="74"/>
                    <a:pt x="127" y="75"/>
                    <a:pt x="127" y="75"/>
                  </a:cubicBezTo>
                  <a:cubicBezTo>
                    <a:pt x="127" y="76"/>
                    <a:pt x="127" y="77"/>
                    <a:pt x="127" y="78"/>
                  </a:cubicBezTo>
                  <a:cubicBezTo>
                    <a:pt x="129" y="78"/>
                    <a:pt x="130" y="77"/>
                    <a:pt x="129" y="80"/>
                  </a:cubicBezTo>
                  <a:cubicBezTo>
                    <a:pt x="129" y="81"/>
                    <a:pt x="129" y="81"/>
                    <a:pt x="127" y="81"/>
                  </a:cubicBezTo>
                  <a:cubicBezTo>
                    <a:pt x="124" y="82"/>
                    <a:pt x="122" y="81"/>
                    <a:pt x="119" y="82"/>
                  </a:cubicBezTo>
                  <a:cubicBezTo>
                    <a:pt x="118" y="82"/>
                    <a:pt x="118" y="83"/>
                    <a:pt x="117" y="83"/>
                  </a:cubicBezTo>
                  <a:cubicBezTo>
                    <a:pt x="116" y="83"/>
                    <a:pt x="116" y="83"/>
                    <a:pt x="115" y="83"/>
                  </a:cubicBezTo>
                  <a:cubicBezTo>
                    <a:pt x="113" y="83"/>
                    <a:pt x="113" y="83"/>
                    <a:pt x="112" y="84"/>
                  </a:cubicBezTo>
                  <a:cubicBezTo>
                    <a:pt x="110" y="85"/>
                    <a:pt x="110" y="85"/>
                    <a:pt x="110" y="87"/>
                  </a:cubicBezTo>
                  <a:cubicBezTo>
                    <a:pt x="110" y="87"/>
                    <a:pt x="109" y="88"/>
                    <a:pt x="109" y="88"/>
                  </a:cubicBezTo>
                  <a:cubicBezTo>
                    <a:pt x="109" y="89"/>
                    <a:pt x="109" y="90"/>
                    <a:pt x="109" y="91"/>
                  </a:cubicBezTo>
                  <a:cubicBezTo>
                    <a:pt x="109" y="92"/>
                    <a:pt x="109" y="92"/>
                    <a:pt x="109" y="93"/>
                  </a:cubicBezTo>
                  <a:cubicBezTo>
                    <a:pt x="110" y="94"/>
                    <a:pt x="110" y="94"/>
                    <a:pt x="110" y="95"/>
                  </a:cubicBezTo>
                  <a:cubicBezTo>
                    <a:pt x="110" y="96"/>
                    <a:pt x="109" y="97"/>
                    <a:pt x="108" y="98"/>
                  </a:cubicBezTo>
                  <a:cubicBezTo>
                    <a:pt x="107" y="101"/>
                    <a:pt x="109" y="101"/>
                    <a:pt x="110" y="104"/>
                  </a:cubicBezTo>
                  <a:cubicBezTo>
                    <a:pt x="110" y="105"/>
                    <a:pt x="110" y="106"/>
                    <a:pt x="111" y="107"/>
                  </a:cubicBezTo>
                  <a:cubicBezTo>
                    <a:pt x="111" y="108"/>
                    <a:pt x="112" y="109"/>
                    <a:pt x="113" y="109"/>
                  </a:cubicBezTo>
                  <a:cubicBezTo>
                    <a:pt x="114" y="110"/>
                    <a:pt x="115" y="111"/>
                    <a:pt x="114" y="112"/>
                  </a:cubicBezTo>
                  <a:cubicBezTo>
                    <a:pt x="114" y="112"/>
                    <a:pt x="114" y="112"/>
                    <a:pt x="113" y="112"/>
                  </a:cubicBezTo>
                  <a:cubicBezTo>
                    <a:pt x="113" y="112"/>
                    <a:pt x="112" y="111"/>
                    <a:pt x="112" y="111"/>
                  </a:cubicBezTo>
                  <a:cubicBezTo>
                    <a:pt x="111" y="110"/>
                    <a:pt x="110" y="109"/>
                    <a:pt x="109" y="108"/>
                  </a:cubicBezTo>
                  <a:cubicBezTo>
                    <a:pt x="108" y="107"/>
                    <a:pt x="108" y="107"/>
                    <a:pt x="107" y="106"/>
                  </a:cubicBezTo>
                  <a:cubicBezTo>
                    <a:pt x="105" y="105"/>
                    <a:pt x="104" y="106"/>
                    <a:pt x="103" y="106"/>
                  </a:cubicBezTo>
                  <a:cubicBezTo>
                    <a:pt x="101" y="106"/>
                    <a:pt x="99" y="105"/>
                    <a:pt x="98" y="105"/>
                  </a:cubicBezTo>
                  <a:cubicBezTo>
                    <a:pt x="96" y="104"/>
                    <a:pt x="95" y="104"/>
                    <a:pt x="94" y="104"/>
                  </a:cubicBezTo>
                  <a:cubicBezTo>
                    <a:pt x="92" y="103"/>
                    <a:pt x="91" y="100"/>
                    <a:pt x="93" y="99"/>
                  </a:cubicBezTo>
                  <a:cubicBezTo>
                    <a:pt x="94" y="98"/>
                    <a:pt x="100" y="100"/>
                    <a:pt x="99" y="97"/>
                  </a:cubicBezTo>
                  <a:cubicBezTo>
                    <a:pt x="98" y="95"/>
                    <a:pt x="97" y="96"/>
                    <a:pt x="97" y="95"/>
                  </a:cubicBezTo>
                  <a:cubicBezTo>
                    <a:pt x="97" y="94"/>
                    <a:pt x="97" y="92"/>
                    <a:pt x="97" y="91"/>
                  </a:cubicBezTo>
                  <a:cubicBezTo>
                    <a:pt x="97" y="90"/>
                    <a:pt x="96" y="90"/>
                    <a:pt x="96" y="89"/>
                  </a:cubicBezTo>
                  <a:cubicBezTo>
                    <a:pt x="96" y="89"/>
                    <a:pt x="97" y="88"/>
                    <a:pt x="97" y="88"/>
                  </a:cubicBezTo>
                  <a:cubicBezTo>
                    <a:pt x="97" y="88"/>
                    <a:pt x="97" y="87"/>
                    <a:pt x="97" y="86"/>
                  </a:cubicBezTo>
                  <a:cubicBezTo>
                    <a:pt x="96" y="84"/>
                    <a:pt x="95" y="83"/>
                    <a:pt x="94" y="82"/>
                  </a:cubicBezTo>
                  <a:cubicBezTo>
                    <a:pt x="94" y="81"/>
                    <a:pt x="94" y="81"/>
                    <a:pt x="94" y="80"/>
                  </a:cubicBezTo>
                  <a:cubicBezTo>
                    <a:pt x="93" y="80"/>
                    <a:pt x="93" y="80"/>
                    <a:pt x="93" y="79"/>
                  </a:cubicBezTo>
                  <a:cubicBezTo>
                    <a:pt x="93" y="77"/>
                    <a:pt x="95" y="78"/>
                    <a:pt x="97" y="78"/>
                  </a:cubicBezTo>
                  <a:cubicBezTo>
                    <a:pt x="98" y="78"/>
                    <a:pt x="98" y="78"/>
                    <a:pt x="100" y="78"/>
                  </a:cubicBezTo>
                  <a:cubicBezTo>
                    <a:pt x="101" y="78"/>
                    <a:pt x="102" y="77"/>
                    <a:pt x="102" y="77"/>
                  </a:cubicBezTo>
                  <a:cubicBezTo>
                    <a:pt x="103" y="77"/>
                    <a:pt x="104" y="77"/>
                    <a:pt x="105" y="77"/>
                  </a:cubicBezTo>
                  <a:cubicBezTo>
                    <a:pt x="107" y="76"/>
                    <a:pt x="106" y="76"/>
                    <a:pt x="107" y="75"/>
                  </a:cubicBezTo>
                  <a:cubicBezTo>
                    <a:pt x="108" y="72"/>
                    <a:pt x="109" y="75"/>
                    <a:pt x="111" y="75"/>
                  </a:cubicBezTo>
                  <a:cubicBezTo>
                    <a:pt x="111" y="75"/>
                    <a:pt x="112" y="75"/>
                    <a:pt x="113" y="75"/>
                  </a:cubicBezTo>
                  <a:cubicBezTo>
                    <a:pt x="113" y="74"/>
                    <a:pt x="113" y="72"/>
                    <a:pt x="112" y="72"/>
                  </a:cubicBezTo>
                  <a:cubicBezTo>
                    <a:pt x="112" y="71"/>
                    <a:pt x="111" y="71"/>
                    <a:pt x="110" y="71"/>
                  </a:cubicBezTo>
                  <a:cubicBezTo>
                    <a:pt x="110" y="70"/>
                    <a:pt x="108" y="69"/>
                    <a:pt x="108" y="68"/>
                  </a:cubicBezTo>
                  <a:cubicBezTo>
                    <a:pt x="107" y="68"/>
                    <a:pt x="108" y="67"/>
                    <a:pt x="108" y="66"/>
                  </a:cubicBezTo>
                  <a:cubicBezTo>
                    <a:pt x="108" y="64"/>
                    <a:pt x="107" y="64"/>
                    <a:pt x="105" y="63"/>
                  </a:cubicBezTo>
                  <a:cubicBezTo>
                    <a:pt x="103" y="62"/>
                    <a:pt x="103" y="60"/>
                    <a:pt x="102" y="58"/>
                  </a:cubicBezTo>
                  <a:cubicBezTo>
                    <a:pt x="101" y="57"/>
                    <a:pt x="99" y="56"/>
                    <a:pt x="98" y="55"/>
                  </a:cubicBezTo>
                  <a:cubicBezTo>
                    <a:pt x="97" y="54"/>
                    <a:pt x="97" y="55"/>
                    <a:pt x="97" y="53"/>
                  </a:cubicBezTo>
                  <a:cubicBezTo>
                    <a:pt x="97" y="52"/>
                    <a:pt x="98" y="51"/>
                    <a:pt x="99" y="50"/>
                  </a:cubicBezTo>
                  <a:cubicBezTo>
                    <a:pt x="100" y="49"/>
                    <a:pt x="101" y="48"/>
                    <a:pt x="102" y="47"/>
                  </a:cubicBezTo>
                  <a:cubicBezTo>
                    <a:pt x="104" y="47"/>
                    <a:pt x="105" y="46"/>
                    <a:pt x="106" y="45"/>
                  </a:cubicBezTo>
                  <a:cubicBezTo>
                    <a:pt x="104" y="45"/>
                    <a:pt x="102" y="45"/>
                    <a:pt x="100" y="46"/>
                  </a:cubicBezTo>
                  <a:cubicBezTo>
                    <a:pt x="99" y="47"/>
                    <a:pt x="98" y="48"/>
                    <a:pt x="97" y="49"/>
                  </a:cubicBezTo>
                  <a:cubicBezTo>
                    <a:pt x="95" y="51"/>
                    <a:pt x="93" y="53"/>
                    <a:pt x="92" y="53"/>
                  </a:cubicBezTo>
                  <a:cubicBezTo>
                    <a:pt x="90" y="53"/>
                    <a:pt x="86" y="53"/>
                    <a:pt x="85" y="51"/>
                  </a:cubicBezTo>
                  <a:cubicBezTo>
                    <a:pt x="85" y="51"/>
                    <a:pt x="85" y="51"/>
                    <a:pt x="85" y="51"/>
                  </a:cubicBezTo>
                  <a:cubicBezTo>
                    <a:pt x="85" y="50"/>
                    <a:pt x="84" y="50"/>
                    <a:pt x="84" y="49"/>
                  </a:cubicBezTo>
                  <a:cubicBezTo>
                    <a:pt x="84" y="48"/>
                    <a:pt x="83" y="47"/>
                    <a:pt x="82" y="47"/>
                  </a:cubicBezTo>
                  <a:cubicBezTo>
                    <a:pt x="78" y="47"/>
                    <a:pt x="77" y="50"/>
                    <a:pt x="77" y="53"/>
                  </a:cubicBezTo>
                  <a:cubicBezTo>
                    <a:pt x="77" y="56"/>
                    <a:pt x="77" y="57"/>
                    <a:pt x="75" y="60"/>
                  </a:cubicBezTo>
                  <a:cubicBezTo>
                    <a:pt x="75" y="60"/>
                    <a:pt x="74" y="62"/>
                    <a:pt x="73" y="62"/>
                  </a:cubicBezTo>
                  <a:cubicBezTo>
                    <a:pt x="72" y="63"/>
                    <a:pt x="69" y="61"/>
                    <a:pt x="67" y="60"/>
                  </a:cubicBezTo>
                  <a:cubicBezTo>
                    <a:pt x="67" y="61"/>
                    <a:pt x="67" y="62"/>
                    <a:pt x="67" y="63"/>
                  </a:cubicBezTo>
                  <a:cubicBezTo>
                    <a:pt x="66" y="66"/>
                    <a:pt x="68" y="68"/>
                    <a:pt x="69" y="71"/>
                  </a:cubicBezTo>
                  <a:cubicBezTo>
                    <a:pt x="69" y="72"/>
                    <a:pt x="68" y="73"/>
                    <a:pt x="69" y="74"/>
                  </a:cubicBezTo>
                  <a:cubicBezTo>
                    <a:pt x="69" y="75"/>
                    <a:pt x="72" y="75"/>
                    <a:pt x="73" y="77"/>
                  </a:cubicBezTo>
                  <a:cubicBezTo>
                    <a:pt x="73" y="79"/>
                    <a:pt x="72" y="80"/>
                    <a:pt x="72" y="81"/>
                  </a:cubicBezTo>
                  <a:cubicBezTo>
                    <a:pt x="72" y="83"/>
                    <a:pt x="72" y="84"/>
                    <a:pt x="72" y="85"/>
                  </a:cubicBezTo>
                  <a:cubicBezTo>
                    <a:pt x="72" y="86"/>
                    <a:pt x="71" y="87"/>
                    <a:pt x="71" y="88"/>
                  </a:cubicBezTo>
                  <a:cubicBezTo>
                    <a:pt x="71" y="89"/>
                    <a:pt x="70" y="90"/>
                    <a:pt x="70" y="90"/>
                  </a:cubicBezTo>
                  <a:cubicBezTo>
                    <a:pt x="70" y="91"/>
                    <a:pt x="70" y="91"/>
                    <a:pt x="70" y="91"/>
                  </a:cubicBezTo>
                  <a:cubicBezTo>
                    <a:pt x="70" y="92"/>
                    <a:pt x="70" y="92"/>
                    <a:pt x="70" y="92"/>
                  </a:cubicBezTo>
                  <a:cubicBezTo>
                    <a:pt x="70" y="92"/>
                    <a:pt x="69" y="93"/>
                    <a:pt x="69" y="93"/>
                  </a:cubicBezTo>
                  <a:cubicBezTo>
                    <a:pt x="69" y="94"/>
                    <a:pt x="68" y="93"/>
                    <a:pt x="68" y="94"/>
                  </a:cubicBezTo>
                  <a:cubicBezTo>
                    <a:pt x="67" y="94"/>
                    <a:pt x="66" y="95"/>
                    <a:pt x="66" y="95"/>
                  </a:cubicBezTo>
                  <a:cubicBezTo>
                    <a:pt x="65" y="95"/>
                    <a:pt x="65" y="95"/>
                    <a:pt x="65" y="96"/>
                  </a:cubicBezTo>
                  <a:cubicBezTo>
                    <a:pt x="64" y="97"/>
                    <a:pt x="65" y="97"/>
                    <a:pt x="65" y="98"/>
                  </a:cubicBezTo>
                  <a:cubicBezTo>
                    <a:pt x="65" y="98"/>
                    <a:pt x="64" y="99"/>
                    <a:pt x="64" y="99"/>
                  </a:cubicBezTo>
                  <a:cubicBezTo>
                    <a:pt x="63" y="100"/>
                    <a:pt x="63" y="102"/>
                    <a:pt x="63" y="103"/>
                  </a:cubicBezTo>
                  <a:cubicBezTo>
                    <a:pt x="63" y="104"/>
                    <a:pt x="63" y="106"/>
                    <a:pt x="62" y="107"/>
                  </a:cubicBezTo>
                  <a:cubicBezTo>
                    <a:pt x="62" y="109"/>
                    <a:pt x="60" y="110"/>
                    <a:pt x="60" y="111"/>
                  </a:cubicBezTo>
                  <a:cubicBezTo>
                    <a:pt x="58" y="114"/>
                    <a:pt x="55" y="117"/>
                    <a:pt x="54" y="122"/>
                  </a:cubicBezTo>
                  <a:cubicBezTo>
                    <a:pt x="53" y="121"/>
                    <a:pt x="51" y="123"/>
                    <a:pt x="50" y="124"/>
                  </a:cubicBezTo>
                  <a:cubicBezTo>
                    <a:pt x="49" y="125"/>
                    <a:pt x="49" y="126"/>
                    <a:pt x="49" y="127"/>
                  </a:cubicBezTo>
                  <a:cubicBezTo>
                    <a:pt x="49" y="127"/>
                    <a:pt x="49" y="128"/>
                    <a:pt x="48" y="128"/>
                  </a:cubicBezTo>
                  <a:cubicBezTo>
                    <a:pt x="48" y="126"/>
                    <a:pt x="43" y="126"/>
                    <a:pt x="42" y="127"/>
                  </a:cubicBezTo>
                  <a:cubicBezTo>
                    <a:pt x="41" y="128"/>
                    <a:pt x="41" y="128"/>
                    <a:pt x="41" y="129"/>
                  </a:cubicBezTo>
                  <a:cubicBezTo>
                    <a:pt x="40" y="130"/>
                    <a:pt x="40" y="131"/>
                    <a:pt x="39" y="133"/>
                  </a:cubicBezTo>
                  <a:cubicBezTo>
                    <a:pt x="39" y="134"/>
                    <a:pt x="38" y="134"/>
                    <a:pt x="38" y="135"/>
                  </a:cubicBezTo>
                  <a:cubicBezTo>
                    <a:pt x="38" y="136"/>
                    <a:pt x="38" y="137"/>
                    <a:pt x="38" y="138"/>
                  </a:cubicBezTo>
                  <a:cubicBezTo>
                    <a:pt x="38" y="140"/>
                    <a:pt x="39" y="140"/>
                    <a:pt x="39" y="141"/>
                  </a:cubicBezTo>
                  <a:cubicBezTo>
                    <a:pt x="40" y="143"/>
                    <a:pt x="39" y="144"/>
                    <a:pt x="40" y="145"/>
                  </a:cubicBezTo>
                  <a:cubicBezTo>
                    <a:pt x="39" y="145"/>
                    <a:pt x="39" y="145"/>
                    <a:pt x="38" y="146"/>
                  </a:cubicBezTo>
                  <a:cubicBezTo>
                    <a:pt x="36" y="146"/>
                    <a:pt x="36" y="146"/>
                    <a:pt x="34" y="147"/>
                  </a:cubicBezTo>
                  <a:cubicBezTo>
                    <a:pt x="34" y="147"/>
                    <a:pt x="33" y="147"/>
                    <a:pt x="32" y="147"/>
                  </a:cubicBezTo>
                  <a:cubicBezTo>
                    <a:pt x="32" y="148"/>
                    <a:pt x="32" y="148"/>
                    <a:pt x="32" y="149"/>
                  </a:cubicBezTo>
                  <a:cubicBezTo>
                    <a:pt x="30" y="150"/>
                    <a:pt x="30" y="149"/>
                    <a:pt x="29" y="151"/>
                  </a:cubicBezTo>
                  <a:cubicBezTo>
                    <a:pt x="29" y="152"/>
                    <a:pt x="29" y="154"/>
                    <a:pt x="29" y="156"/>
                  </a:cubicBezTo>
                  <a:cubicBezTo>
                    <a:pt x="29" y="158"/>
                    <a:pt x="28" y="157"/>
                    <a:pt x="26" y="157"/>
                  </a:cubicBezTo>
                  <a:cubicBezTo>
                    <a:pt x="25" y="157"/>
                    <a:pt x="23" y="158"/>
                    <a:pt x="22" y="158"/>
                  </a:cubicBezTo>
                  <a:cubicBezTo>
                    <a:pt x="20" y="159"/>
                    <a:pt x="15" y="162"/>
                    <a:pt x="16" y="164"/>
                  </a:cubicBezTo>
                  <a:cubicBezTo>
                    <a:pt x="17" y="165"/>
                    <a:pt x="19" y="165"/>
                    <a:pt x="20" y="164"/>
                  </a:cubicBezTo>
                  <a:cubicBezTo>
                    <a:pt x="20" y="164"/>
                    <a:pt x="21" y="163"/>
                    <a:pt x="21" y="163"/>
                  </a:cubicBezTo>
                  <a:cubicBezTo>
                    <a:pt x="22" y="162"/>
                    <a:pt x="24" y="162"/>
                    <a:pt x="24" y="162"/>
                  </a:cubicBezTo>
                  <a:cubicBezTo>
                    <a:pt x="26" y="161"/>
                    <a:pt x="26" y="161"/>
                    <a:pt x="28" y="162"/>
                  </a:cubicBezTo>
                  <a:cubicBezTo>
                    <a:pt x="28" y="162"/>
                    <a:pt x="29" y="163"/>
                    <a:pt x="29" y="164"/>
                  </a:cubicBezTo>
                  <a:cubicBezTo>
                    <a:pt x="30" y="164"/>
                    <a:pt x="32" y="164"/>
                    <a:pt x="33" y="164"/>
                  </a:cubicBezTo>
                  <a:cubicBezTo>
                    <a:pt x="34" y="164"/>
                    <a:pt x="40" y="161"/>
                    <a:pt x="40" y="163"/>
                  </a:cubicBezTo>
                  <a:cubicBezTo>
                    <a:pt x="41" y="164"/>
                    <a:pt x="37" y="167"/>
                    <a:pt x="36" y="167"/>
                  </a:cubicBezTo>
                  <a:cubicBezTo>
                    <a:pt x="35" y="168"/>
                    <a:pt x="35" y="169"/>
                    <a:pt x="35" y="170"/>
                  </a:cubicBezTo>
                  <a:cubicBezTo>
                    <a:pt x="37" y="170"/>
                    <a:pt x="39" y="171"/>
                    <a:pt x="40" y="172"/>
                  </a:cubicBezTo>
                  <a:cubicBezTo>
                    <a:pt x="40" y="173"/>
                    <a:pt x="40" y="175"/>
                    <a:pt x="40" y="176"/>
                  </a:cubicBezTo>
                  <a:cubicBezTo>
                    <a:pt x="41" y="177"/>
                    <a:pt x="44" y="177"/>
                    <a:pt x="44" y="178"/>
                  </a:cubicBezTo>
                  <a:cubicBezTo>
                    <a:pt x="45" y="179"/>
                    <a:pt x="44" y="180"/>
                    <a:pt x="44" y="181"/>
                  </a:cubicBezTo>
                  <a:cubicBezTo>
                    <a:pt x="39" y="181"/>
                    <a:pt x="36" y="176"/>
                    <a:pt x="34" y="172"/>
                  </a:cubicBezTo>
                  <a:cubicBezTo>
                    <a:pt x="33" y="171"/>
                    <a:pt x="31" y="170"/>
                    <a:pt x="30" y="169"/>
                  </a:cubicBezTo>
                  <a:cubicBezTo>
                    <a:pt x="29" y="169"/>
                    <a:pt x="28" y="169"/>
                    <a:pt x="28" y="168"/>
                  </a:cubicBezTo>
                  <a:cubicBezTo>
                    <a:pt x="27" y="167"/>
                    <a:pt x="27" y="167"/>
                    <a:pt x="25" y="167"/>
                  </a:cubicBezTo>
                  <a:cubicBezTo>
                    <a:pt x="23" y="167"/>
                    <a:pt x="23" y="168"/>
                    <a:pt x="22" y="169"/>
                  </a:cubicBezTo>
                  <a:cubicBezTo>
                    <a:pt x="20" y="170"/>
                    <a:pt x="17" y="169"/>
                    <a:pt x="15" y="169"/>
                  </a:cubicBezTo>
                  <a:cubicBezTo>
                    <a:pt x="13" y="169"/>
                    <a:pt x="13" y="169"/>
                    <a:pt x="12" y="169"/>
                  </a:cubicBezTo>
                  <a:cubicBezTo>
                    <a:pt x="12" y="170"/>
                    <a:pt x="11" y="170"/>
                    <a:pt x="11" y="171"/>
                  </a:cubicBezTo>
                  <a:cubicBezTo>
                    <a:pt x="10" y="171"/>
                    <a:pt x="10" y="171"/>
                    <a:pt x="9" y="172"/>
                  </a:cubicBezTo>
                  <a:cubicBezTo>
                    <a:pt x="8" y="173"/>
                    <a:pt x="5" y="177"/>
                    <a:pt x="6" y="179"/>
                  </a:cubicBezTo>
                  <a:cubicBezTo>
                    <a:pt x="8" y="179"/>
                    <a:pt x="12" y="178"/>
                    <a:pt x="13" y="180"/>
                  </a:cubicBezTo>
                  <a:cubicBezTo>
                    <a:pt x="14" y="180"/>
                    <a:pt x="14" y="181"/>
                    <a:pt x="14" y="182"/>
                  </a:cubicBezTo>
                  <a:cubicBezTo>
                    <a:pt x="15" y="183"/>
                    <a:pt x="16" y="183"/>
                    <a:pt x="18" y="184"/>
                  </a:cubicBezTo>
                  <a:cubicBezTo>
                    <a:pt x="22" y="184"/>
                    <a:pt x="23" y="187"/>
                    <a:pt x="27" y="185"/>
                  </a:cubicBezTo>
                  <a:cubicBezTo>
                    <a:pt x="29" y="184"/>
                    <a:pt x="31" y="183"/>
                    <a:pt x="33" y="182"/>
                  </a:cubicBezTo>
                  <a:cubicBezTo>
                    <a:pt x="34" y="182"/>
                    <a:pt x="34" y="182"/>
                    <a:pt x="35" y="182"/>
                  </a:cubicBezTo>
                  <a:cubicBezTo>
                    <a:pt x="36" y="182"/>
                    <a:pt x="37" y="181"/>
                    <a:pt x="37" y="181"/>
                  </a:cubicBezTo>
                  <a:cubicBezTo>
                    <a:pt x="38" y="181"/>
                    <a:pt x="39" y="182"/>
                    <a:pt x="40" y="183"/>
                  </a:cubicBezTo>
                  <a:cubicBezTo>
                    <a:pt x="40" y="185"/>
                    <a:pt x="39" y="186"/>
                    <a:pt x="41" y="186"/>
                  </a:cubicBezTo>
                  <a:cubicBezTo>
                    <a:pt x="42" y="187"/>
                    <a:pt x="46" y="184"/>
                    <a:pt x="47" y="186"/>
                  </a:cubicBezTo>
                  <a:cubicBezTo>
                    <a:pt x="48" y="186"/>
                    <a:pt x="48" y="190"/>
                    <a:pt x="48" y="190"/>
                  </a:cubicBezTo>
                  <a:cubicBezTo>
                    <a:pt x="47" y="191"/>
                    <a:pt x="45" y="190"/>
                    <a:pt x="44" y="190"/>
                  </a:cubicBezTo>
                  <a:cubicBezTo>
                    <a:pt x="41" y="189"/>
                    <a:pt x="39" y="189"/>
                    <a:pt x="36" y="188"/>
                  </a:cubicBezTo>
                  <a:cubicBezTo>
                    <a:pt x="35" y="188"/>
                    <a:pt x="34" y="187"/>
                    <a:pt x="33" y="188"/>
                  </a:cubicBezTo>
                  <a:cubicBezTo>
                    <a:pt x="32" y="188"/>
                    <a:pt x="31" y="188"/>
                    <a:pt x="30" y="188"/>
                  </a:cubicBezTo>
                  <a:cubicBezTo>
                    <a:pt x="27" y="189"/>
                    <a:pt x="24" y="188"/>
                    <a:pt x="21" y="188"/>
                  </a:cubicBezTo>
                  <a:cubicBezTo>
                    <a:pt x="18" y="188"/>
                    <a:pt x="16" y="188"/>
                    <a:pt x="13" y="187"/>
                  </a:cubicBezTo>
                  <a:cubicBezTo>
                    <a:pt x="12" y="187"/>
                    <a:pt x="11" y="186"/>
                    <a:pt x="11" y="186"/>
                  </a:cubicBezTo>
                  <a:cubicBezTo>
                    <a:pt x="9" y="185"/>
                    <a:pt x="8" y="183"/>
                    <a:pt x="6" y="183"/>
                  </a:cubicBezTo>
                  <a:cubicBezTo>
                    <a:pt x="3" y="182"/>
                    <a:pt x="1" y="184"/>
                    <a:pt x="1" y="187"/>
                  </a:cubicBezTo>
                  <a:cubicBezTo>
                    <a:pt x="1" y="188"/>
                    <a:pt x="1" y="189"/>
                    <a:pt x="0" y="190"/>
                  </a:cubicBezTo>
                  <a:cubicBezTo>
                    <a:pt x="0" y="192"/>
                    <a:pt x="1" y="192"/>
                    <a:pt x="1" y="193"/>
                  </a:cubicBezTo>
                  <a:cubicBezTo>
                    <a:pt x="2" y="194"/>
                    <a:pt x="2" y="195"/>
                    <a:pt x="3" y="196"/>
                  </a:cubicBezTo>
                  <a:cubicBezTo>
                    <a:pt x="4" y="197"/>
                    <a:pt x="5" y="197"/>
                    <a:pt x="6" y="197"/>
                  </a:cubicBezTo>
                  <a:cubicBezTo>
                    <a:pt x="7" y="198"/>
                    <a:pt x="9" y="199"/>
                    <a:pt x="11" y="198"/>
                  </a:cubicBezTo>
                  <a:cubicBezTo>
                    <a:pt x="12" y="197"/>
                    <a:pt x="12" y="196"/>
                    <a:pt x="12" y="196"/>
                  </a:cubicBezTo>
                  <a:cubicBezTo>
                    <a:pt x="13" y="195"/>
                    <a:pt x="17" y="194"/>
                    <a:pt x="18" y="194"/>
                  </a:cubicBezTo>
                  <a:cubicBezTo>
                    <a:pt x="21" y="194"/>
                    <a:pt x="22" y="196"/>
                    <a:pt x="23" y="198"/>
                  </a:cubicBezTo>
                  <a:cubicBezTo>
                    <a:pt x="25" y="200"/>
                    <a:pt x="30" y="201"/>
                    <a:pt x="33" y="202"/>
                  </a:cubicBezTo>
                  <a:cubicBezTo>
                    <a:pt x="35" y="203"/>
                    <a:pt x="36" y="204"/>
                    <a:pt x="38" y="203"/>
                  </a:cubicBezTo>
                  <a:cubicBezTo>
                    <a:pt x="39" y="203"/>
                    <a:pt x="40" y="202"/>
                    <a:pt x="41" y="201"/>
                  </a:cubicBezTo>
                  <a:cubicBezTo>
                    <a:pt x="41" y="200"/>
                    <a:pt x="42" y="199"/>
                    <a:pt x="42" y="199"/>
                  </a:cubicBezTo>
                  <a:cubicBezTo>
                    <a:pt x="42" y="198"/>
                    <a:pt x="43" y="197"/>
                    <a:pt x="44" y="196"/>
                  </a:cubicBezTo>
                  <a:cubicBezTo>
                    <a:pt x="44" y="195"/>
                    <a:pt x="44" y="195"/>
                    <a:pt x="46" y="194"/>
                  </a:cubicBezTo>
                  <a:cubicBezTo>
                    <a:pt x="47" y="194"/>
                    <a:pt x="48" y="194"/>
                    <a:pt x="49" y="193"/>
                  </a:cubicBezTo>
                  <a:cubicBezTo>
                    <a:pt x="49" y="193"/>
                    <a:pt x="49" y="193"/>
                    <a:pt x="49" y="193"/>
                  </a:cubicBezTo>
                  <a:cubicBezTo>
                    <a:pt x="49" y="192"/>
                    <a:pt x="49" y="192"/>
                    <a:pt x="50" y="192"/>
                  </a:cubicBezTo>
                  <a:cubicBezTo>
                    <a:pt x="51" y="191"/>
                    <a:pt x="51" y="191"/>
                    <a:pt x="51" y="190"/>
                  </a:cubicBezTo>
                  <a:cubicBezTo>
                    <a:pt x="52" y="189"/>
                    <a:pt x="53" y="188"/>
                    <a:pt x="54" y="188"/>
                  </a:cubicBezTo>
                  <a:cubicBezTo>
                    <a:pt x="55" y="187"/>
                    <a:pt x="55" y="187"/>
                    <a:pt x="56" y="187"/>
                  </a:cubicBezTo>
                  <a:cubicBezTo>
                    <a:pt x="57" y="186"/>
                    <a:pt x="58" y="186"/>
                    <a:pt x="59" y="185"/>
                  </a:cubicBezTo>
                  <a:cubicBezTo>
                    <a:pt x="60" y="185"/>
                    <a:pt x="60" y="184"/>
                    <a:pt x="61" y="183"/>
                  </a:cubicBezTo>
                  <a:cubicBezTo>
                    <a:pt x="62" y="183"/>
                    <a:pt x="63" y="183"/>
                    <a:pt x="64" y="183"/>
                  </a:cubicBezTo>
                  <a:cubicBezTo>
                    <a:pt x="65" y="183"/>
                    <a:pt x="66" y="182"/>
                    <a:pt x="67" y="182"/>
                  </a:cubicBezTo>
                  <a:cubicBezTo>
                    <a:pt x="70" y="182"/>
                    <a:pt x="73" y="182"/>
                    <a:pt x="76" y="182"/>
                  </a:cubicBezTo>
                  <a:cubicBezTo>
                    <a:pt x="79" y="182"/>
                    <a:pt x="80" y="184"/>
                    <a:pt x="82" y="184"/>
                  </a:cubicBezTo>
                  <a:cubicBezTo>
                    <a:pt x="84" y="185"/>
                    <a:pt x="86" y="184"/>
                    <a:pt x="88" y="184"/>
                  </a:cubicBezTo>
                  <a:cubicBezTo>
                    <a:pt x="89" y="184"/>
                    <a:pt x="91" y="184"/>
                    <a:pt x="92" y="184"/>
                  </a:cubicBezTo>
                  <a:cubicBezTo>
                    <a:pt x="93" y="184"/>
                    <a:pt x="94" y="183"/>
                    <a:pt x="96" y="182"/>
                  </a:cubicBezTo>
                  <a:cubicBezTo>
                    <a:pt x="96" y="182"/>
                    <a:pt x="97" y="182"/>
                    <a:pt x="98" y="182"/>
                  </a:cubicBezTo>
                  <a:cubicBezTo>
                    <a:pt x="99" y="182"/>
                    <a:pt x="100" y="182"/>
                    <a:pt x="100" y="182"/>
                  </a:cubicBezTo>
                  <a:cubicBezTo>
                    <a:pt x="103" y="182"/>
                    <a:pt x="104" y="185"/>
                    <a:pt x="103" y="187"/>
                  </a:cubicBezTo>
                  <a:cubicBezTo>
                    <a:pt x="103" y="188"/>
                    <a:pt x="100" y="190"/>
                    <a:pt x="98" y="191"/>
                  </a:cubicBezTo>
                  <a:cubicBezTo>
                    <a:pt x="98" y="191"/>
                    <a:pt x="97" y="191"/>
                    <a:pt x="97" y="192"/>
                  </a:cubicBezTo>
                  <a:cubicBezTo>
                    <a:pt x="97" y="193"/>
                    <a:pt x="98" y="193"/>
                    <a:pt x="99" y="193"/>
                  </a:cubicBezTo>
                  <a:cubicBezTo>
                    <a:pt x="101" y="194"/>
                    <a:pt x="102" y="194"/>
                    <a:pt x="104" y="195"/>
                  </a:cubicBezTo>
                  <a:cubicBezTo>
                    <a:pt x="106" y="196"/>
                    <a:pt x="106" y="196"/>
                    <a:pt x="107" y="197"/>
                  </a:cubicBezTo>
                  <a:cubicBezTo>
                    <a:pt x="107" y="197"/>
                    <a:pt x="108" y="198"/>
                    <a:pt x="108" y="198"/>
                  </a:cubicBezTo>
                  <a:cubicBezTo>
                    <a:pt x="109" y="198"/>
                    <a:pt x="109" y="199"/>
                    <a:pt x="109" y="199"/>
                  </a:cubicBezTo>
                  <a:cubicBezTo>
                    <a:pt x="111" y="200"/>
                    <a:pt x="112" y="200"/>
                    <a:pt x="113" y="199"/>
                  </a:cubicBezTo>
                  <a:cubicBezTo>
                    <a:pt x="116" y="198"/>
                    <a:pt x="118" y="197"/>
                    <a:pt x="121" y="197"/>
                  </a:cubicBezTo>
                  <a:cubicBezTo>
                    <a:pt x="123" y="197"/>
                    <a:pt x="123" y="197"/>
                    <a:pt x="124" y="199"/>
                  </a:cubicBezTo>
                  <a:cubicBezTo>
                    <a:pt x="124" y="199"/>
                    <a:pt x="125" y="200"/>
                    <a:pt x="125" y="200"/>
                  </a:cubicBezTo>
                  <a:cubicBezTo>
                    <a:pt x="126" y="201"/>
                    <a:pt x="126" y="201"/>
                    <a:pt x="127" y="202"/>
                  </a:cubicBezTo>
                  <a:cubicBezTo>
                    <a:pt x="127" y="202"/>
                    <a:pt x="128" y="203"/>
                    <a:pt x="129" y="203"/>
                  </a:cubicBezTo>
                  <a:cubicBezTo>
                    <a:pt x="130" y="204"/>
                    <a:pt x="131" y="204"/>
                    <a:pt x="132" y="204"/>
                  </a:cubicBezTo>
                  <a:cubicBezTo>
                    <a:pt x="133" y="205"/>
                    <a:pt x="135" y="205"/>
                    <a:pt x="136" y="205"/>
                  </a:cubicBezTo>
                  <a:cubicBezTo>
                    <a:pt x="136" y="206"/>
                    <a:pt x="137" y="207"/>
                    <a:pt x="137" y="208"/>
                  </a:cubicBezTo>
                  <a:cubicBezTo>
                    <a:pt x="136" y="209"/>
                    <a:pt x="136" y="209"/>
                    <a:pt x="135" y="210"/>
                  </a:cubicBezTo>
                  <a:cubicBezTo>
                    <a:pt x="135" y="211"/>
                    <a:pt x="134" y="212"/>
                    <a:pt x="134" y="213"/>
                  </a:cubicBezTo>
                  <a:cubicBezTo>
                    <a:pt x="133" y="214"/>
                    <a:pt x="133" y="214"/>
                    <a:pt x="132" y="214"/>
                  </a:cubicBezTo>
                  <a:cubicBezTo>
                    <a:pt x="132" y="215"/>
                    <a:pt x="132" y="215"/>
                    <a:pt x="132" y="216"/>
                  </a:cubicBezTo>
                  <a:cubicBezTo>
                    <a:pt x="131" y="218"/>
                    <a:pt x="130" y="219"/>
                    <a:pt x="129" y="221"/>
                  </a:cubicBezTo>
                  <a:cubicBezTo>
                    <a:pt x="129" y="222"/>
                    <a:pt x="129" y="223"/>
                    <a:pt x="128" y="224"/>
                  </a:cubicBezTo>
                  <a:cubicBezTo>
                    <a:pt x="128" y="226"/>
                    <a:pt x="128" y="227"/>
                    <a:pt x="127" y="228"/>
                  </a:cubicBezTo>
                  <a:cubicBezTo>
                    <a:pt x="126" y="229"/>
                    <a:pt x="126" y="229"/>
                    <a:pt x="126" y="231"/>
                  </a:cubicBezTo>
                  <a:cubicBezTo>
                    <a:pt x="126" y="231"/>
                    <a:pt x="126" y="232"/>
                    <a:pt x="126" y="233"/>
                  </a:cubicBezTo>
                  <a:cubicBezTo>
                    <a:pt x="126" y="234"/>
                    <a:pt x="125" y="238"/>
                    <a:pt x="126" y="239"/>
                  </a:cubicBezTo>
                  <a:cubicBezTo>
                    <a:pt x="127" y="241"/>
                    <a:pt x="131" y="240"/>
                    <a:pt x="133" y="240"/>
                  </a:cubicBezTo>
                  <a:cubicBezTo>
                    <a:pt x="134" y="240"/>
                    <a:pt x="135" y="241"/>
                    <a:pt x="137" y="241"/>
                  </a:cubicBezTo>
                  <a:cubicBezTo>
                    <a:pt x="139" y="243"/>
                    <a:pt x="142" y="243"/>
                    <a:pt x="145" y="243"/>
                  </a:cubicBezTo>
                  <a:cubicBezTo>
                    <a:pt x="145" y="243"/>
                    <a:pt x="145" y="243"/>
                    <a:pt x="145" y="243"/>
                  </a:cubicBezTo>
                  <a:cubicBezTo>
                    <a:pt x="146" y="242"/>
                    <a:pt x="146" y="241"/>
                    <a:pt x="146" y="241"/>
                  </a:cubicBezTo>
                  <a:cubicBezTo>
                    <a:pt x="147" y="240"/>
                    <a:pt x="148" y="240"/>
                    <a:pt x="149" y="239"/>
                  </a:cubicBezTo>
                  <a:cubicBezTo>
                    <a:pt x="149" y="239"/>
                    <a:pt x="148" y="239"/>
                    <a:pt x="148" y="238"/>
                  </a:cubicBezTo>
                  <a:cubicBezTo>
                    <a:pt x="148" y="238"/>
                    <a:pt x="148" y="237"/>
                    <a:pt x="149" y="236"/>
                  </a:cubicBezTo>
                  <a:cubicBezTo>
                    <a:pt x="149" y="235"/>
                    <a:pt x="149" y="235"/>
                    <a:pt x="149" y="233"/>
                  </a:cubicBezTo>
                  <a:cubicBezTo>
                    <a:pt x="149" y="233"/>
                    <a:pt x="149" y="233"/>
                    <a:pt x="149" y="232"/>
                  </a:cubicBezTo>
                  <a:cubicBezTo>
                    <a:pt x="149" y="232"/>
                    <a:pt x="149" y="231"/>
                    <a:pt x="149" y="230"/>
                  </a:cubicBezTo>
                  <a:cubicBezTo>
                    <a:pt x="150" y="229"/>
                    <a:pt x="150" y="227"/>
                    <a:pt x="151" y="226"/>
                  </a:cubicBezTo>
                  <a:cubicBezTo>
                    <a:pt x="151" y="224"/>
                    <a:pt x="151" y="222"/>
                    <a:pt x="151" y="221"/>
                  </a:cubicBezTo>
                  <a:cubicBezTo>
                    <a:pt x="151" y="220"/>
                    <a:pt x="150" y="219"/>
                    <a:pt x="150" y="219"/>
                  </a:cubicBezTo>
                  <a:cubicBezTo>
                    <a:pt x="149" y="219"/>
                    <a:pt x="149" y="219"/>
                    <a:pt x="149" y="219"/>
                  </a:cubicBezTo>
                  <a:cubicBezTo>
                    <a:pt x="149" y="219"/>
                    <a:pt x="149" y="219"/>
                    <a:pt x="149" y="219"/>
                  </a:cubicBezTo>
                  <a:cubicBezTo>
                    <a:pt x="149" y="219"/>
                    <a:pt x="148" y="219"/>
                    <a:pt x="147" y="219"/>
                  </a:cubicBezTo>
                  <a:cubicBezTo>
                    <a:pt x="146" y="219"/>
                    <a:pt x="146" y="219"/>
                    <a:pt x="146" y="219"/>
                  </a:cubicBezTo>
                  <a:cubicBezTo>
                    <a:pt x="145" y="217"/>
                    <a:pt x="146" y="215"/>
                    <a:pt x="146" y="213"/>
                  </a:cubicBezTo>
                  <a:cubicBezTo>
                    <a:pt x="147" y="212"/>
                    <a:pt x="146" y="212"/>
                    <a:pt x="148" y="212"/>
                  </a:cubicBezTo>
                  <a:cubicBezTo>
                    <a:pt x="149" y="211"/>
                    <a:pt x="149" y="211"/>
                    <a:pt x="150" y="210"/>
                  </a:cubicBezTo>
                  <a:cubicBezTo>
                    <a:pt x="150" y="209"/>
                    <a:pt x="152" y="209"/>
                    <a:pt x="153" y="208"/>
                  </a:cubicBezTo>
                  <a:cubicBezTo>
                    <a:pt x="152" y="207"/>
                    <a:pt x="152" y="207"/>
                    <a:pt x="152" y="206"/>
                  </a:cubicBezTo>
                  <a:cubicBezTo>
                    <a:pt x="152" y="206"/>
                    <a:pt x="152" y="205"/>
                    <a:pt x="152" y="205"/>
                  </a:cubicBezTo>
                  <a:cubicBezTo>
                    <a:pt x="152" y="204"/>
                    <a:pt x="152" y="204"/>
                    <a:pt x="151" y="204"/>
                  </a:cubicBezTo>
                  <a:cubicBezTo>
                    <a:pt x="151" y="203"/>
                    <a:pt x="152" y="203"/>
                    <a:pt x="153" y="202"/>
                  </a:cubicBezTo>
                  <a:cubicBezTo>
                    <a:pt x="154" y="199"/>
                    <a:pt x="152" y="196"/>
                    <a:pt x="154" y="194"/>
                  </a:cubicBezTo>
                  <a:cubicBezTo>
                    <a:pt x="154" y="193"/>
                    <a:pt x="155" y="193"/>
                    <a:pt x="155" y="192"/>
                  </a:cubicBezTo>
                  <a:cubicBezTo>
                    <a:pt x="156" y="191"/>
                    <a:pt x="157" y="191"/>
                    <a:pt x="157" y="190"/>
                  </a:cubicBezTo>
                  <a:cubicBezTo>
                    <a:pt x="158" y="189"/>
                    <a:pt x="158" y="190"/>
                    <a:pt x="158" y="188"/>
                  </a:cubicBezTo>
                  <a:cubicBezTo>
                    <a:pt x="158" y="187"/>
                    <a:pt x="158" y="185"/>
                    <a:pt x="158" y="184"/>
                  </a:cubicBezTo>
                  <a:cubicBezTo>
                    <a:pt x="157" y="182"/>
                    <a:pt x="157" y="179"/>
                    <a:pt x="157" y="177"/>
                  </a:cubicBezTo>
                  <a:cubicBezTo>
                    <a:pt x="156" y="176"/>
                    <a:pt x="156" y="176"/>
                    <a:pt x="156" y="175"/>
                  </a:cubicBezTo>
                  <a:cubicBezTo>
                    <a:pt x="156" y="174"/>
                    <a:pt x="156" y="173"/>
                    <a:pt x="156" y="172"/>
                  </a:cubicBezTo>
                  <a:cubicBezTo>
                    <a:pt x="156" y="171"/>
                    <a:pt x="155" y="170"/>
                    <a:pt x="155" y="169"/>
                  </a:cubicBezTo>
                  <a:cubicBezTo>
                    <a:pt x="155" y="169"/>
                    <a:pt x="155" y="169"/>
                    <a:pt x="155" y="168"/>
                  </a:cubicBezTo>
                  <a:cubicBezTo>
                    <a:pt x="154" y="167"/>
                    <a:pt x="152" y="167"/>
                    <a:pt x="151" y="165"/>
                  </a:cubicBezTo>
                  <a:cubicBezTo>
                    <a:pt x="150" y="164"/>
                    <a:pt x="151" y="162"/>
                    <a:pt x="150" y="160"/>
                  </a:cubicBezTo>
                  <a:cubicBezTo>
                    <a:pt x="150" y="158"/>
                    <a:pt x="147" y="157"/>
                    <a:pt x="146" y="156"/>
                  </a:cubicBezTo>
                  <a:cubicBezTo>
                    <a:pt x="145" y="155"/>
                    <a:pt x="145" y="155"/>
                    <a:pt x="145" y="153"/>
                  </a:cubicBezTo>
                  <a:cubicBezTo>
                    <a:pt x="145" y="153"/>
                    <a:pt x="145" y="152"/>
                    <a:pt x="145" y="151"/>
                  </a:cubicBezTo>
                  <a:cubicBezTo>
                    <a:pt x="145" y="149"/>
                    <a:pt x="146" y="146"/>
                    <a:pt x="148" y="146"/>
                  </a:cubicBezTo>
                  <a:cubicBezTo>
                    <a:pt x="150" y="146"/>
                    <a:pt x="151" y="146"/>
                    <a:pt x="153" y="146"/>
                  </a:cubicBezTo>
                  <a:cubicBezTo>
                    <a:pt x="153" y="146"/>
                    <a:pt x="153" y="145"/>
                    <a:pt x="153" y="144"/>
                  </a:cubicBezTo>
                  <a:cubicBezTo>
                    <a:pt x="153" y="141"/>
                    <a:pt x="156" y="141"/>
                    <a:pt x="158" y="141"/>
                  </a:cubicBezTo>
                  <a:cubicBezTo>
                    <a:pt x="160" y="142"/>
                    <a:pt x="162" y="143"/>
                    <a:pt x="164" y="144"/>
                  </a:cubicBezTo>
                  <a:cubicBezTo>
                    <a:pt x="165" y="145"/>
                    <a:pt x="166" y="145"/>
                    <a:pt x="167" y="145"/>
                  </a:cubicBezTo>
                  <a:cubicBezTo>
                    <a:pt x="168" y="145"/>
                    <a:pt x="170" y="145"/>
                    <a:pt x="171" y="145"/>
                  </a:cubicBezTo>
                  <a:cubicBezTo>
                    <a:pt x="172" y="145"/>
                    <a:pt x="173" y="144"/>
                    <a:pt x="174" y="144"/>
                  </a:cubicBezTo>
                  <a:cubicBezTo>
                    <a:pt x="176" y="144"/>
                    <a:pt x="175" y="144"/>
                    <a:pt x="176" y="143"/>
                  </a:cubicBezTo>
                  <a:cubicBezTo>
                    <a:pt x="177" y="142"/>
                    <a:pt x="179" y="142"/>
                    <a:pt x="180" y="142"/>
                  </a:cubicBezTo>
                  <a:cubicBezTo>
                    <a:pt x="182" y="141"/>
                    <a:pt x="185" y="139"/>
                    <a:pt x="187" y="138"/>
                  </a:cubicBezTo>
                  <a:cubicBezTo>
                    <a:pt x="188" y="138"/>
                    <a:pt x="189" y="137"/>
                    <a:pt x="189" y="136"/>
                  </a:cubicBezTo>
                  <a:cubicBezTo>
                    <a:pt x="190" y="134"/>
                    <a:pt x="189" y="134"/>
                    <a:pt x="188" y="133"/>
                  </a:cubicBezTo>
                  <a:cubicBezTo>
                    <a:pt x="188" y="132"/>
                    <a:pt x="188" y="130"/>
                    <a:pt x="188" y="129"/>
                  </a:cubicBezTo>
                  <a:cubicBezTo>
                    <a:pt x="188" y="128"/>
                    <a:pt x="188" y="127"/>
                    <a:pt x="188" y="126"/>
                  </a:cubicBezTo>
                  <a:cubicBezTo>
                    <a:pt x="188" y="126"/>
                    <a:pt x="188" y="125"/>
                    <a:pt x="189" y="124"/>
                  </a:cubicBezTo>
                  <a:cubicBezTo>
                    <a:pt x="189" y="124"/>
                    <a:pt x="189" y="124"/>
                    <a:pt x="190" y="124"/>
                  </a:cubicBezTo>
                  <a:cubicBezTo>
                    <a:pt x="190" y="123"/>
                    <a:pt x="191" y="123"/>
                    <a:pt x="191" y="122"/>
                  </a:cubicBezTo>
                  <a:cubicBezTo>
                    <a:pt x="193" y="120"/>
                    <a:pt x="195" y="119"/>
                    <a:pt x="197" y="117"/>
                  </a:cubicBezTo>
                  <a:cubicBezTo>
                    <a:pt x="198" y="116"/>
                    <a:pt x="198" y="115"/>
                    <a:pt x="199" y="114"/>
                  </a:cubicBezTo>
                  <a:cubicBezTo>
                    <a:pt x="201" y="114"/>
                    <a:pt x="202" y="113"/>
                    <a:pt x="203" y="112"/>
                  </a:cubicBezTo>
                  <a:cubicBezTo>
                    <a:pt x="205" y="110"/>
                    <a:pt x="203" y="107"/>
                    <a:pt x="204" y="105"/>
                  </a:cubicBezTo>
                  <a:cubicBezTo>
                    <a:pt x="204" y="104"/>
                    <a:pt x="205" y="104"/>
                    <a:pt x="205" y="103"/>
                  </a:cubicBezTo>
                  <a:cubicBezTo>
                    <a:pt x="206" y="102"/>
                    <a:pt x="206" y="100"/>
                    <a:pt x="206" y="99"/>
                  </a:cubicBezTo>
                  <a:cubicBezTo>
                    <a:pt x="205" y="98"/>
                    <a:pt x="205" y="98"/>
                    <a:pt x="204" y="97"/>
                  </a:cubicBezTo>
                  <a:cubicBezTo>
                    <a:pt x="204" y="97"/>
                    <a:pt x="204" y="96"/>
                    <a:pt x="204" y="96"/>
                  </a:cubicBezTo>
                  <a:cubicBezTo>
                    <a:pt x="204" y="96"/>
                    <a:pt x="204" y="95"/>
                    <a:pt x="203" y="95"/>
                  </a:cubicBezTo>
                  <a:cubicBezTo>
                    <a:pt x="203" y="95"/>
                    <a:pt x="203" y="95"/>
                    <a:pt x="203" y="95"/>
                  </a:cubicBezTo>
                  <a:cubicBezTo>
                    <a:pt x="199" y="93"/>
                    <a:pt x="182" y="94"/>
                    <a:pt x="185" y="85"/>
                  </a:cubicBezTo>
                  <a:cubicBezTo>
                    <a:pt x="186" y="83"/>
                    <a:pt x="185" y="83"/>
                    <a:pt x="183" y="81"/>
                  </a:cubicBezTo>
                  <a:cubicBezTo>
                    <a:pt x="183" y="81"/>
                    <a:pt x="182" y="80"/>
                    <a:pt x="182" y="80"/>
                  </a:cubicBezTo>
                  <a:cubicBezTo>
                    <a:pt x="181" y="80"/>
                    <a:pt x="180" y="78"/>
                    <a:pt x="180" y="78"/>
                  </a:cubicBezTo>
                  <a:cubicBezTo>
                    <a:pt x="179" y="77"/>
                    <a:pt x="179" y="76"/>
                    <a:pt x="180" y="76"/>
                  </a:cubicBezTo>
                  <a:cubicBezTo>
                    <a:pt x="181" y="76"/>
                    <a:pt x="182" y="74"/>
                    <a:pt x="183" y="74"/>
                  </a:cubicBezTo>
                  <a:cubicBezTo>
                    <a:pt x="184" y="74"/>
                    <a:pt x="186" y="74"/>
                    <a:pt x="187" y="74"/>
                  </a:cubicBezTo>
                  <a:cubicBezTo>
                    <a:pt x="189" y="74"/>
                    <a:pt x="191" y="74"/>
                    <a:pt x="193" y="74"/>
                  </a:cubicBezTo>
                  <a:cubicBezTo>
                    <a:pt x="194" y="73"/>
                    <a:pt x="194" y="73"/>
                    <a:pt x="195" y="72"/>
                  </a:cubicBezTo>
                  <a:cubicBezTo>
                    <a:pt x="195" y="71"/>
                    <a:pt x="195" y="71"/>
                    <a:pt x="197" y="71"/>
                  </a:cubicBezTo>
                  <a:cubicBezTo>
                    <a:pt x="198" y="71"/>
                    <a:pt x="200" y="72"/>
                    <a:pt x="201" y="71"/>
                  </a:cubicBezTo>
                  <a:cubicBezTo>
                    <a:pt x="202" y="71"/>
                    <a:pt x="203" y="69"/>
                    <a:pt x="204" y="68"/>
                  </a:cubicBezTo>
                  <a:cubicBezTo>
                    <a:pt x="205" y="67"/>
                    <a:pt x="208" y="67"/>
                    <a:pt x="209" y="65"/>
                  </a:cubicBezTo>
                  <a:cubicBezTo>
                    <a:pt x="209" y="64"/>
                    <a:pt x="208" y="64"/>
                    <a:pt x="208" y="63"/>
                  </a:cubicBezTo>
                  <a:cubicBezTo>
                    <a:pt x="206" y="60"/>
                    <a:pt x="207" y="59"/>
                    <a:pt x="209" y="57"/>
                  </a:cubicBezTo>
                  <a:cubicBezTo>
                    <a:pt x="209" y="56"/>
                    <a:pt x="210" y="56"/>
                    <a:pt x="210" y="55"/>
                  </a:cubicBezTo>
                  <a:cubicBezTo>
                    <a:pt x="212" y="54"/>
                    <a:pt x="212" y="53"/>
                    <a:pt x="213" y="51"/>
                  </a:cubicBezTo>
                  <a:cubicBezTo>
                    <a:pt x="214" y="49"/>
                    <a:pt x="214" y="47"/>
                    <a:pt x="214" y="44"/>
                  </a:cubicBezTo>
                  <a:cubicBezTo>
                    <a:pt x="214" y="42"/>
                    <a:pt x="213" y="39"/>
                    <a:pt x="214" y="37"/>
                  </a:cubicBezTo>
                  <a:cubicBezTo>
                    <a:pt x="214" y="36"/>
                    <a:pt x="214" y="36"/>
                    <a:pt x="214" y="35"/>
                  </a:cubicBezTo>
                  <a:cubicBezTo>
                    <a:pt x="215" y="33"/>
                    <a:pt x="215" y="32"/>
                    <a:pt x="215" y="31"/>
                  </a:cubicBezTo>
                  <a:cubicBezTo>
                    <a:pt x="215" y="28"/>
                    <a:pt x="215" y="25"/>
                    <a:pt x="215" y="22"/>
                  </a:cubicBezTo>
                  <a:cubicBezTo>
                    <a:pt x="215" y="20"/>
                    <a:pt x="216" y="18"/>
                    <a:pt x="216" y="16"/>
                  </a:cubicBezTo>
                  <a:cubicBezTo>
                    <a:pt x="213" y="14"/>
                    <a:pt x="213" y="14"/>
                    <a:pt x="213" y="14"/>
                  </a:cubicBezTo>
                  <a:cubicBezTo>
                    <a:pt x="212" y="14"/>
                    <a:pt x="212" y="14"/>
                    <a:pt x="211" y="14"/>
                  </a:cubicBezTo>
                  <a:cubicBezTo>
                    <a:pt x="210" y="14"/>
                    <a:pt x="209" y="14"/>
                    <a:pt x="209" y="14"/>
                  </a:cubicBezTo>
                  <a:cubicBezTo>
                    <a:pt x="208" y="13"/>
                    <a:pt x="208" y="11"/>
                    <a:pt x="207" y="10"/>
                  </a:cubicBezTo>
                  <a:lnTo>
                    <a:pt x="206" y="9"/>
                  </a:lnTo>
                  <a:close/>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51" name="Freeform 98">
              <a:extLst>
                <a:ext uri="{FF2B5EF4-FFF2-40B4-BE49-F238E27FC236}">
                  <a16:creationId xmlns:a16="http://schemas.microsoft.com/office/drawing/2014/main" id="{B0230E97-1C40-4C72-A08D-5874B2FBFCEA}"/>
                </a:ext>
              </a:extLst>
            </p:cNvPr>
            <p:cNvSpPr>
              <a:spLocks/>
            </p:cNvSpPr>
            <p:nvPr/>
          </p:nvSpPr>
          <p:spPr bwMode="auto">
            <a:xfrm>
              <a:off x="7982117" y="4312321"/>
              <a:ext cx="19381" cy="26304"/>
            </a:xfrm>
            <a:custGeom>
              <a:avLst/>
              <a:gdLst/>
              <a:ahLst/>
              <a:cxnLst>
                <a:cxn ang="0">
                  <a:pos x="4" y="5"/>
                </a:cxn>
                <a:cxn ang="0">
                  <a:pos x="1" y="10"/>
                </a:cxn>
                <a:cxn ang="0">
                  <a:pos x="1" y="14"/>
                </a:cxn>
                <a:cxn ang="0">
                  <a:pos x="5" y="16"/>
                </a:cxn>
                <a:cxn ang="0">
                  <a:pos x="12" y="6"/>
                </a:cxn>
                <a:cxn ang="0">
                  <a:pos x="10" y="1"/>
                </a:cxn>
                <a:cxn ang="0">
                  <a:pos x="7" y="0"/>
                </a:cxn>
                <a:cxn ang="0">
                  <a:pos x="6" y="0"/>
                </a:cxn>
                <a:cxn ang="0">
                  <a:pos x="4" y="5"/>
                </a:cxn>
              </a:cxnLst>
              <a:rect l="0" t="0" r="r" b="b"/>
              <a:pathLst>
                <a:path w="12" h="16">
                  <a:moveTo>
                    <a:pt x="4" y="5"/>
                  </a:moveTo>
                  <a:cubicBezTo>
                    <a:pt x="3" y="6"/>
                    <a:pt x="2" y="8"/>
                    <a:pt x="1" y="10"/>
                  </a:cubicBezTo>
                  <a:cubicBezTo>
                    <a:pt x="0" y="11"/>
                    <a:pt x="0" y="13"/>
                    <a:pt x="1" y="14"/>
                  </a:cubicBezTo>
                  <a:cubicBezTo>
                    <a:pt x="2" y="15"/>
                    <a:pt x="4" y="16"/>
                    <a:pt x="5" y="16"/>
                  </a:cubicBezTo>
                  <a:cubicBezTo>
                    <a:pt x="9" y="16"/>
                    <a:pt x="12" y="10"/>
                    <a:pt x="12" y="6"/>
                  </a:cubicBezTo>
                  <a:cubicBezTo>
                    <a:pt x="12" y="4"/>
                    <a:pt x="11" y="2"/>
                    <a:pt x="10" y="1"/>
                  </a:cubicBezTo>
                  <a:cubicBezTo>
                    <a:pt x="9" y="0"/>
                    <a:pt x="8" y="0"/>
                    <a:pt x="7" y="0"/>
                  </a:cubicBezTo>
                  <a:cubicBezTo>
                    <a:pt x="7" y="0"/>
                    <a:pt x="6" y="0"/>
                    <a:pt x="6" y="0"/>
                  </a:cubicBezTo>
                  <a:cubicBezTo>
                    <a:pt x="6" y="0"/>
                    <a:pt x="5" y="4"/>
                    <a:pt x="4" y="5"/>
                  </a:cubicBezTo>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52" name="Freeform 99">
              <a:extLst>
                <a:ext uri="{FF2B5EF4-FFF2-40B4-BE49-F238E27FC236}">
                  <a16:creationId xmlns:a16="http://schemas.microsoft.com/office/drawing/2014/main" id="{066F378D-F7FF-42BA-9F27-584B8355E268}"/>
                </a:ext>
              </a:extLst>
            </p:cNvPr>
            <p:cNvSpPr>
              <a:spLocks/>
            </p:cNvSpPr>
            <p:nvPr/>
          </p:nvSpPr>
          <p:spPr bwMode="auto">
            <a:xfrm>
              <a:off x="8002883" y="4291556"/>
              <a:ext cx="12460" cy="11075"/>
            </a:xfrm>
            <a:custGeom>
              <a:avLst/>
              <a:gdLst/>
              <a:ahLst/>
              <a:cxnLst>
                <a:cxn ang="0">
                  <a:pos x="7" y="0"/>
                </a:cxn>
                <a:cxn ang="0">
                  <a:pos x="3" y="3"/>
                </a:cxn>
                <a:cxn ang="0">
                  <a:pos x="2" y="5"/>
                </a:cxn>
                <a:cxn ang="0">
                  <a:pos x="2" y="7"/>
                </a:cxn>
                <a:cxn ang="0">
                  <a:pos x="4" y="6"/>
                </a:cxn>
                <a:cxn ang="0">
                  <a:pos x="5" y="5"/>
                </a:cxn>
                <a:cxn ang="0">
                  <a:pos x="7" y="3"/>
                </a:cxn>
                <a:cxn ang="0">
                  <a:pos x="8" y="2"/>
                </a:cxn>
                <a:cxn ang="0">
                  <a:pos x="8" y="1"/>
                </a:cxn>
                <a:cxn ang="0">
                  <a:pos x="7" y="0"/>
                </a:cxn>
              </a:cxnLst>
              <a:rect l="0" t="0" r="r" b="b"/>
              <a:pathLst>
                <a:path w="8" h="7">
                  <a:moveTo>
                    <a:pt x="7" y="0"/>
                  </a:moveTo>
                  <a:cubicBezTo>
                    <a:pt x="6" y="1"/>
                    <a:pt x="4" y="1"/>
                    <a:pt x="3" y="3"/>
                  </a:cubicBezTo>
                  <a:cubicBezTo>
                    <a:pt x="3" y="3"/>
                    <a:pt x="2" y="4"/>
                    <a:pt x="2" y="5"/>
                  </a:cubicBezTo>
                  <a:cubicBezTo>
                    <a:pt x="1" y="5"/>
                    <a:pt x="0" y="7"/>
                    <a:pt x="2" y="7"/>
                  </a:cubicBezTo>
                  <a:cubicBezTo>
                    <a:pt x="2" y="7"/>
                    <a:pt x="3" y="6"/>
                    <a:pt x="4" y="6"/>
                  </a:cubicBezTo>
                  <a:cubicBezTo>
                    <a:pt x="4" y="5"/>
                    <a:pt x="5" y="5"/>
                    <a:pt x="5" y="5"/>
                  </a:cubicBezTo>
                  <a:cubicBezTo>
                    <a:pt x="6" y="4"/>
                    <a:pt x="7" y="4"/>
                    <a:pt x="7" y="3"/>
                  </a:cubicBezTo>
                  <a:cubicBezTo>
                    <a:pt x="7" y="3"/>
                    <a:pt x="7" y="3"/>
                    <a:pt x="8" y="2"/>
                  </a:cubicBezTo>
                  <a:cubicBezTo>
                    <a:pt x="8" y="2"/>
                    <a:pt x="8" y="2"/>
                    <a:pt x="8" y="1"/>
                  </a:cubicBezTo>
                  <a:lnTo>
                    <a:pt x="7" y="0"/>
                  </a:lnTo>
                  <a:close/>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53" name="Freeform 100">
              <a:extLst>
                <a:ext uri="{FF2B5EF4-FFF2-40B4-BE49-F238E27FC236}">
                  <a16:creationId xmlns:a16="http://schemas.microsoft.com/office/drawing/2014/main" id="{38668326-2283-4A1E-B9A6-6A0D91601FAD}"/>
                </a:ext>
              </a:extLst>
            </p:cNvPr>
            <p:cNvSpPr>
              <a:spLocks/>
            </p:cNvSpPr>
            <p:nvPr/>
          </p:nvSpPr>
          <p:spPr bwMode="auto">
            <a:xfrm>
              <a:off x="8023648" y="4276327"/>
              <a:ext cx="23535" cy="12460"/>
            </a:xfrm>
            <a:custGeom>
              <a:avLst/>
              <a:gdLst/>
              <a:ahLst/>
              <a:cxnLst>
                <a:cxn ang="0">
                  <a:pos x="10" y="1"/>
                </a:cxn>
                <a:cxn ang="0">
                  <a:pos x="9" y="1"/>
                </a:cxn>
                <a:cxn ang="0">
                  <a:pos x="5" y="2"/>
                </a:cxn>
                <a:cxn ang="0">
                  <a:pos x="2" y="4"/>
                </a:cxn>
                <a:cxn ang="0">
                  <a:pos x="1" y="6"/>
                </a:cxn>
                <a:cxn ang="0">
                  <a:pos x="6" y="6"/>
                </a:cxn>
                <a:cxn ang="0">
                  <a:pos x="12" y="3"/>
                </a:cxn>
                <a:cxn ang="0">
                  <a:pos x="13" y="1"/>
                </a:cxn>
                <a:cxn ang="0">
                  <a:pos x="11" y="1"/>
                </a:cxn>
                <a:cxn ang="0">
                  <a:pos x="10" y="1"/>
                </a:cxn>
              </a:cxnLst>
              <a:rect l="0" t="0" r="r" b="b"/>
              <a:pathLst>
                <a:path w="14" h="7">
                  <a:moveTo>
                    <a:pt x="10" y="1"/>
                  </a:moveTo>
                  <a:cubicBezTo>
                    <a:pt x="10" y="1"/>
                    <a:pt x="9" y="1"/>
                    <a:pt x="9" y="1"/>
                  </a:cubicBezTo>
                  <a:cubicBezTo>
                    <a:pt x="8" y="2"/>
                    <a:pt x="6" y="2"/>
                    <a:pt x="5" y="2"/>
                  </a:cubicBezTo>
                  <a:cubicBezTo>
                    <a:pt x="4" y="3"/>
                    <a:pt x="3" y="3"/>
                    <a:pt x="2" y="4"/>
                  </a:cubicBezTo>
                  <a:cubicBezTo>
                    <a:pt x="1" y="5"/>
                    <a:pt x="0" y="6"/>
                    <a:pt x="1" y="6"/>
                  </a:cubicBezTo>
                  <a:cubicBezTo>
                    <a:pt x="3" y="7"/>
                    <a:pt x="4" y="7"/>
                    <a:pt x="6" y="6"/>
                  </a:cubicBezTo>
                  <a:cubicBezTo>
                    <a:pt x="8" y="6"/>
                    <a:pt x="10" y="5"/>
                    <a:pt x="12" y="3"/>
                  </a:cubicBezTo>
                  <a:cubicBezTo>
                    <a:pt x="12" y="3"/>
                    <a:pt x="14" y="2"/>
                    <a:pt x="13" y="1"/>
                  </a:cubicBezTo>
                  <a:cubicBezTo>
                    <a:pt x="13" y="0"/>
                    <a:pt x="12" y="1"/>
                    <a:pt x="11" y="1"/>
                  </a:cubicBezTo>
                  <a:lnTo>
                    <a:pt x="10" y="1"/>
                  </a:lnTo>
                  <a:close/>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54" name="Freeform 101">
              <a:extLst>
                <a:ext uri="{FF2B5EF4-FFF2-40B4-BE49-F238E27FC236}">
                  <a16:creationId xmlns:a16="http://schemas.microsoft.com/office/drawing/2014/main" id="{B7C1880B-105F-499E-A42D-63F192816A2C}"/>
                </a:ext>
              </a:extLst>
            </p:cNvPr>
            <p:cNvSpPr>
              <a:spLocks/>
            </p:cNvSpPr>
            <p:nvPr/>
          </p:nvSpPr>
          <p:spPr bwMode="auto">
            <a:xfrm>
              <a:off x="8069333" y="4266637"/>
              <a:ext cx="24919" cy="6922"/>
            </a:xfrm>
            <a:custGeom>
              <a:avLst/>
              <a:gdLst/>
              <a:ahLst/>
              <a:cxnLst>
                <a:cxn ang="0">
                  <a:pos x="9" y="1"/>
                </a:cxn>
                <a:cxn ang="0">
                  <a:pos x="0" y="3"/>
                </a:cxn>
                <a:cxn ang="0">
                  <a:pos x="0" y="3"/>
                </a:cxn>
                <a:cxn ang="0">
                  <a:pos x="1" y="4"/>
                </a:cxn>
                <a:cxn ang="0">
                  <a:pos x="4" y="4"/>
                </a:cxn>
                <a:cxn ang="0">
                  <a:pos x="11" y="3"/>
                </a:cxn>
                <a:cxn ang="0">
                  <a:pos x="14" y="1"/>
                </a:cxn>
                <a:cxn ang="0">
                  <a:pos x="12" y="0"/>
                </a:cxn>
                <a:cxn ang="0">
                  <a:pos x="9" y="0"/>
                </a:cxn>
                <a:cxn ang="0">
                  <a:pos x="6" y="0"/>
                </a:cxn>
                <a:cxn ang="0">
                  <a:pos x="5" y="1"/>
                </a:cxn>
                <a:cxn ang="0">
                  <a:pos x="9" y="1"/>
                </a:cxn>
              </a:cxnLst>
              <a:rect l="0" t="0" r="r" b="b"/>
              <a:pathLst>
                <a:path w="15" h="4">
                  <a:moveTo>
                    <a:pt x="9" y="1"/>
                  </a:moveTo>
                  <a:cubicBezTo>
                    <a:pt x="6" y="1"/>
                    <a:pt x="3" y="1"/>
                    <a:pt x="0" y="3"/>
                  </a:cubicBezTo>
                  <a:cubicBezTo>
                    <a:pt x="0" y="3"/>
                    <a:pt x="0" y="3"/>
                    <a:pt x="0" y="3"/>
                  </a:cubicBezTo>
                  <a:cubicBezTo>
                    <a:pt x="0" y="4"/>
                    <a:pt x="0" y="4"/>
                    <a:pt x="1" y="4"/>
                  </a:cubicBezTo>
                  <a:cubicBezTo>
                    <a:pt x="2" y="4"/>
                    <a:pt x="3" y="4"/>
                    <a:pt x="4" y="4"/>
                  </a:cubicBezTo>
                  <a:cubicBezTo>
                    <a:pt x="7" y="4"/>
                    <a:pt x="9" y="4"/>
                    <a:pt x="11" y="3"/>
                  </a:cubicBezTo>
                  <a:cubicBezTo>
                    <a:pt x="12" y="3"/>
                    <a:pt x="15" y="2"/>
                    <a:pt x="14" y="1"/>
                  </a:cubicBezTo>
                  <a:cubicBezTo>
                    <a:pt x="14" y="1"/>
                    <a:pt x="13" y="0"/>
                    <a:pt x="12" y="0"/>
                  </a:cubicBezTo>
                  <a:cubicBezTo>
                    <a:pt x="11" y="0"/>
                    <a:pt x="10" y="0"/>
                    <a:pt x="9" y="0"/>
                  </a:cubicBezTo>
                  <a:cubicBezTo>
                    <a:pt x="8" y="0"/>
                    <a:pt x="7" y="0"/>
                    <a:pt x="6" y="0"/>
                  </a:cubicBezTo>
                  <a:cubicBezTo>
                    <a:pt x="6" y="1"/>
                    <a:pt x="6" y="1"/>
                    <a:pt x="5" y="1"/>
                  </a:cubicBezTo>
                  <a:lnTo>
                    <a:pt x="9" y="1"/>
                  </a:lnTo>
                  <a:close/>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55" name="Freeform 102">
              <a:extLst>
                <a:ext uri="{FF2B5EF4-FFF2-40B4-BE49-F238E27FC236}">
                  <a16:creationId xmlns:a16="http://schemas.microsoft.com/office/drawing/2014/main" id="{E601BE4D-A166-4371-812F-874BD64A46C7}"/>
                </a:ext>
              </a:extLst>
            </p:cNvPr>
            <p:cNvSpPr>
              <a:spLocks/>
            </p:cNvSpPr>
            <p:nvPr/>
          </p:nvSpPr>
          <p:spPr bwMode="auto">
            <a:xfrm>
              <a:off x="8112248" y="4262484"/>
              <a:ext cx="17997" cy="4154"/>
            </a:xfrm>
            <a:custGeom>
              <a:avLst/>
              <a:gdLst/>
              <a:ahLst/>
              <a:cxnLst>
                <a:cxn ang="0">
                  <a:pos x="9" y="1"/>
                </a:cxn>
                <a:cxn ang="0">
                  <a:pos x="9" y="0"/>
                </a:cxn>
                <a:cxn ang="0">
                  <a:pos x="5" y="1"/>
                </a:cxn>
                <a:cxn ang="0">
                  <a:pos x="1" y="1"/>
                </a:cxn>
                <a:cxn ang="0">
                  <a:pos x="2" y="2"/>
                </a:cxn>
                <a:cxn ang="0">
                  <a:pos x="5" y="3"/>
                </a:cxn>
                <a:cxn ang="0">
                  <a:pos x="9" y="3"/>
                </a:cxn>
                <a:cxn ang="0">
                  <a:pos x="11" y="2"/>
                </a:cxn>
                <a:cxn ang="0">
                  <a:pos x="11" y="2"/>
                </a:cxn>
                <a:cxn ang="0">
                  <a:pos x="9" y="1"/>
                </a:cxn>
              </a:cxnLst>
              <a:rect l="0" t="0" r="r" b="b"/>
              <a:pathLst>
                <a:path w="11" h="3">
                  <a:moveTo>
                    <a:pt x="9" y="1"/>
                  </a:moveTo>
                  <a:cubicBezTo>
                    <a:pt x="9" y="0"/>
                    <a:pt x="9" y="0"/>
                    <a:pt x="9" y="0"/>
                  </a:cubicBezTo>
                  <a:cubicBezTo>
                    <a:pt x="7" y="0"/>
                    <a:pt x="6" y="0"/>
                    <a:pt x="5" y="1"/>
                  </a:cubicBezTo>
                  <a:cubicBezTo>
                    <a:pt x="4" y="1"/>
                    <a:pt x="2" y="1"/>
                    <a:pt x="1" y="1"/>
                  </a:cubicBezTo>
                  <a:cubicBezTo>
                    <a:pt x="0" y="2"/>
                    <a:pt x="1" y="2"/>
                    <a:pt x="2" y="2"/>
                  </a:cubicBezTo>
                  <a:cubicBezTo>
                    <a:pt x="3" y="2"/>
                    <a:pt x="4" y="3"/>
                    <a:pt x="5" y="3"/>
                  </a:cubicBezTo>
                  <a:cubicBezTo>
                    <a:pt x="6" y="3"/>
                    <a:pt x="7" y="3"/>
                    <a:pt x="9" y="3"/>
                  </a:cubicBezTo>
                  <a:cubicBezTo>
                    <a:pt x="9" y="3"/>
                    <a:pt x="10" y="3"/>
                    <a:pt x="11" y="2"/>
                  </a:cubicBezTo>
                  <a:cubicBezTo>
                    <a:pt x="11" y="2"/>
                    <a:pt x="11" y="2"/>
                    <a:pt x="11" y="2"/>
                  </a:cubicBezTo>
                  <a:lnTo>
                    <a:pt x="9" y="1"/>
                  </a:lnTo>
                  <a:close/>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57" name="Freeform 104">
              <a:extLst>
                <a:ext uri="{FF2B5EF4-FFF2-40B4-BE49-F238E27FC236}">
                  <a16:creationId xmlns:a16="http://schemas.microsoft.com/office/drawing/2014/main" id="{0B4BEA34-7DC4-4997-9138-2E5CEEE2B425}"/>
                </a:ext>
              </a:extLst>
            </p:cNvPr>
            <p:cNvSpPr>
              <a:spLocks/>
            </p:cNvSpPr>
            <p:nvPr/>
          </p:nvSpPr>
          <p:spPr bwMode="auto">
            <a:xfrm>
              <a:off x="6911992" y="2941786"/>
              <a:ext cx="27688" cy="27688"/>
            </a:xfrm>
            <a:custGeom>
              <a:avLst/>
              <a:gdLst/>
              <a:ahLst/>
              <a:cxnLst>
                <a:cxn ang="0">
                  <a:pos x="13" y="6"/>
                </a:cxn>
                <a:cxn ang="0">
                  <a:pos x="6" y="2"/>
                </a:cxn>
                <a:cxn ang="0">
                  <a:pos x="1" y="5"/>
                </a:cxn>
                <a:cxn ang="0">
                  <a:pos x="4" y="10"/>
                </a:cxn>
                <a:cxn ang="0">
                  <a:pos x="6" y="13"/>
                </a:cxn>
                <a:cxn ang="0">
                  <a:pos x="16" y="17"/>
                </a:cxn>
                <a:cxn ang="0">
                  <a:pos x="16" y="10"/>
                </a:cxn>
                <a:cxn ang="0">
                  <a:pos x="13" y="6"/>
                </a:cxn>
              </a:cxnLst>
              <a:rect l="0" t="0" r="r" b="b"/>
              <a:pathLst>
                <a:path w="17" h="17">
                  <a:moveTo>
                    <a:pt x="13" y="6"/>
                  </a:moveTo>
                  <a:cubicBezTo>
                    <a:pt x="10" y="6"/>
                    <a:pt x="8" y="3"/>
                    <a:pt x="6" y="2"/>
                  </a:cubicBezTo>
                  <a:cubicBezTo>
                    <a:pt x="3" y="0"/>
                    <a:pt x="0" y="0"/>
                    <a:pt x="1" y="5"/>
                  </a:cubicBezTo>
                  <a:cubicBezTo>
                    <a:pt x="1" y="8"/>
                    <a:pt x="2" y="7"/>
                    <a:pt x="4" y="10"/>
                  </a:cubicBezTo>
                  <a:cubicBezTo>
                    <a:pt x="5" y="11"/>
                    <a:pt x="5" y="12"/>
                    <a:pt x="6" y="13"/>
                  </a:cubicBezTo>
                  <a:cubicBezTo>
                    <a:pt x="7" y="15"/>
                    <a:pt x="14" y="17"/>
                    <a:pt x="16" y="17"/>
                  </a:cubicBezTo>
                  <a:cubicBezTo>
                    <a:pt x="16" y="15"/>
                    <a:pt x="17" y="12"/>
                    <a:pt x="16" y="10"/>
                  </a:cubicBezTo>
                  <a:lnTo>
                    <a:pt x="13" y="6"/>
                  </a:lnTo>
                  <a:close/>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58" name="Freeform 105">
              <a:extLst>
                <a:ext uri="{FF2B5EF4-FFF2-40B4-BE49-F238E27FC236}">
                  <a16:creationId xmlns:a16="http://schemas.microsoft.com/office/drawing/2014/main" id="{A450FA7C-30D9-449E-9BCD-67D6D9481DFC}"/>
                </a:ext>
              </a:extLst>
            </p:cNvPr>
            <p:cNvSpPr>
              <a:spLocks/>
            </p:cNvSpPr>
            <p:nvPr/>
          </p:nvSpPr>
          <p:spPr bwMode="auto">
            <a:xfrm>
              <a:off x="6909223" y="2987471"/>
              <a:ext cx="24919" cy="44300"/>
            </a:xfrm>
            <a:custGeom>
              <a:avLst/>
              <a:gdLst/>
              <a:ahLst/>
              <a:cxnLst>
                <a:cxn ang="0">
                  <a:pos x="11" y="4"/>
                </a:cxn>
                <a:cxn ang="0">
                  <a:pos x="2" y="2"/>
                </a:cxn>
                <a:cxn ang="0">
                  <a:pos x="2" y="9"/>
                </a:cxn>
                <a:cxn ang="0">
                  <a:pos x="9" y="16"/>
                </a:cxn>
                <a:cxn ang="0">
                  <a:pos x="7" y="21"/>
                </a:cxn>
                <a:cxn ang="0">
                  <a:pos x="9" y="26"/>
                </a:cxn>
                <a:cxn ang="0">
                  <a:pos x="12" y="27"/>
                </a:cxn>
                <a:cxn ang="0">
                  <a:pos x="12" y="16"/>
                </a:cxn>
                <a:cxn ang="0">
                  <a:pos x="13" y="10"/>
                </a:cxn>
                <a:cxn ang="0">
                  <a:pos x="11" y="4"/>
                </a:cxn>
              </a:cxnLst>
              <a:rect l="0" t="0" r="r" b="b"/>
              <a:pathLst>
                <a:path w="15" h="27">
                  <a:moveTo>
                    <a:pt x="11" y="4"/>
                  </a:moveTo>
                  <a:cubicBezTo>
                    <a:pt x="9" y="3"/>
                    <a:pt x="3" y="0"/>
                    <a:pt x="2" y="2"/>
                  </a:cubicBezTo>
                  <a:cubicBezTo>
                    <a:pt x="0" y="3"/>
                    <a:pt x="1" y="7"/>
                    <a:pt x="2" y="9"/>
                  </a:cubicBezTo>
                  <a:cubicBezTo>
                    <a:pt x="3" y="12"/>
                    <a:pt x="8" y="13"/>
                    <a:pt x="9" y="16"/>
                  </a:cubicBezTo>
                  <a:cubicBezTo>
                    <a:pt x="9" y="18"/>
                    <a:pt x="8" y="19"/>
                    <a:pt x="7" y="21"/>
                  </a:cubicBezTo>
                  <a:cubicBezTo>
                    <a:pt x="7" y="22"/>
                    <a:pt x="7" y="25"/>
                    <a:pt x="9" y="26"/>
                  </a:cubicBezTo>
                  <a:cubicBezTo>
                    <a:pt x="9" y="26"/>
                    <a:pt x="12" y="27"/>
                    <a:pt x="12" y="27"/>
                  </a:cubicBezTo>
                  <a:cubicBezTo>
                    <a:pt x="15" y="26"/>
                    <a:pt x="13" y="18"/>
                    <a:pt x="12" y="16"/>
                  </a:cubicBezTo>
                  <a:cubicBezTo>
                    <a:pt x="12" y="15"/>
                    <a:pt x="12" y="12"/>
                    <a:pt x="13" y="10"/>
                  </a:cubicBezTo>
                  <a:lnTo>
                    <a:pt x="11" y="4"/>
                  </a:lnTo>
                  <a:close/>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59" name="Freeform 106">
              <a:extLst>
                <a:ext uri="{FF2B5EF4-FFF2-40B4-BE49-F238E27FC236}">
                  <a16:creationId xmlns:a16="http://schemas.microsoft.com/office/drawing/2014/main" id="{04D075CF-2AD6-4D57-A3FF-D680D37874D5}"/>
                </a:ext>
              </a:extLst>
            </p:cNvPr>
            <p:cNvSpPr>
              <a:spLocks noEditPoints="1"/>
            </p:cNvSpPr>
            <p:nvPr/>
          </p:nvSpPr>
          <p:spPr bwMode="auto">
            <a:xfrm>
              <a:off x="8285296" y="3610442"/>
              <a:ext cx="261648" cy="483149"/>
            </a:xfrm>
            <a:custGeom>
              <a:avLst/>
              <a:gdLst/>
              <a:ahLst/>
              <a:cxnLst>
                <a:cxn ang="0">
                  <a:pos x="92" y="72"/>
                </a:cxn>
                <a:cxn ang="0">
                  <a:pos x="75" y="76"/>
                </a:cxn>
                <a:cxn ang="0">
                  <a:pos x="65" y="79"/>
                </a:cxn>
                <a:cxn ang="0">
                  <a:pos x="62" y="97"/>
                </a:cxn>
                <a:cxn ang="0">
                  <a:pos x="69" y="109"/>
                </a:cxn>
                <a:cxn ang="0">
                  <a:pos x="60" y="103"/>
                </a:cxn>
                <a:cxn ang="0">
                  <a:pos x="45" y="81"/>
                </a:cxn>
                <a:cxn ang="0">
                  <a:pos x="58" y="74"/>
                </a:cxn>
                <a:cxn ang="0">
                  <a:pos x="80" y="70"/>
                </a:cxn>
                <a:cxn ang="0">
                  <a:pos x="99" y="67"/>
                </a:cxn>
                <a:cxn ang="0">
                  <a:pos x="152" y="264"/>
                </a:cxn>
                <a:cxn ang="0">
                  <a:pos x="145" y="261"/>
                </a:cxn>
                <a:cxn ang="0">
                  <a:pos x="151" y="239"/>
                </a:cxn>
                <a:cxn ang="0">
                  <a:pos x="142" y="225"/>
                </a:cxn>
                <a:cxn ang="0">
                  <a:pos x="148" y="222"/>
                </a:cxn>
                <a:cxn ang="0">
                  <a:pos x="128" y="207"/>
                </a:cxn>
                <a:cxn ang="0">
                  <a:pos x="96" y="204"/>
                </a:cxn>
                <a:cxn ang="0">
                  <a:pos x="100" y="187"/>
                </a:cxn>
                <a:cxn ang="0">
                  <a:pos x="118" y="185"/>
                </a:cxn>
                <a:cxn ang="0">
                  <a:pos x="120" y="164"/>
                </a:cxn>
                <a:cxn ang="0">
                  <a:pos x="136" y="155"/>
                </a:cxn>
                <a:cxn ang="0">
                  <a:pos x="149" y="152"/>
                </a:cxn>
                <a:cxn ang="0">
                  <a:pos x="158" y="131"/>
                </a:cxn>
                <a:cxn ang="0">
                  <a:pos x="125" y="109"/>
                </a:cxn>
                <a:cxn ang="0">
                  <a:pos x="122" y="92"/>
                </a:cxn>
                <a:cxn ang="0">
                  <a:pos x="129" y="66"/>
                </a:cxn>
                <a:cxn ang="0">
                  <a:pos x="139" y="50"/>
                </a:cxn>
                <a:cxn ang="0">
                  <a:pos x="136" y="26"/>
                </a:cxn>
                <a:cxn ang="0">
                  <a:pos x="140" y="2"/>
                </a:cxn>
                <a:cxn ang="0">
                  <a:pos x="108" y="16"/>
                </a:cxn>
                <a:cxn ang="0">
                  <a:pos x="87" y="45"/>
                </a:cxn>
                <a:cxn ang="0">
                  <a:pos x="55" y="58"/>
                </a:cxn>
                <a:cxn ang="0">
                  <a:pos x="24" y="72"/>
                </a:cxn>
                <a:cxn ang="0">
                  <a:pos x="19" y="105"/>
                </a:cxn>
                <a:cxn ang="0">
                  <a:pos x="31" y="104"/>
                </a:cxn>
                <a:cxn ang="0">
                  <a:pos x="39" y="106"/>
                </a:cxn>
                <a:cxn ang="0">
                  <a:pos x="38" y="124"/>
                </a:cxn>
                <a:cxn ang="0">
                  <a:pos x="21" y="118"/>
                </a:cxn>
                <a:cxn ang="0">
                  <a:pos x="5" y="120"/>
                </a:cxn>
                <a:cxn ang="0">
                  <a:pos x="6" y="160"/>
                </a:cxn>
                <a:cxn ang="0">
                  <a:pos x="15" y="167"/>
                </a:cxn>
                <a:cxn ang="0">
                  <a:pos x="12" y="177"/>
                </a:cxn>
                <a:cxn ang="0">
                  <a:pos x="5" y="207"/>
                </a:cxn>
                <a:cxn ang="0">
                  <a:pos x="13" y="227"/>
                </a:cxn>
                <a:cxn ang="0">
                  <a:pos x="22" y="223"/>
                </a:cxn>
                <a:cxn ang="0">
                  <a:pos x="28" y="224"/>
                </a:cxn>
                <a:cxn ang="0">
                  <a:pos x="34" y="240"/>
                </a:cxn>
                <a:cxn ang="0">
                  <a:pos x="32" y="261"/>
                </a:cxn>
                <a:cxn ang="0">
                  <a:pos x="49" y="272"/>
                </a:cxn>
                <a:cxn ang="0">
                  <a:pos x="63" y="274"/>
                </a:cxn>
                <a:cxn ang="0">
                  <a:pos x="72" y="279"/>
                </a:cxn>
                <a:cxn ang="0">
                  <a:pos x="86" y="277"/>
                </a:cxn>
                <a:cxn ang="0">
                  <a:pos x="105" y="281"/>
                </a:cxn>
                <a:cxn ang="0">
                  <a:pos x="102" y="259"/>
                </a:cxn>
                <a:cxn ang="0">
                  <a:pos x="88" y="264"/>
                </a:cxn>
                <a:cxn ang="0">
                  <a:pos x="90" y="246"/>
                </a:cxn>
                <a:cxn ang="0">
                  <a:pos x="104" y="244"/>
                </a:cxn>
                <a:cxn ang="0">
                  <a:pos x="120" y="257"/>
                </a:cxn>
                <a:cxn ang="0">
                  <a:pos x="138" y="275"/>
                </a:cxn>
                <a:cxn ang="0">
                  <a:pos x="149" y="288"/>
                </a:cxn>
                <a:cxn ang="0">
                  <a:pos x="155" y="271"/>
                </a:cxn>
              </a:cxnLst>
              <a:rect l="0" t="0" r="r" b="b"/>
              <a:pathLst>
                <a:path w="161" h="297">
                  <a:moveTo>
                    <a:pt x="35" y="281"/>
                  </a:moveTo>
                  <a:cubicBezTo>
                    <a:pt x="35" y="281"/>
                    <a:pt x="35" y="281"/>
                    <a:pt x="36" y="281"/>
                  </a:cubicBezTo>
                  <a:cubicBezTo>
                    <a:pt x="36" y="281"/>
                    <a:pt x="36" y="281"/>
                    <a:pt x="36" y="280"/>
                  </a:cubicBezTo>
                  <a:cubicBezTo>
                    <a:pt x="35" y="280"/>
                    <a:pt x="35" y="280"/>
                    <a:pt x="35" y="280"/>
                  </a:cubicBezTo>
                  <a:cubicBezTo>
                    <a:pt x="35" y="280"/>
                    <a:pt x="35" y="281"/>
                    <a:pt x="35" y="281"/>
                  </a:cubicBezTo>
                  <a:moveTo>
                    <a:pt x="92" y="72"/>
                  </a:moveTo>
                  <a:cubicBezTo>
                    <a:pt x="90" y="72"/>
                    <a:pt x="90" y="72"/>
                    <a:pt x="89" y="74"/>
                  </a:cubicBezTo>
                  <a:cubicBezTo>
                    <a:pt x="88" y="75"/>
                    <a:pt x="88" y="76"/>
                    <a:pt x="87" y="77"/>
                  </a:cubicBezTo>
                  <a:cubicBezTo>
                    <a:pt x="86" y="77"/>
                    <a:pt x="85" y="77"/>
                    <a:pt x="85" y="77"/>
                  </a:cubicBezTo>
                  <a:cubicBezTo>
                    <a:pt x="84" y="77"/>
                    <a:pt x="84" y="78"/>
                    <a:pt x="83" y="78"/>
                  </a:cubicBezTo>
                  <a:cubicBezTo>
                    <a:pt x="81" y="78"/>
                    <a:pt x="80" y="78"/>
                    <a:pt x="79" y="77"/>
                  </a:cubicBezTo>
                  <a:cubicBezTo>
                    <a:pt x="77" y="76"/>
                    <a:pt x="77" y="76"/>
                    <a:pt x="75" y="76"/>
                  </a:cubicBezTo>
                  <a:cubicBezTo>
                    <a:pt x="73" y="76"/>
                    <a:pt x="72" y="78"/>
                    <a:pt x="71" y="78"/>
                  </a:cubicBezTo>
                  <a:cubicBezTo>
                    <a:pt x="69" y="78"/>
                    <a:pt x="69" y="78"/>
                    <a:pt x="68" y="79"/>
                  </a:cubicBezTo>
                  <a:cubicBezTo>
                    <a:pt x="67" y="79"/>
                    <a:pt x="67" y="79"/>
                    <a:pt x="66" y="79"/>
                  </a:cubicBezTo>
                  <a:cubicBezTo>
                    <a:pt x="66" y="80"/>
                    <a:pt x="67" y="81"/>
                    <a:pt x="65" y="80"/>
                  </a:cubicBezTo>
                  <a:cubicBezTo>
                    <a:pt x="68" y="76"/>
                    <a:pt x="68" y="76"/>
                    <a:pt x="68" y="76"/>
                  </a:cubicBezTo>
                  <a:cubicBezTo>
                    <a:pt x="66" y="77"/>
                    <a:pt x="66" y="78"/>
                    <a:pt x="65" y="79"/>
                  </a:cubicBezTo>
                  <a:cubicBezTo>
                    <a:pt x="64" y="80"/>
                    <a:pt x="62" y="81"/>
                    <a:pt x="61" y="82"/>
                  </a:cubicBezTo>
                  <a:cubicBezTo>
                    <a:pt x="61" y="83"/>
                    <a:pt x="61" y="84"/>
                    <a:pt x="61" y="84"/>
                  </a:cubicBezTo>
                  <a:cubicBezTo>
                    <a:pt x="61" y="85"/>
                    <a:pt x="60" y="85"/>
                    <a:pt x="60" y="85"/>
                  </a:cubicBezTo>
                  <a:cubicBezTo>
                    <a:pt x="60" y="88"/>
                    <a:pt x="64" y="88"/>
                    <a:pt x="63" y="91"/>
                  </a:cubicBezTo>
                  <a:cubicBezTo>
                    <a:pt x="62" y="92"/>
                    <a:pt x="62" y="93"/>
                    <a:pt x="62" y="94"/>
                  </a:cubicBezTo>
                  <a:cubicBezTo>
                    <a:pt x="61" y="95"/>
                    <a:pt x="62" y="96"/>
                    <a:pt x="62" y="97"/>
                  </a:cubicBezTo>
                  <a:cubicBezTo>
                    <a:pt x="62" y="98"/>
                    <a:pt x="62" y="99"/>
                    <a:pt x="62" y="100"/>
                  </a:cubicBezTo>
                  <a:cubicBezTo>
                    <a:pt x="62" y="101"/>
                    <a:pt x="63" y="101"/>
                    <a:pt x="63" y="102"/>
                  </a:cubicBezTo>
                  <a:cubicBezTo>
                    <a:pt x="63" y="102"/>
                    <a:pt x="63" y="103"/>
                    <a:pt x="63" y="104"/>
                  </a:cubicBezTo>
                  <a:cubicBezTo>
                    <a:pt x="64" y="104"/>
                    <a:pt x="65" y="104"/>
                    <a:pt x="66" y="104"/>
                  </a:cubicBezTo>
                  <a:cubicBezTo>
                    <a:pt x="67" y="104"/>
                    <a:pt x="67" y="104"/>
                    <a:pt x="68" y="104"/>
                  </a:cubicBezTo>
                  <a:cubicBezTo>
                    <a:pt x="69" y="105"/>
                    <a:pt x="70" y="108"/>
                    <a:pt x="69" y="109"/>
                  </a:cubicBezTo>
                  <a:cubicBezTo>
                    <a:pt x="69" y="110"/>
                    <a:pt x="66" y="111"/>
                    <a:pt x="65" y="111"/>
                  </a:cubicBezTo>
                  <a:cubicBezTo>
                    <a:pt x="62" y="111"/>
                    <a:pt x="60" y="110"/>
                    <a:pt x="57" y="110"/>
                  </a:cubicBezTo>
                  <a:cubicBezTo>
                    <a:pt x="54" y="109"/>
                    <a:pt x="55" y="112"/>
                    <a:pt x="54" y="115"/>
                  </a:cubicBezTo>
                  <a:cubicBezTo>
                    <a:pt x="53" y="113"/>
                    <a:pt x="54" y="110"/>
                    <a:pt x="55" y="108"/>
                  </a:cubicBezTo>
                  <a:cubicBezTo>
                    <a:pt x="55" y="107"/>
                    <a:pt x="58" y="107"/>
                    <a:pt x="58" y="107"/>
                  </a:cubicBezTo>
                  <a:cubicBezTo>
                    <a:pt x="58" y="106"/>
                    <a:pt x="60" y="103"/>
                    <a:pt x="60" y="103"/>
                  </a:cubicBezTo>
                  <a:cubicBezTo>
                    <a:pt x="60" y="99"/>
                    <a:pt x="56" y="98"/>
                    <a:pt x="56" y="94"/>
                  </a:cubicBezTo>
                  <a:cubicBezTo>
                    <a:pt x="55" y="92"/>
                    <a:pt x="51" y="91"/>
                    <a:pt x="51" y="88"/>
                  </a:cubicBezTo>
                  <a:cubicBezTo>
                    <a:pt x="50" y="88"/>
                    <a:pt x="49" y="89"/>
                    <a:pt x="48" y="90"/>
                  </a:cubicBezTo>
                  <a:cubicBezTo>
                    <a:pt x="47" y="92"/>
                    <a:pt x="47" y="92"/>
                    <a:pt x="46" y="91"/>
                  </a:cubicBezTo>
                  <a:cubicBezTo>
                    <a:pt x="43" y="90"/>
                    <a:pt x="41" y="85"/>
                    <a:pt x="45" y="84"/>
                  </a:cubicBezTo>
                  <a:cubicBezTo>
                    <a:pt x="45" y="83"/>
                    <a:pt x="45" y="82"/>
                    <a:pt x="45" y="81"/>
                  </a:cubicBezTo>
                  <a:cubicBezTo>
                    <a:pt x="44" y="81"/>
                    <a:pt x="44" y="82"/>
                    <a:pt x="43" y="82"/>
                  </a:cubicBezTo>
                  <a:cubicBezTo>
                    <a:pt x="42" y="83"/>
                    <a:pt x="41" y="84"/>
                    <a:pt x="40" y="84"/>
                  </a:cubicBezTo>
                  <a:cubicBezTo>
                    <a:pt x="36" y="85"/>
                    <a:pt x="37" y="81"/>
                    <a:pt x="36" y="79"/>
                  </a:cubicBezTo>
                  <a:cubicBezTo>
                    <a:pt x="39" y="77"/>
                    <a:pt x="43" y="79"/>
                    <a:pt x="46" y="78"/>
                  </a:cubicBezTo>
                  <a:cubicBezTo>
                    <a:pt x="49" y="78"/>
                    <a:pt x="50" y="76"/>
                    <a:pt x="52" y="75"/>
                  </a:cubicBezTo>
                  <a:cubicBezTo>
                    <a:pt x="53" y="74"/>
                    <a:pt x="56" y="74"/>
                    <a:pt x="58" y="74"/>
                  </a:cubicBezTo>
                  <a:cubicBezTo>
                    <a:pt x="59" y="74"/>
                    <a:pt x="61" y="74"/>
                    <a:pt x="62" y="73"/>
                  </a:cubicBezTo>
                  <a:cubicBezTo>
                    <a:pt x="63" y="73"/>
                    <a:pt x="64" y="74"/>
                    <a:pt x="64" y="76"/>
                  </a:cubicBezTo>
                  <a:cubicBezTo>
                    <a:pt x="66" y="76"/>
                    <a:pt x="67" y="75"/>
                    <a:pt x="68" y="74"/>
                  </a:cubicBezTo>
                  <a:cubicBezTo>
                    <a:pt x="69" y="74"/>
                    <a:pt x="70" y="73"/>
                    <a:pt x="71" y="73"/>
                  </a:cubicBezTo>
                  <a:cubicBezTo>
                    <a:pt x="73" y="73"/>
                    <a:pt x="74" y="73"/>
                    <a:pt x="75" y="72"/>
                  </a:cubicBezTo>
                  <a:cubicBezTo>
                    <a:pt x="77" y="71"/>
                    <a:pt x="78" y="70"/>
                    <a:pt x="80" y="70"/>
                  </a:cubicBezTo>
                  <a:cubicBezTo>
                    <a:pt x="81" y="70"/>
                    <a:pt x="82" y="71"/>
                    <a:pt x="83" y="70"/>
                  </a:cubicBezTo>
                  <a:cubicBezTo>
                    <a:pt x="83" y="69"/>
                    <a:pt x="83" y="67"/>
                    <a:pt x="83" y="67"/>
                  </a:cubicBezTo>
                  <a:cubicBezTo>
                    <a:pt x="84" y="64"/>
                    <a:pt x="85" y="63"/>
                    <a:pt x="88" y="63"/>
                  </a:cubicBezTo>
                  <a:cubicBezTo>
                    <a:pt x="88" y="65"/>
                    <a:pt x="88" y="66"/>
                    <a:pt x="89" y="66"/>
                  </a:cubicBezTo>
                  <a:cubicBezTo>
                    <a:pt x="90" y="67"/>
                    <a:pt x="93" y="66"/>
                    <a:pt x="94" y="66"/>
                  </a:cubicBezTo>
                  <a:cubicBezTo>
                    <a:pt x="97" y="65"/>
                    <a:pt x="98" y="64"/>
                    <a:pt x="99" y="67"/>
                  </a:cubicBezTo>
                  <a:cubicBezTo>
                    <a:pt x="99" y="68"/>
                    <a:pt x="100" y="70"/>
                    <a:pt x="99" y="71"/>
                  </a:cubicBezTo>
                  <a:cubicBezTo>
                    <a:pt x="99" y="72"/>
                    <a:pt x="94" y="72"/>
                    <a:pt x="92" y="72"/>
                  </a:cubicBezTo>
                  <a:moveTo>
                    <a:pt x="160" y="255"/>
                  </a:moveTo>
                  <a:cubicBezTo>
                    <a:pt x="160" y="254"/>
                    <a:pt x="161" y="254"/>
                    <a:pt x="160" y="253"/>
                  </a:cubicBezTo>
                  <a:cubicBezTo>
                    <a:pt x="159" y="251"/>
                    <a:pt x="156" y="254"/>
                    <a:pt x="155" y="255"/>
                  </a:cubicBezTo>
                  <a:cubicBezTo>
                    <a:pt x="153" y="258"/>
                    <a:pt x="153" y="261"/>
                    <a:pt x="152" y="264"/>
                  </a:cubicBezTo>
                  <a:cubicBezTo>
                    <a:pt x="151" y="266"/>
                    <a:pt x="150" y="268"/>
                    <a:pt x="148" y="269"/>
                  </a:cubicBezTo>
                  <a:cubicBezTo>
                    <a:pt x="147" y="270"/>
                    <a:pt x="146" y="271"/>
                    <a:pt x="145" y="271"/>
                  </a:cubicBezTo>
                  <a:cubicBezTo>
                    <a:pt x="144" y="271"/>
                    <a:pt x="145" y="270"/>
                    <a:pt x="144" y="270"/>
                  </a:cubicBezTo>
                  <a:cubicBezTo>
                    <a:pt x="144" y="269"/>
                    <a:pt x="143" y="270"/>
                    <a:pt x="143" y="270"/>
                  </a:cubicBezTo>
                  <a:cubicBezTo>
                    <a:pt x="141" y="269"/>
                    <a:pt x="142" y="265"/>
                    <a:pt x="142" y="263"/>
                  </a:cubicBezTo>
                  <a:cubicBezTo>
                    <a:pt x="143" y="262"/>
                    <a:pt x="144" y="262"/>
                    <a:pt x="145" y="261"/>
                  </a:cubicBezTo>
                  <a:cubicBezTo>
                    <a:pt x="146" y="260"/>
                    <a:pt x="146" y="259"/>
                    <a:pt x="146" y="259"/>
                  </a:cubicBezTo>
                  <a:cubicBezTo>
                    <a:pt x="148" y="257"/>
                    <a:pt x="149" y="256"/>
                    <a:pt x="150" y="254"/>
                  </a:cubicBezTo>
                  <a:cubicBezTo>
                    <a:pt x="150" y="253"/>
                    <a:pt x="151" y="251"/>
                    <a:pt x="152" y="249"/>
                  </a:cubicBezTo>
                  <a:cubicBezTo>
                    <a:pt x="152" y="248"/>
                    <a:pt x="152" y="248"/>
                    <a:pt x="152" y="247"/>
                  </a:cubicBezTo>
                  <a:cubicBezTo>
                    <a:pt x="152" y="245"/>
                    <a:pt x="153" y="242"/>
                    <a:pt x="152" y="241"/>
                  </a:cubicBezTo>
                  <a:cubicBezTo>
                    <a:pt x="152" y="240"/>
                    <a:pt x="151" y="240"/>
                    <a:pt x="151" y="239"/>
                  </a:cubicBezTo>
                  <a:cubicBezTo>
                    <a:pt x="151" y="239"/>
                    <a:pt x="150" y="238"/>
                    <a:pt x="150" y="238"/>
                  </a:cubicBezTo>
                  <a:cubicBezTo>
                    <a:pt x="150" y="237"/>
                    <a:pt x="150" y="236"/>
                    <a:pt x="150" y="235"/>
                  </a:cubicBezTo>
                  <a:cubicBezTo>
                    <a:pt x="150" y="234"/>
                    <a:pt x="150" y="234"/>
                    <a:pt x="150" y="233"/>
                  </a:cubicBezTo>
                  <a:cubicBezTo>
                    <a:pt x="149" y="232"/>
                    <a:pt x="149" y="231"/>
                    <a:pt x="148" y="230"/>
                  </a:cubicBezTo>
                  <a:cubicBezTo>
                    <a:pt x="147" y="229"/>
                    <a:pt x="145" y="228"/>
                    <a:pt x="144" y="227"/>
                  </a:cubicBezTo>
                  <a:cubicBezTo>
                    <a:pt x="144" y="226"/>
                    <a:pt x="144" y="226"/>
                    <a:pt x="142" y="225"/>
                  </a:cubicBezTo>
                  <a:cubicBezTo>
                    <a:pt x="141" y="225"/>
                    <a:pt x="139" y="225"/>
                    <a:pt x="137" y="224"/>
                  </a:cubicBezTo>
                  <a:cubicBezTo>
                    <a:pt x="136" y="224"/>
                    <a:pt x="136" y="223"/>
                    <a:pt x="135" y="223"/>
                  </a:cubicBezTo>
                  <a:cubicBezTo>
                    <a:pt x="136" y="222"/>
                    <a:pt x="136" y="221"/>
                    <a:pt x="138" y="220"/>
                  </a:cubicBezTo>
                  <a:cubicBezTo>
                    <a:pt x="140" y="219"/>
                    <a:pt x="139" y="220"/>
                    <a:pt x="140" y="221"/>
                  </a:cubicBezTo>
                  <a:cubicBezTo>
                    <a:pt x="142" y="224"/>
                    <a:pt x="145" y="225"/>
                    <a:pt x="148" y="225"/>
                  </a:cubicBezTo>
                  <a:cubicBezTo>
                    <a:pt x="148" y="224"/>
                    <a:pt x="149" y="223"/>
                    <a:pt x="148" y="222"/>
                  </a:cubicBezTo>
                  <a:cubicBezTo>
                    <a:pt x="148" y="220"/>
                    <a:pt x="147" y="220"/>
                    <a:pt x="147" y="218"/>
                  </a:cubicBezTo>
                  <a:cubicBezTo>
                    <a:pt x="146" y="218"/>
                    <a:pt x="147" y="216"/>
                    <a:pt x="147" y="215"/>
                  </a:cubicBezTo>
                  <a:cubicBezTo>
                    <a:pt x="146" y="214"/>
                    <a:pt x="146" y="212"/>
                    <a:pt x="145" y="211"/>
                  </a:cubicBezTo>
                  <a:cubicBezTo>
                    <a:pt x="145" y="208"/>
                    <a:pt x="144" y="207"/>
                    <a:pt x="141" y="207"/>
                  </a:cubicBezTo>
                  <a:cubicBezTo>
                    <a:pt x="139" y="207"/>
                    <a:pt x="137" y="208"/>
                    <a:pt x="136" y="208"/>
                  </a:cubicBezTo>
                  <a:cubicBezTo>
                    <a:pt x="133" y="208"/>
                    <a:pt x="130" y="208"/>
                    <a:pt x="128" y="207"/>
                  </a:cubicBezTo>
                  <a:cubicBezTo>
                    <a:pt x="127" y="206"/>
                    <a:pt x="125" y="205"/>
                    <a:pt x="124" y="205"/>
                  </a:cubicBezTo>
                  <a:cubicBezTo>
                    <a:pt x="122" y="205"/>
                    <a:pt x="119" y="205"/>
                    <a:pt x="117" y="205"/>
                  </a:cubicBezTo>
                  <a:cubicBezTo>
                    <a:pt x="114" y="205"/>
                    <a:pt x="111" y="207"/>
                    <a:pt x="108" y="207"/>
                  </a:cubicBezTo>
                  <a:cubicBezTo>
                    <a:pt x="106" y="207"/>
                    <a:pt x="103" y="207"/>
                    <a:pt x="101" y="207"/>
                  </a:cubicBezTo>
                  <a:cubicBezTo>
                    <a:pt x="99" y="206"/>
                    <a:pt x="95" y="207"/>
                    <a:pt x="94" y="206"/>
                  </a:cubicBezTo>
                  <a:cubicBezTo>
                    <a:pt x="95" y="206"/>
                    <a:pt x="95" y="204"/>
                    <a:pt x="96" y="204"/>
                  </a:cubicBezTo>
                  <a:cubicBezTo>
                    <a:pt x="96" y="204"/>
                    <a:pt x="98" y="204"/>
                    <a:pt x="98" y="204"/>
                  </a:cubicBezTo>
                  <a:cubicBezTo>
                    <a:pt x="100" y="203"/>
                    <a:pt x="101" y="201"/>
                    <a:pt x="102" y="200"/>
                  </a:cubicBezTo>
                  <a:cubicBezTo>
                    <a:pt x="104" y="199"/>
                    <a:pt x="107" y="200"/>
                    <a:pt x="108" y="198"/>
                  </a:cubicBezTo>
                  <a:cubicBezTo>
                    <a:pt x="108" y="197"/>
                    <a:pt x="108" y="195"/>
                    <a:pt x="108" y="193"/>
                  </a:cubicBezTo>
                  <a:cubicBezTo>
                    <a:pt x="108" y="192"/>
                    <a:pt x="108" y="191"/>
                    <a:pt x="107" y="191"/>
                  </a:cubicBezTo>
                  <a:cubicBezTo>
                    <a:pt x="105" y="189"/>
                    <a:pt x="101" y="191"/>
                    <a:pt x="100" y="187"/>
                  </a:cubicBezTo>
                  <a:cubicBezTo>
                    <a:pt x="99" y="183"/>
                    <a:pt x="102" y="185"/>
                    <a:pt x="105" y="185"/>
                  </a:cubicBezTo>
                  <a:cubicBezTo>
                    <a:pt x="106" y="185"/>
                    <a:pt x="107" y="185"/>
                    <a:pt x="108" y="185"/>
                  </a:cubicBezTo>
                  <a:cubicBezTo>
                    <a:pt x="109" y="185"/>
                    <a:pt x="110" y="184"/>
                    <a:pt x="111" y="184"/>
                  </a:cubicBezTo>
                  <a:cubicBezTo>
                    <a:pt x="112" y="184"/>
                    <a:pt x="112" y="184"/>
                    <a:pt x="114" y="186"/>
                  </a:cubicBezTo>
                  <a:cubicBezTo>
                    <a:pt x="114" y="186"/>
                    <a:pt x="115" y="189"/>
                    <a:pt x="117" y="189"/>
                  </a:cubicBezTo>
                  <a:cubicBezTo>
                    <a:pt x="117" y="187"/>
                    <a:pt x="116" y="186"/>
                    <a:pt x="118" y="185"/>
                  </a:cubicBezTo>
                  <a:cubicBezTo>
                    <a:pt x="119" y="184"/>
                    <a:pt x="119" y="185"/>
                    <a:pt x="120" y="184"/>
                  </a:cubicBezTo>
                  <a:cubicBezTo>
                    <a:pt x="120" y="184"/>
                    <a:pt x="120" y="182"/>
                    <a:pt x="120" y="182"/>
                  </a:cubicBezTo>
                  <a:cubicBezTo>
                    <a:pt x="121" y="178"/>
                    <a:pt x="122" y="175"/>
                    <a:pt x="121" y="172"/>
                  </a:cubicBezTo>
                  <a:cubicBezTo>
                    <a:pt x="121" y="171"/>
                    <a:pt x="121" y="169"/>
                    <a:pt x="121" y="168"/>
                  </a:cubicBezTo>
                  <a:cubicBezTo>
                    <a:pt x="121" y="168"/>
                    <a:pt x="121" y="167"/>
                    <a:pt x="120" y="167"/>
                  </a:cubicBezTo>
                  <a:cubicBezTo>
                    <a:pt x="120" y="166"/>
                    <a:pt x="120" y="165"/>
                    <a:pt x="120" y="164"/>
                  </a:cubicBezTo>
                  <a:cubicBezTo>
                    <a:pt x="120" y="162"/>
                    <a:pt x="119" y="162"/>
                    <a:pt x="119" y="160"/>
                  </a:cubicBezTo>
                  <a:cubicBezTo>
                    <a:pt x="119" y="159"/>
                    <a:pt x="119" y="158"/>
                    <a:pt x="120" y="157"/>
                  </a:cubicBezTo>
                  <a:cubicBezTo>
                    <a:pt x="121" y="154"/>
                    <a:pt x="121" y="152"/>
                    <a:pt x="124" y="151"/>
                  </a:cubicBezTo>
                  <a:cubicBezTo>
                    <a:pt x="127" y="151"/>
                    <a:pt x="129" y="152"/>
                    <a:pt x="130" y="154"/>
                  </a:cubicBezTo>
                  <a:cubicBezTo>
                    <a:pt x="131" y="156"/>
                    <a:pt x="130" y="156"/>
                    <a:pt x="132" y="156"/>
                  </a:cubicBezTo>
                  <a:cubicBezTo>
                    <a:pt x="134" y="156"/>
                    <a:pt x="135" y="156"/>
                    <a:pt x="136" y="155"/>
                  </a:cubicBezTo>
                  <a:cubicBezTo>
                    <a:pt x="138" y="153"/>
                    <a:pt x="138" y="151"/>
                    <a:pt x="141" y="151"/>
                  </a:cubicBezTo>
                  <a:cubicBezTo>
                    <a:pt x="141" y="153"/>
                    <a:pt x="139" y="156"/>
                    <a:pt x="140" y="158"/>
                  </a:cubicBezTo>
                  <a:cubicBezTo>
                    <a:pt x="141" y="159"/>
                    <a:pt x="143" y="158"/>
                    <a:pt x="145" y="158"/>
                  </a:cubicBezTo>
                  <a:cubicBezTo>
                    <a:pt x="146" y="158"/>
                    <a:pt x="147" y="159"/>
                    <a:pt x="147" y="157"/>
                  </a:cubicBezTo>
                  <a:cubicBezTo>
                    <a:pt x="147" y="157"/>
                    <a:pt x="147" y="156"/>
                    <a:pt x="148" y="155"/>
                  </a:cubicBezTo>
                  <a:cubicBezTo>
                    <a:pt x="148" y="154"/>
                    <a:pt x="148" y="153"/>
                    <a:pt x="149" y="152"/>
                  </a:cubicBezTo>
                  <a:cubicBezTo>
                    <a:pt x="149" y="151"/>
                    <a:pt x="151" y="151"/>
                    <a:pt x="151" y="150"/>
                  </a:cubicBezTo>
                  <a:cubicBezTo>
                    <a:pt x="152" y="149"/>
                    <a:pt x="152" y="147"/>
                    <a:pt x="152" y="146"/>
                  </a:cubicBezTo>
                  <a:cubicBezTo>
                    <a:pt x="152" y="146"/>
                    <a:pt x="152" y="145"/>
                    <a:pt x="152" y="144"/>
                  </a:cubicBezTo>
                  <a:cubicBezTo>
                    <a:pt x="152" y="143"/>
                    <a:pt x="153" y="142"/>
                    <a:pt x="154" y="141"/>
                  </a:cubicBezTo>
                  <a:cubicBezTo>
                    <a:pt x="155" y="139"/>
                    <a:pt x="155" y="137"/>
                    <a:pt x="157" y="135"/>
                  </a:cubicBezTo>
                  <a:cubicBezTo>
                    <a:pt x="157" y="133"/>
                    <a:pt x="158" y="132"/>
                    <a:pt x="158" y="131"/>
                  </a:cubicBezTo>
                  <a:cubicBezTo>
                    <a:pt x="158" y="128"/>
                    <a:pt x="158" y="126"/>
                    <a:pt x="156" y="124"/>
                  </a:cubicBezTo>
                  <a:cubicBezTo>
                    <a:pt x="154" y="122"/>
                    <a:pt x="150" y="123"/>
                    <a:pt x="147" y="123"/>
                  </a:cubicBezTo>
                  <a:cubicBezTo>
                    <a:pt x="143" y="124"/>
                    <a:pt x="139" y="125"/>
                    <a:pt x="135" y="124"/>
                  </a:cubicBezTo>
                  <a:cubicBezTo>
                    <a:pt x="133" y="123"/>
                    <a:pt x="131" y="121"/>
                    <a:pt x="129" y="119"/>
                  </a:cubicBezTo>
                  <a:cubicBezTo>
                    <a:pt x="127" y="118"/>
                    <a:pt x="127" y="118"/>
                    <a:pt x="126" y="117"/>
                  </a:cubicBezTo>
                  <a:cubicBezTo>
                    <a:pt x="126" y="114"/>
                    <a:pt x="125" y="111"/>
                    <a:pt x="125" y="109"/>
                  </a:cubicBezTo>
                  <a:cubicBezTo>
                    <a:pt x="125" y="107"/>
                    <a:pt x="125" y="106"/>
                    <a:pt x="125" y="104"/>
                  </a:cubicBezTo>
                  <a:cubicBezTo>
                    <a:pt x="124" y="103"/>
                    <a:pt x="124" y="101"/>
                    <a:pt x="123" y="100"/>
                  </a:cubicBezTo>
                  <a:cubicBezTo>
                    <a:pt x="123" y="99"/>
                    <a:pt x="123" y="98"/>
                    <a:pt x="123" y="97"/>
                  </a:cubicBezTo>
                  <a:cubicBezTo>
                    <a:pt x="123" y="96"/>
                    <a:pt x="123" y="95"/>
                    <a:pt x="123" y="94"/>
                  </a:cubicBezTo>
                  <a:cubicBezTo>
                    <a:pt x="123" y="94"/>
                    <a:pt x="122" y="94"/>
                    <a:pt x="122" y="93"/>
                  </a:cubicBezTo>
                  <a:cubicBezTo>
                    <a:pt x="122" y="93"/>
                    <a:pt x="122" y="92"/>
                    <a:pt x="122" y="92"/>
                  </a:cubicBezTo>
                  <a:cubicBezTo>
                    <a:pt x="122" y="90"/>
                    <a:pt x="122" y="87"/>
                    <a:pt x="122" y="85"/>
                  </a:cubicBezTo>
                  <a:cubicBezTo>
                    <a:pt x="122" y="83"/>
                    <a:pt x="122" y="82"/>
                    <a:pt x="122" y="80"/>
                  </a:cubicBezTo>
                  <a:cubicBezTo>
                    <a:pt x="122" y="79"/>
                    <a:pt x="121" y="78"/>
                    <a:pt x="122" y="77"/>
                  </a:cubicBezTo>
                  <a:cubicBezTo>
                    <a:pt x="123" y="76"/>
                    <a:pt x="124" y="76"/>
                    <a:pt x="125" y="75"/>
                  </a:cubicBezTo>
                  <a:cubicBezTo>
                    <a:pt x="126" y="74"/>
                    <a:pt x="128" y="72"/>
                    <a:pt x="128" y="71"/>
                  </a:cubicBezTo>
                  <a:cubicBezTo>
                    <a:pt x="129" y="70"/>
                    <a:pt x="129" y="67"/>
                    <a:pt x="129" y="66"/>
                  </a:cubicBezTo>
                  <a:cubicBezTo>
                    <a:pt x="129" y="63"/>
                    <a:pt x="129" y="63"/>
                    <a:pt x="130" y="62"/>
                  </a:cubicBezTo>
                  <a:cubicBezTo>
                    <a:pt x="130" y="61"/>
                    <a:pt x="130" y="60"/>
                    <a:pt x="131" y="59"/>
                  </a:cubicBezTo>
                  <a:cubicBezTo>
                    <a:pt x="132" y="58"/>
                    <a:pt x="133" y="58"/>
                    <a:pt x="134" y="57"/>
                  </a:cubicBezTo>
                  <a:cubicBezTo>
                    <a:pt x="135" y="56"/>
                    <a:pt x="135" y="55"/>
                    <a:pt x="136" y="55"/>
                  </a:cubicBezTo>
                  <a:cubicBezTo>
                    <a:pt x="136" y="54"/>
                    <a:pt x="138" y="54"/>
                    <a:pt x="138" y="53"/>
                  </a:cubicBezTo>
                  <a:cubicBezTo>
                    <a:pt x="139" y="52"/>
                    <a:pt x="139" y="51"/>
                    <a:pt x="139" y="50"/>
                  </a:cubicBezTo>
                  <a:cubicBezTo>
                    <a:pt x="139" y="48"/>
                    <a:pt x="138" y="47"/>
                    <a:pt x="138" y="45"/>
                  </a:cubicBezTo>
                  <a:cubicBezTo>
                    <a:pt x="138" y="43"/>
                    <a:pt x="138" y="42"/>
                    <a:pt x="138" y="40"/>
                  </a:cubicBezTo>
                  <a:cubicBezTo>
                    <a:pt x="138" y="38"/>
                    <a:pt x="138" y="35"/>
                    <a:pt x="138" y="33"/>
                  </a:cubicBezTo>
                  <a:cubicBezTo>
                    <a:pt x="138" y="32"/>
                    <a:pt x="137" y="30"/>
                    <a:pt x="137" y="29"/>
                  </a:cubicBezTo>
                  <a:cubicBezTo>
                    <a:pt x="137" y="28"/>
                    <a:pt x="136" y="28"/>
                    <a:pt x="136" y="28"/>
                  </a:cubicBezTo>
                  <a:cubicBezTo>
                    <a:pt x="136" y="27"/>
                    <a:pt x="136" y="26"/>
                    <a:pt x="136" y="26"/>
                  </a:cubicBezTo>
                  <a:cubicBezTo>
                    <a:pt x="136" y="24"/>
                    <a:pt x="134" y="22"/>
                    <a:pt x="133" y="21"/>
                  </a:cubicBezTo>
                  <a:cubicBezTo>
                    <a:pt x="131" y="20"/>
                    <a:pt x="131" y="19"/>
                    <a:pt x="130" y="16"/>
                  </a:cubicBezTo>
                  <a:cubicBezTo>
                    <a:pt x="130" y="15"/>
                    <a:pt x="130" y="13"/>
                    <a:pt x="130" y="11"/>
                  </a:cubicBezTo>
                  <a:cubicBezTo>
                    <a:pt x="131" y="9"/>
                    <a:pt x="133" y="8"/>
                    <a:pt x="134" y="6"/>
                  </a:cubicBezTo>
                  <a:cubicBezTo>
                    <a:pt x="136" y="5"/>
                    <a:pt x="141" y="3"/>
                    <a:pt x="142" y="0"/>
                  </a:cubicBezTo>
                  <a:cubicBezTo>
                    <a:pt x="140" y="2"/>
                    <a:pt x="140" y="2"/>
                    <a:pt x="140" y="2"/>
                  </a:cubicBezTo>
                  <a:cubicBezTo>
                    <a:pt x="139" y="2"/>
                    <a:pt x="138" y="2"/>
                    <a:pt x="137" y="2"/>
                  </a:cubicBezTo>
                  <a:cubicBezTo>
                    <a:pt x="135" y="3"/>
                    <a:pt x="135" y="3"/>
                    <a:pt x="134" y="5"/>
                  </a:cubicBezTo>
                  <a:cubicBezTo>
                    <a:pt x="133" y="5"/>
                    <a:pt x="131" y="6"/>
                    <a:pt x="130" y="7"/>
                  </a:cubicBezTo>
                  <a:cubicBezTo>
                    <a:pt x="128" y="7"/>
                    <a:pt x="127" y="9"/>
                    <a:pt x="125" y="10"/>
                  </a:cubicBezTo>
                  <a:cubicBezTo>
                    <a:pt x="123" y="10"/>
                    <a:pt x="122" y="11"/>
                    <a:pt x="120" y="11"/>
                  </a:cubicBezTo>
                  <a:cubicBezTo>
                    <a:pt x="116" y="12"/>
                    <a:pt x="112" y="16"/>
                    <a:pt x="108" y="16"/>
                  </a:cubicBezTo>
                  <a:cubicBezTo>
                    <a:pt x="105" y="16"/>
                    <a:pt x="102" y="16"/>
                    <a:pt x="99" y="16"/>
                  </a:cubicBezTo>
                  <a:cubicBezTo>
                    <a:pt x="99" y="17"/>
                    <a:pt x="99" y="18"/>
                    <a:pt x="98" y="20"/>
                  </a:cubicBezTo>
                  <a:cubicBezTo>
                    <a:pt x="98" y="22"/>
                    <a:pt x="96" y="23"/>
                    <a:pt x="95" y="25"/>
                  </a:cubicBezTo>
                  <a:cubicBezTo>
                    <a:pt x="93" y="28"/>
                    <a:pt x="91" y="30"/>
                    <a:pt x="90" y="33"/>
                  </a:cubicBezTo>
                  <a:cubicBezTo>
                    <a:pt x="90" y="35"/>
                    <a:pt x="89" y="37"/>
                    <a:pt x="89" y="39"/>
                  </a:cubicBezTo>
                  <a:cubicBezTo>
                    <a:pt x="89" y="42"/>
                    <a:pt x="89" y="44"/>
                    <a:pt x="87" y="45"/>
                  </a:cubicBezTo>
                  <a:cubicBezTo>
                    <a:pt x="85" y="47"/>
                    <a:pt x="84" y="48"/>
                    <a:pt x="83" y="49"/>
                  </a:cubicBezTo>
                  <a:cubicBezTo>
                    <a:pt x="81" y="50"/>
                    <a:pt x="80" y="51"/>
                    <a:pt x="79" y="52"/>
                  </a:cubicBezTo>
                  <a:cubicBezTo>
                    <a:pt x="77" y="54"/>
                    <a:pt x="76" y="54"/>
                    <a:pt x="73" y="55"/>
                  </a:cubicBezTo>
                  <a:cubicBezTo>
                    <a:pt x="70" y="55"/>
                    <a:pt x="68" y="56"/>
                    <a:pt x="66" y="58"/>
                  </a:cubicBezTo>
                  <a:cubicBezTo>
                    <a:pt x="65" y="58"/>
                    <a:pt x="65" y="58"/>
                    <a:pt x="64" y="58"/>
                  </a:cubicBezTo>
                  <a:cubicBezTo>
                    <a:pt x="61" y="58"/>
                    <a:pt x="58" y="58"/>
                    <a:pt x="55" y="58"/>
                  </a:cubicBezTo>
                  <a:cubicBezTo>
                    <a:pt x="52" y="58"/>
                    <a:pt x="50" y="59"/>
                    <a:pt x="47" y="60"/>
                  </a:cubicBezTo>
                  <a:cubicBezTo>
                    <a:pt x="46" y="60"/>
                    <a:pt x="44" y="60"/>
                    <a:pt x="43" y="61"/>
                  </a:cubicBezTo>
                  <a:cubicBezTo>
                    <a:pt x="42" y="61"/>
                    <a:pt x="41" y="62"/>
                    <a:pt x="41" y="63"/>
                  </a:cubicBezTo>
                  <a:cubicBezTo>
                    <a:pt x="39" y="65"/>
                    <a:pt x="36" y="66"/>
                    <a:pt x="33" y="66"/>
                  </a:cubicBezTo>
                  <a:cubicBezTo>
                    <a:pt x="32" y="66"/>
                    <a:pt x="31" y="66"/>
                    <a:pt x="30" y="66"/>
                  </a:cubicBezTo>
                  <a:cubicBezTo>
                    <a:pt x="27" y="68"/>
                    <a:pt x="24" y="72"/>
                    <a:pt x="24" y="72"/>
                  </a:cubicBezTo>
                  <a:cubicBezTo>
                    <a:pt x="24" y="73"/>
                    <a:pt x="20" y="77"/>
                    <a:pt x="20" y="78"/>
                  </a:cubicBezTo>
                  <a:cubicBezTo>
                    <a:pt x="18" y="80"/>
                    <a:pt x="17" y="80"/>
                    <a:pt x="14" y="85"/>
                  </a:cubicBezTo>
                  <a:cubicBezTo>
                    <a:pt x="12" y="86"/>
                    <a:pt x="12" y="88"/>
                    <a:pt x="12" y="90"/>
                  </a:cubicBezTo>
                  <a:cubicBezTo>
                    <a:pt x="12" y="93"/>
                    <a:pt x="12" y="96"/>
                    <a:pt x="14" y="98"/>
                  </a:cubicBezTo>
                  <a:cubicBezTo>
                    <a:pt x="15" y="99"/>
                    <a:pt x="16" y="100"/>
                    <a:pt x="17" y="101"/>
                  </a:cubicBezTo>
                  <a:cubicBezTo>
                    <a:pt x="18" y="101"/>
                    <a:pt x="19" y="105"/>
                    <a:pt x="19" y="105"/>
                  </a:cubicBezTo>
                  <a:cubicBezTo>
                    <a:pt x="21" y="107"/>
                    <a:pt x="24" y="107"/>
                    <a:pt x="25" y="109"/>
                  </a:cubicBezTo>
                  <a:cubicBezTo>
                    <a:pt x="26" y="110"/>
                    <a:pt x="26" y="114"/>
                    <a:pt x="28" y="115"/>
                  </a:cubicBezTo>
                  <a:cubicBezTo>
                    <a:pt x="31" y="116"/>
                    <a:pt x="31" y="113"/>
                    <a:pt x="31" y="112"/>
                  </a:cubicBezTo>
                  <a:cubicBezTo>
                    <a:pt x="31" y="111"/>
                    <a:pt x="31" y="110"/>
                    <a:pt x="31" y="109"/>
                  </a:cubicBezTo>
                  <a:cubicBezTo>
                    <a:pt x="31" y="108"/>
                    <a:pt x="32" y="108"/>
                    <a:pt x="32" y="107"/>
                  </a:cubicBezTo>
                  <a:cubicBezTo>
                    <a:pt x="32" y="106"/>
                    <a:pt x="32" y="105"/>
                    <a:pt x="31" y="104"/>
                  </a:cubicBezTo>
                  <a:cubicBezTo>
                    <a:pt x="31" y="103"/>
                    <a:pt x="29" y="103"/>
                    <a:pt x="29" y="103"/>
                  </a:cubicBezTo>
                  <a:cubicBezTo>
                    <a:pt x="28" y="100"/>
                    <a:pt x="29" y="98"/>
                    <a:pt x="31" y="98"/>
                  </a:cubicBezTo>
                  <a:cubicBezTo>
                    <a:pt x="33" y="98"/>
                    <a:pt x="33" y="98"/>
                    <a:pt x="34" y="99"/>
                  </a:cubicBezTo>
                  <a:cubicBezTo>
                    <a:pt x="34" y="100"/>
                    <a:pt x="34" y="100"/>
                    <a:pt x="34" y="101"/>
                  </a:cubicBezTo>
                  <a:cubicBezTo>
                    <a:pt x="34" y="102"/>
                    <a:pt x="35" y="103"/>
                    <a:pt x="36" y="103"/>
                  </a:cubicBezTo>
                  <a:cubicBezTo>
                    <a:pt x="36" y="104"/>
                    <a:pt x="37" y="106"/>
                    <a:pt x="39" y="106"/>
                  </a:cubicBezTo>
                  <a:cubicBezTo>
                    <a:pt x="40" y="106"/>
                    <a:pt x="41" y="105"/>
                    <a:pt x="43" y="106"/>
                  </a:cubicBezTo>
                  <a:cubicBezTo>
                    <a:pt x="42" y="107"/>
                    <a:pt x="40" y="108"/>
                    <a:pt x="39" y="109"/>
                  </a:cubicBezTo>
                  <a:cubicBezTo>
                    <a:pt x="38" y="110"/>
                    <a:pt x="38" y="111"/>
                    <a:pt x="38" y="113"/>
                  </a:cubicBezTo>
                  <a:cubicBezTo>
                    <a:pt x="39" y="114"/>
                    <a:pt x="39" y="115"/>
                    <a:pt x="40" y="116"/>
                  </a:cubicBezTo>
                  <a:cubicBezTo>
                    <a:pt x="41" y="117"/>
                    <a:pt x="42" y="116"/>
                    <a:pt x="43" y="116"/>
                  </a:cubicBezTo>
                  <a:cubicBezTo>
                    <a:pt x="46" y="117"/>
                    <a:pt x="41" y="125"/>
                    <a:pt x="38" y="124"/>
                  </a:cubicBezTo>
                  <a:cubicBezTo>
                    <a:pt x="37" y="124"/>
                    <a:pt x="36" y="124"/>
                    <a:pt x="35" y="123"/>
                  </a:cubicBezTo>
                  <a:cubicBezTo>
                    <a:pt x="34" y="123"/>
                    <a:pt x="32" y="124"/>
                    <a:pt x="31" y="123"/>
                  </a:cubicBezTo>
                  <a:cubicBezTo>
                    <a:pt x="30" y="123"/>
                    <a:pt x="31" y="123"/>
                    <a:pt x="30" y="122"/>
                  </a:cubicBezTo>
                  <a:cubicBezTo>
                    <a:pt x="30" y="122"/>
                    <a:pt x="30" y="121"/>
                    <a:pt x="30" y="121"/>
                  </a:cubicBezTo>
                  <a:cubicBezTo>
                    <a:pt x="29" y="121"/>
                    <a:pt x="27" y="121"/>
                    <a:pt x="27" y="121"/>
                  </a:cubicBezTo>
                  <a:cubicBezTo>
                    <a:pt x="25" y="121"/>
                    <a:pt x="22" y="120"/>
                    <a:pt x="21" y="118"/>
                  </a:cubicBezTo>
                  <a:cubicBezTo>
                    <a:pt x="19" y="117"/>
                    <a:pt x="20" y="116"/>
                    <a:pt x="18" y="116"/>
                  </a:cubicBezTo>
                  <a:cubicBezTo>
                    <a:pt x="16" y="116"/>
                    <a:pt x="14" y="118"/>
                    <a:pt x="11" y="117"/>
                  </a:cubicBezTo>
                  <a:cubicBezTo>
                    <a:pt x="9" y="117"/>
                    <a:pt x="12" y="116"/>
                    <a:pt x="12" y="114"/>
                  </a:cubicBezTo>
                  <a:cubicBezTo>
                    <a:pt x="11" y="113"/>
                    <a:pt x="8" y="111"/>
                    <a:pt x="7" y="112"/>
                  </a:cubicBezTo>
                  <a:cubicBezTo>
                    <a:pt x="6" y="112"/>
                    <a:pt x="5" y="116"/>
                    <a:pt x="5" y="118"/>
                  </a:cubicBezTo>
                  <a:cubicBezTo>
                    <a:pt x="5" y="118"/>
                    <a:pt x="5" y="119"/>
                    <a:pt x="5" y="120"/>
                  </a:cubicBezTo>
                  <a:cubicBezTo>
                    <a:pt x="5" y="121"/>
                    <a:pt x="4" y="121"/>
                    <a:pt x="4" y="122"/>
                  </a:cubicBezTo>
                  <a:cubicBezTo>
                    <a:pt x="4" y="123"/>
                    <a:pt x="4" y="125"/>
                    <a:pt x="4" y="126"/>
                  </a:cubicBezTo>
                  <a:cubicBezTo>
                    <a:pt x="4" y="128"/>
                    <a:pt x="4" y="129"/>
                    <a:pt x="4" y="131"/>
                  </a:cubicBezTo>
                  <a:cubicBezTo>
                    <a:pt x="4" y="135"/>
                    <a:pt x="4" y="139"/>
                    <a:pt x="5" y="143"/>
                  </a:cubicBezTo>
                  <a:cubicBezTo>
                    <a:pt x="6" y="146"/>
                    <a:pt x="5" y="150"/>
                    <a:pt x="5" y="153"/>
                  </a:cubicBezTo>
                  <a:cubicBezTo>
                    <a:pt x="6" y="155"/>
                    <a:pt x="6" y="158"/>
                    <a:pt x="6" y="160"/>
                  </a:cubicBezTo>
                  <a:cubicBezTo>
                    <a:pt x="6" y="164"/>
                    <a:pt x="6" y="167"/>
                    <a:pt x="6" y="171"/>
                  </a:cubicBezTo>
                  <a:cubicBezTo>
                    <a:pt x="7" y="170"/>
                    <a:pt x="8" y="170"/>
                    <a:pt x="9" y="170"/>
                  </a:cubicBezTo>
                  <a:cubicBezTo>
                    <a:pt x="10" y="169"/>
                    <a:pt x="10" y="169"/>
                    <a:pt x="9" y="167"/>
                  </a:cubicBezTo>
                  <a:cubicBezTo>
                    <a:pt x="9" y="165"/>
                    <a:pt x="9" y="163"/>
                    <a:pt x="11" y="163"/>
                  </a:cubicBezTo>
                  <a:cubicBezTo>
                    <a:pt x="13" y="162"/>
                    <a:pt x="15" y="164"/>
                    <a:pt x="14" y="165"/>
                  </a:cubicBezTo>
                  <a:cubicBezTo>
                    <a:pt x="15" y="167"/>
                    <a:pt x="15" y="167"/>
                    <a:pt x="15" y="167"/>
                  </a:cubicBezTo>
                  <a:cubicBezTo>
                    <a:pt x="15" y="169"/>
                    <a:pt x="13" y="169"/>
                    <a:pt x="13" y="171"/>
                  </a:cubicBezTo>
                  <a:cubicBezTo>
                    <a:pt x="13" y="173"/>
                    <a:pt x="13" y="174"/>
                    <a:pt x="14" y="175"/>
                  </a:cubicBezTo>
                  <a:cubicBezTo>
                    <a:pt x="17" y="177"/>
                    <a:pt x="23" y="180"/>
                    <a:pt x="19" y="183"/>
                  </a:cubicBezTo>
                  <a:cubicBezTo>
                    <a:pt x="17" y="184"/>
                    <a:pt x="14" y="186"/>
                    <a:pt x="13" y="184"/>
                  </a:cubicBezTo>
                  <a:cubicBezTo>
                    <a:pt x="13" y="183"/>
                    <a:pt x="13" y="181"/>
                    <a:pt x="13" y="180"/>
                  </a:cubicBezTo>
                  <a:cubicBezTo>
                    <a:pt x="13" y="179"/>
                    <a:pt x="13" y="177"/>
                    <a:pt x="12" y="177"/>
                  </a:cubicBezTo>
                  <a:cubicBezTo>
                    <a:pt x="11" y="176"/>
                    <a:pt x="7" y="178"/>
                    <a:pt x="7" y="178"/>
                  </a:cubicBezTo>
                  <a:cubicBezTo>
                    <a:pt x="7" y="178"/>
                    <a:pt x="6" y="178"/>
                    <a:pt x="6" y="178"/>
                  </a:cubicBezTo>
                  <a:cubicBezTo>
                    <a:pt x="7" y="181"/>
                    <a:pt x="7" y="185"/>
                    <a:pt x="8" y="188"/>
                  </a:cubicBezTo>
                  <a:cubicBezTo>
                    <a:pt x="8" y="190"/>
                    <a:pt x="8" y="192"/>
                    <a:pt x="8" y="195"/>
                  </a:cubicBezTo>
                  <a:cubicBezTo>
                    <a:pt x="8" y="196"/>
                    <a:pt x="8" y="198"/>
                    <a:pt x="8" y="199"/>
                  </a:cubicBezTo>
                  <a:cubicBezTo>
                    <a:pt x="8" y="202"/>
                    <a:pt x="7" y="205"/>
                    <a:pt x="5" y="207"/>
                  </a:cubicBezTo>
                  <a:cubicBezTo>
                    <a:pt x="5" y="208"/>
                    <a:pt x="4" y="209"/>
                    <a:pt x="3" y="209"/>
                  </a:cubicBezTo>
                  <a:cubicBezTo>
                    <a:pt x="2" y="211"/>
                    <a:pt x="2" y="212"/>
                    <a:pt x="0" y="213"/>
                  </a:cubicBezTo>
                  <a:cubicBezTo>
                    <a:pt x="1" y="214"/>
                    <a:pt x="2" y="214"/>
                    <a:pt x="3" y="215"/>
                  </a:cubicBezTo>
                  <a:cubicBezTo>
                    <a:pt x="5" y="216"/>
                    <a:pt x="6" y="218"/>
                    <a:pt x="8" y="220"/>
                  </a:cubicBezTo>
                  <a:cubicBezTo>
                    <a:pt x="9" y="222"/>
                    <a:pt x="11" y="223"/>
                    <a:pt x="12" y="224"/>
                  </a:cubicBezTo>
                  <a:cubicBezTo>
                    <a:pt x="12" y="225"/>
                    <a:pt x="12" y="226"/>
                    <a:pt x="13" y="227"/>
                  </a:cubicBezTo>
                  <a:cubicBezTo>
                    <a:pt x="15" y="230"/>
                    <a:pt x="17" y="231"/>
                    <a:pt x="20" y="233"/>
                  </a:cubicBezTo>
                  <a:cubicBezTo>
                    <a:pt x="21" y="234"/>
                    <a:pt x="22" y="235"/>
                    <a:pt x="23" y="235"/>
                  </a:cubicBezTo>
                  <a:cubicBezTo>
                    <a:pt x="26" y="234"/>
                    <a:pt x="26" y="231"/>
                    <a:pt x="26" y="229"/>
                  </a:cubicBezTo>
                  <a:cubicBezTo>
                    <a:pt x="25" y="228"/>
                    <a:pt x="25" y="228"/>
                    <a:pt x="24" y="227"/>
                  </a:cubicBezTo>
                  <a:cubicBezTo>
                    <a:pt x="24" y="226"/>
                    <a:pt x="24" y="226"/>
                    <a:pt x="24" y="226"/>
                  </a:cubicBezTo>
                  <a:cubicBezTo>
                    <a:pt x="23" y="225"/>
                    <a:pt x="23" y="224"/>
                    <a:pt x="22" y="223"/>
                  </a:cubicBezTo>
                  <a:cubicBezTo>
                    <a:pt x="21" y="222"/>
                    <a:pt x="19" y="221"/>
                    <a:pt x="18" y="220"/>
                  </a:cubicBezTo>
                  <a:cubicBezTo>
                    <a:pt x="17" y="218"/>
                    <a:pt x="14" y="218"/>
                    <a:pt x="16" y="215"/>
                  </a:cubicBezTo>
                  <a:cubicBezTo>
                    <a:pt x="17" y="212"/>
                    <a:pt x="19" y="214"/>
                    <a:pt x="21" y="215"/>
                  </a:cubicBezTo>
                  <a:cubicBezTo>
                    <a:pt x="22" y="216"/>
                    <a:pt x="23" y="220"/>
                    <a:pt x="24" y="220"/>
                  </a:cubicBezTo>
                  <a:cubicBezTo>
                    <a:pt x="24" y="221"/>
                    <a:pt x="26" y="221"/>
                    <a:pt x="26" y="222"/>
                  </a:cubicBezTo>
                  <a:cubicBezTo>
                    <a:pt x="27" y="223"/>
                    <a:pt x="27" y="223"/>
                    <a:pt x="28" y="224"/>
                  </a:cubicBezTo>
                  <a:cubicBezTo>
                    <a:pt x="29" y="225"/>
                    <a:pt x="31" y="226"/>
                    <a:pt x="32" y="227"/>
                  </a:cubicBezTo>
                  <a:cubicBezTo>
                    <a:pt x="32" y="227"/>
                    <a:pt x="34" y="228"/>
                    <a:pt x="34" y="228"/>
                  </a:cubicBezTo>
                  <a:cubicBezTo>
                    <a:pt x="34" y="228"/>
                    <a:pt x="34" y="228"/>
                    <a:pt x="34" y="229"/>
                  </a:cubicBezTo>
                  <a:cubicBezTo>
                    <a:pt x="35" y="231"/>
                    <a:pt x="36" y="232"/>
                    <a:pt x="35" y="234"/>
                  </a:cubicBezTo>
                  <a:cubicBezTo>
                    <a:pt x="35" y="236"/>
                    <a:pt x="34" y="235"/>
                    <a:pt x="34" y="237"/>
                  </a:cubicBezTo>
                  <a:cubicBezTo>
                    <a:pt x="33" y="238"/>
                    <a:pt x="34" y="239"/>
                    <a:pt x="34" y="240"/>
                  </a:cubicBezTo>
                  <a:cubicBezTo>
                    <a:pt x="34" y="241"/>
                    <a:pt x="33" y="244"/>
                    <a:pt x="34" y="245"/>
                  </a:cubicBezTo>
                  <a:cubicBezTo>
                    <a:pt x="34" y="246"/>
                    <a:pt x="35" y="246"/>
                    <a:pt x="35" y="247"/>
                  </a:cubicBezTo>
                  <a:cubicBezTo>
                    <a:pt x="37" y="250"/>
                    <a:pt x="35" y="252"/>
                    <a:pt x="34" y="254"/>
                  </a:cubicBezTo>
                  <a:cubicBezTo>
                    <a:pt x="34" y="255"/>
                    <a:pt x="34" y="255"/>
                    <a:pt x="33" y="256"/>
                  </a:cubicBezTo>
                  <a:cubicBezTo>
                    <a:pt x="33" y="257"/>
                    <a:pt x="32" y="257"/>
                    <a:pt x="32" y="258"/>
                  </a:cubicBezTo>
                  <a:cubicBezTo>
                    <a:pt x="32" y="259"/>
                    <a:pt x="32" y="260"/>
                    <a:pt x="32" y="261"/>
                  </a:cubicBezTo>
                  <a:cubicBezTo>
                    <a:pt x="32" y="263"/>
                    <a:pt x="32" y="266"/>
                    <a:pt x="32" y="268"/>
                  </a:cubicBezTo>
                  <a:cubicBezTo>
                    <a:pt x="32" y="269"/>
                    <a:pt x="32" y="270"/>
                    <a:pt x="32" y="272"/>
                  </a:cubicBezTo>
                  <a:cubicBezTo>
                    <a:pt x="32" y="271"/>
                    <a:pt x="32" y="271"/>
                    <a:pt x="32" y="271"/>
                  </a:cubicBezTo>
                  <a:cubicBezTo>
                    <a:pt x="35" y="271"/>
                    <a:pt x="37" y="272"/>
                    <a:pt x="40" y="272"/>
                  </a:cubicBezTo>
                  <a:cubicBezTo>
                    <a:pt x="41" y="272"/>
                    <a:pt x="43" y="272"/>
                    <a:pt x="45" y="272"/>
                  </a:cubicBezTo>
                  <a:cubicBezTo>
                    <a:pt x="46" y="272"/>
                    <a:pt x="48" y="272"/>
                    <a:pt x="49" y="272"/>
                  </a:cubicBezTo>
                  <a:cubicBezTo>
                    <a:pt x="50" y="273"/>
                    <a:pt x="51" y="274"/>
                    <a:pt x="52" y="274"/>
                  </a:cubicBezTo>
                  <a:cubicBezTo>
                    <a:pt x="53" y="274"/>
                    <a:pt x="55" y="274"/>
                    <a:pt x="56" y="274"/>
                  </a:cubicBezTo>
                  <a:cubicBezTo>
                    <a:pt x="56" y="274"/>
                    <a:pt x="57" y="274"/>
                    <a:pt x="58" y="274"/>
                  </a:cubicBezTo>
                  <a:cubicBezTo>
                    <a:pt x="58" y="273"/>
                    <a:pt x="58" y="273"/>
                    <a:pt x="59" y="272"/>
                  </a:cubicBezTo>
                  <a:cubicBezTo>
                    <a:pt x="59" y="272"/>
                    <a:pt x="61" y="272"/>
                    <a:pt x="62" y="272"/>
                  </a:cubicBezTo>
                  <a:cubicBezTo>
                    <a:pt x="62" y="273"/>
                    <a:pt x="62" y="274"/>
                    <a:pt x="63" y="274"/>
                  </a:cubicBezTo>
                  <a:cubicBezTo>
                    <a:pt x="62" y="275"/>
                    <a:pt x="63" y="275"/>
                    <a:pt x="63" y="275"/>
                  </a:cubicBezTo>
                  <a:cubicBezTo>
                    <a:pt x="63" y="276"/>
                    <a:pt x="63" y="276"/>
                    <a:pt x="63" y="276"/>
                  </a:cubicBezTo>
                  <a:cubicBezTo>
                    <a:pt x="64" y="277"/>
                    <a:pt x="64" y="278"/>
                    <a:pt x="64" y="280"/>
                  </a:cubicBezTo>
                  <a:cubicBezTo>
                    <a:pt x="64" y="282"/>
                    <a:pt x="65" y="282"/>
                    <a:pt x="67" y="282"/>
                  </a:cubicBezTo>
                  <a:cubicBezTo>
                    <a:pt x="68" y="282"/>
                    <a:pt x="69" y="282"/>
                    <a:pt x="70" y="282"/>
                  </a:cubicBezTo>
                  <a:cubicBezTo>
                    <a:pt x="71" y="281"/>
                    <a:pt x="71" y="280"/>
                    <a:pt x="72" y="279"/>
                  </a:cubicBezTo>
                  <a:cubicBezTo>
                    <a:pt x="74" y="279"/>
                    <a:pt x="74" y="279"/>
                    <a:pt x="75" y="278"/>
                  </a:cubicBezTo>
                  <a:cubicBezTo>
                    <a:pt x="76" y="277"/>
                    <a:pt x="76" y="276"/>
                    <a:pt x="77" y="276"/>
                  </a:cubicBezTo>
                  <a:cubicBezTo>
                    <a:pt x="78" y="275"/>
                    <a:pt x="79" y="276"/>
                    <a:pt x="79" y="276"/>
                  </a:cubicBezTo>
                  <a:cubicBezTo>
                    <a:pt x="80" y="276"/>
                    <a:pt x="81" y="276"/>
                    <a:pt x="81" y="276"/>
                  </a:cubicBezTo>
                  <a:cubicBezTo>
                    <a:pt x="82" y="276"/>
                    <a:pt x="82" y="276"/>
                    <a:pt x="83" y="276"/>
                  </a:cubicBezTo>
                  <a:cubicBezTo>
                    <a:pt x="84" y="276"/>
                    <a:pt x="85" y="277"/>
                    <a:pt x="86" y="277"/>
                  </a:cubicBezTo>
                  <a:cubicBezTo>
                    <a:pt x="87" y="279"/>
                    <a:pt x="87" y="280"/>
                    <a:pt x="89" y="280"/>
                  </a:cubicBezTo>
                  <a:cubicBezTo>
                    <a:pt x="91" y="280"/>
                    <a:pt x="92" y="280"/>
                    <a:pt x="94" y="281"/>
                  </a:cubicBezTo>
                  <a:cubicBezTo>
                    <a:pt x="95" y="282"/>
                    <a:pt x="95" y="282"/>
                    <a:pt x="96" y="283"/>
                  </a:cubicBezTo>
                  <a:cubicBezTo>
                    <a:pt x="97" y="283"/>
                    <a:pt x="98" y="284"/>
                    <a:pt x="99" y="284"/>
                  </a:cubicBezTo>
                  <a:cubicBezTo>
                    <a:pt x="100" y="284"/>
                    <a:pt x="100" y="283"/>
                    <a:pt x="101" y="282"/>
                  </a:cubicBezTo>
                  <a:cubicBezTo>
                    <a:pt x="102" y="282"/>
                    <a:pt x="104" y="280"/>
                    <a:pt x="105" y="281"/>
                  </a:cubicBezTo>
                  <a:cubicBezTo>
                    <a:pt x="106" y="281"/>
                    <a:pt x="106" y="282"/>
                    <a:pt x="106" y="282"/>
                  </a:cubicBezTo>
                  <a:cubicBezTo>
                    <a:pt x="107" y="282"/>
                    <a:pt x="107" y="281"/>
                    <a:pt x="108" y="280"/>
                  </a:cubicBezTo>
                  <a:cubicBezTo>
                    <a:pt x="109" y="279"/>
                    <a:pt x="111" y="277"/>
                    <a:pt x="112" y="275"/>
                  </a:cubicBezTo>
                  <a:cubicBezTo>
                    <a:pt x="113" y="272"/>
                    <a:pt x="114" y="267"/>
                    <a:pt x="111" y="264"/>
                  </a:cubicBezTo>
                  <a:cubicBezTo>
                    <a:pt x="108" y="262"/>
                    <a:pt x="105" y="264"/>
                    <a:pt x="103" y="261"/>
                  </a:cubicBezTo>
                  <a:cubicBezTo>
                    <a:pt x="103" y="260"/>
                    <a:pt x="103" y="259"/>
                    <a:pt x="102" y="259"/>
                  </a:cubicBezTo>
                  <a:cubicBezTo>
                    <a:pt x="102" y="258"/>
                    <a:pt x="101" y="258"/>
                    <a:pt x="100" y="258"/>
                  </a:cubicBezTo>
                  <a:cubicBezTo>
                    <a:pt x="99" y="257"/>
                    <a:pt x="99" y="257"/>
                    <a:pt x="98" y="256"/>
                  </a:cubicBezTo>
                  <a:cubicBezTo>
                    <a:pt x="96" y="255"/>
                    <a:pt x="91" y="254"/>
                    <a:pt x="89" y="256"/>
                  </a:cubicBezTo>
                  <a:cubicBezTo>
                    <a:pt x="86" y="258"/>
                    <a:pt x="95" y="263"/>
                    <a:pt x="94" y="267"/>
                  </a:cubicBezTo>
                  <a:cubicBezTo>
                    <a:pt x="92" y="267"/>
                    <a:pt x="93" y="266"/>
                    <a:pt x="92" y="266"/>
                  </a:cubicBezTo>
                  <a:cubicBezTo>
                    <a:pt x="91" y="265"/>
                    <a:pt x="89" y="265"/>
                    <a:pt x="88" y="264"/>
                  </a:cubicBezTo>
                  <a:cubicBezTo>
                    <a:pt x="87" y="263"/>
                    <a:pt x="86" y="262"/>
                    <a:pt x="84" y="261"/>
                  </a:cubicBezTo>
                  <a:cubicBezTo>
                    <a:pt x="82" y="260"/>
                    <a:pt x="81" y="261"/>
                    <a:pt x="81" y="258"/>
                  </a:cubicBezTo>
                  <a:cubicBezTo>
                    <a:pt x="81" y="256"/>
                    <a:pt x="81" y="254"/>
                    <a:pt x="82" y="253"/>
                  </a:cubicBezTo>
                  <a:cubicBezTo>
                    <a:pt x="83" y="252"/>
                    <a:pt x="84" y="251"/>
                    <a:pt x="84" y="250"/>
                  </a:cubicBezTo>
                  <a:cubicBezTo>
                    <a:pt x="85" y="250"/>
                    <a:pt x="88" y="250"/>
                    <a:pt x="89" y="250"/>
                  </a:cubicBezTo>
                  <a:cubicBezTo>
                    <a:pt x="92" y="249"/>
                    <a:pt x="89" y="248"/>
                    <a:pt x="90" y="246"/>
                  </a:cubicBezTo>
                  <a:cubicBezTo>
                    <a:pt x="91" y="244"/>
                    <a:pt x="94" y="244"/>
                    <a:pt x="92" y="242"/>
                  </a:cubicBezTo>
                  <a:cubicBezTo>
                    <a:pt x="92" y="241"/>
                    <a:pt x="91" y="242"/>
                    <a:pt x="90" y="241"/>
                  </a:cubicBezTo>
                  <a:cubicBezTo>
                    <a:pt x="90" y="240"/>
                    <a:pt x="90" y="239"/>
                    <a:pt x="90" y="239"/>
                  </a:cubicBezTo>
                  <a:cubicBezTo>
                    <a:pt x="91" y="233"/>
                    <a:pt x="99" y="237"/>
                    <a:pt x="101" y="239"/>
                  </a:cubicBezTo>
                  <a:cubicBezTo>
                    <a:pt x="102" y="239"/>
                    <a:pt x="103" y="240"/>
                    <a:pt x="103" y="241"/>
                  </a:cubicBezTo>
                  <a:cubicBezTo>
                    <a:pt x="104" y="242"/>
                    <a:pt x="104" y="243"/>
                    <a:pt x="104" y="244"/>
                  </a:cubicBezTo>
                  <a:cubicBezTo>
                    <a:pt x="104" y="245"/>
                    <a:pt x="104" y="244"/>
                    <a:pt x="105" y="245"/>
                  </a:cubicBezTo>
                  <a:cubicBezTo>
                    <a:pt x="107" y="247"/>
                    <a:pt x="109" y="248"/>
                    <a:pt x="111" y="250"/>
                  </a:cubicBezTo>
                  <a:cubicBezTo>
                    <a:pt x="112" y="252"/>
                    <a:pt x="111" y="253"/>
                    <a:pt x="111" y="255"/>
                  </a:cubicBezTo>
                  <a:cubicBezTo>
                    <a:pt x="111" y="257"/>
                    <a:pt x="112" y="257"/>
                    <a:pt x="114" y="257"/>
                  </a:cubicBezTo>
                  <a:cubicBezTo>
                    <a:pt x="115" y="257"/>
                    <a:pt x="117" y="256"/>
                    <a:pt x="117" y="255"/>
                  </a:cubicBezTo>
                  <a:cubicBezTo>
                    <a:pt x="118" y="255"/>
                    <a:pt x="120" y="255"/>
                    <a:pt x="120" y="257"/>
                  </a:cubicBezTo>
                  <a:cubicBezTo>
                    <a:pt x="121" y="258"/>
                    <a:pt x="120" y="259"/>
                    <a:pt x="121" y="259"/>
                  </a:cubicBezTo>
                  <a:cubicBezTo>
                    <a:pt x="122" y="260"/>
                    <a:pt x="125" y="260"/>
                    <a:pt x="126" y="261"/>
                  </a:cubicBezTo>
                  <a:cubicBezTo>
                    <a:pt x="127" y="261"/>
                    <a:pt x="129" y="262"/>
                    <a:pt x="130" y="263"/>
                  </a:cubicBezTo>
                  <a:cubicBezTo>
                    <a:pt x="131" y="263"/>
                    <a:pt x="132" y="264"/>
                    <a:pt x="133" y="264"/>
                  </a:cubicBezTo>
                  <a:cubicBezTo>
                    <a:pt x="136" y="266"/>
                    <a:pt x="137" y="268"/>
                    <a:pt x="137" y="272"/>
                  </a:cubicBezTo>
                  <a:cubicBezTo>
                    <a:pt x="137" y="273"/>
                    <a:pt x="137" y="274"/>
                    <a:pt x="138" y="275"/>
                  </a:cubicBezTo>
                  <a:cubicBezTo>
                    <a:pt x="139" y="276"/>
                    <a:pt x="140" y="277"/>
                    <a:pt x="141" y="278"/>
                  </a:cubicBezTo>
                  <a:cubicBezTo>
                    <a:pt x="142" y="279"/>
                    <a:pt x="142" y="278"/>
                    <a:pt x="143" y="280"/>
                  </a:cubicBezTo>
                  <a:cubicBezTo>
                    <a:pt x="143" y="281"/>
                    <a:pt x="143" y="283"/>
                    <a:pt x="143" y="284"/>
                  </a:cubicBezTo>
                  <a:cubicBezTo>
                    <a:pt x="143" y="286"/>
                    <a:pt x="143" y="297"/>
                    <a:pt x="146" y="296"/>
                  </a:cubicBezTo>
                  <a:cubicBezTo>
                    <a:pt x="147" y="296"/>
                    <a:pt x="147" y="294"/>
                    <a:pt x="148" y="293"/>
                  </a:cubicBezTo>
                  <a:cubicBezTo>
                    <a:pt x="148" y="292"/>
                    <a:pt x="149" y="290"/>
                    <a:pt x="149" y="288"/>
                  </a:cubicBezTo>
                  <a:cubicBezTo>
                    <a:pt x="150" y="286"/>
                    <a:pt x="150" y="284"/>
                    <a:pt x="151" y="282"/>
                  </a:cubicBezTo>
                  <a:cubicBezTo>
                    <a:pt x="152" y="281"/>
                    <a:pt x="152" y="280"/>
                    <a:pt x="152" y="279"/>
                  </a:cubicBezTo>
                  <a:cubicBezTo>
                    <a:pt x="153" y="279"/>
                    <a:pt x="154" y="278"/>
                    <a:pt x="154" y="278"/>
                  </a:cubicBezTo>
                  <a:cubicBezTo>
                    <a:pt x="154" y="277"/>
                    <a:pt x="154" y="276"/>
                    <a:pt x="154" y="275"/>
                  </a:cubicBezTo>
                  <a:cubicBezTo>
                    <a:pt x="154" y="274"/>
                    <a:pt x="155" y="275"/>
                    <a:pt x="155" y="274"/>
                  </a:cubicBezTo>
                  <a:cubicBezTo>
                    <a:pt x="155" y="273"/>
                    <a:pt x="155" y="272"/>
                    <a:pt x="155" y="271"/>
                  </a:cubicBezTo>
                  <a:cubicBezTo>
                    <a:pt x="155" y="268"/>
                    <a:pt x="156" y="265"/>
                    <a:pt x="157" y="261"/>
                  </a:cubicBezTo>
                  <a:cubicBezTo>
                    <a:pt x="157" y="259"/>
                    <a:pt x="159" y="257"/>
                    <a:pt x="160" y="255"/>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60" name="Freeform 107">
              <a:extLst>
                <a:ext uri="{FF2B5EF4-FFF2-40B4-BE49-F238E27FC236}">
                  <a16:creationId xmlns:a16="http://schemas.microsoft.com/office/drawing/2014/main" id="{EB681669-AF37-4456-8623-E3EE3FC5282C}"/>
                </a:ext>
              </a:extLst>
            </p:cNvPr>
            <p:cNvSpPr>
              <a:spLocks/>
            </p:cNvSpPr>
            <p:nvPr/>
          </p:nvSpPr>
          <p:spPr bwMode="auto">
            <a:xfrm>
              <a:off x="8542790" y="3849939"/>
              <a:ext cx="157819" cy="261648"/>
            </a:xfrm>
            <a:custGeom>
              <a:avLst/>
              <a:gdLst/>
              <a:ahLst/>
              <a:cxnLst>
                <a:cxn ang="0">
                  <a:pos x="44" y="49"/>
                </a:cxn>
                <a:cxn ang="0">
                  <a:pos x="52" y="51"/>
                </a:cxn>
                <a:cxn ang="0">
                  <a:pos x="63" y="54"/>
                </a:cxn>
                <a:cxn ang="0">
                  <a:pos x="57" y="52"/>
                </a:cxn>
                <a:cxn ang="0">
                  <a:pos x="53" y="43"/>
                </a:cxn>
                <a:cxn ang="0">
                  <a:pos x="54" y="32"/>
                </a:cxn>
                <a:cxn ang="0">
                  <a:pos x="60" y="34"/>
                </a:cxn>
                <a:cxn ang="0">
                  <a:pos x="51" y="33"/>
                </a:cxn>
                <a:cxn ang="0">
                  <a:pos x="59" y="19"/>
                </a:cxn>
                <a:cxn ang="0">
                  <a:pos x="68" y="14"/>
                </a:cxn>
                <a:cxn ang="0">
                  <a:pos x="73" y="3"/>
                </a:cxn>
                <a:cxn ang="0">
                  <a:pos x="80" y="11"/>
                </a:cxn>
                <a:cxn ang="0">
                  <a:pos x="89" y="19"/>
                </a:cxn>
                <a:cxn ang="0">
                  <a:pos x="86" y="29"/>
                </a:cxn>
                <a:cxn ang="0">
                  <a:pos x="93" y="34"/>
                </a:cxn>
                <a:cxn ang="0">
                  <a:pos x="96" y="43"/>
                </a:cxn>
                <a:cxn ang="0">
                  <a:pos x="93" y="48"/>
                </a:cxn>
                <a:cxn ang="0">
                  <a:pos x="95" y="59"/>
                </a:cxn>
                <a:cxn ang="0">
                  <a:pos x="94" y="65"/>
                </a:cxn>
                <a:cxn ang="0">
                  <a:pos x="78" y="67"/>
                </a:cxn>
                <a:cxn ang="0">
                  <a:pos x="75" y="79"/>
                </a:cxn>
                <a:cxn ang="0">
                  <a:pos x="82" y="91"/>
                </a:cxn>
                <a:cxn ang="0">
                  <a:pos x="71" y="99"/>
                </a:cxn>
                <a:cxn ang="0">
                  <a:pos x="60" y="108"/>
                </a:cxn>
                <a:cxn ang="0">
                  <a:pos x="66" y="125"/>
                </a:cxn>
                <a:cxn ang="0">
                  <a:pos x="75" y="117"/>
                </a:cxn>
                <a:cxn ang="0">
                  <a:pos x="81" y="124"/>
                </a:cxn>
                <a:cxn ang="0">
                  <a:pos x="72" y="130"/>
                </a:cxn>
                <a:cxn ang="0">
                  <a:pos x="67" y="131"/>
                </a:cxn>
                <a:cxn ang="0">
                  <a:pos x="62" y="141"/>
                </a:cxn>
                <a:cxn ang="0">
                  <a:pos x="50" y="153"/>
                </a:cxn>
                <a:cxn ang="0">
                  <a:pos x="50" y="158"/>
                </a:cxn>
                <a:cxn ang="0">
                  <a:pos x="42" y="154"/>
                </a:cxn>
                <a:cxn ang="0">
                  <a:pos x="34" y="155"/>
                </a:cxn>
                <a:cxn ang="0">
                  <a:pos x="25" y="151"/>
                </a:cxn>
                <a:cxn ang="0">
                  <a:pos x="7" y="139"/>
                </a:cxn>
                <a:cxn ang="0">
                  <a:pos x="10" y="135"/>
                </a:cxn>
                <a:cxn ang="0">
                  <a:pos x="9" y="129"/>
                </a:cxn>
                <a:cxn ang="0">
                  <a:pos x="16" y="126"/>
                </a:cxn>
                <a:cxn ang="0">
                  <a:pos x="23" y="128"/>
                </a:cxn>
                <a:cxn ang="0">
                  <a:pos x="33" y="133"/>
                </a:cxn>
                <a:cxn ang="0">
                  <a:pos x="42" y="132"/>
                </a:cxn>
                <a:cxn ang="0">
                  <a:pos x="49" y="127"/>
                </a:cxn>
                <a:cxn ang="0">
                  <a:pos x="56" y="124"/>
                </a:cxn>
                <a:cxn ang="0">
                  <a:pos x="51" y="119"/>
                </a:cxn>
                <a:cxn ang="0">
                  <a:pos x="41" y="104"/>
                </a:cxn>
                <a:cxn ang="0">
                  <a:pos x="29" y="102"/>
                </a:cxn>
                <a:cxn ang="0">
                  <a:pos x="18" y="98"/>
                </a:cxn>
                <a:cxn ang="0">
                  <a:pos x="13" y="84"/>
                </a:cxn>
                <a:cxn ang="0">
                  <a:pos x="10" y="68"/>
                </a:cxn>
                <a:cxn ang="0">
                  <a:pos x="3" y="56"/>
                </a:cxn>
                <a:cxn ang="0">
                  <a:pos x="4" y="50"/>
                </a:cxn>
                <a:cxn ang="0">
                  <a:pos x="18" y="50"/>
                </a:cxn>
                <a:cxn ang="0">
                  <a:pos x="34" y="37"/>
                </a:cxn>
                <a:cxn ang="0">
                  <a:pos x="21" y="30"/>
                </a:cxn>
                <a:cxn ang="0">
                  <a:pos x="34" y="31"/>
                </a:cxn>
                <a:cxn ang="0">
                  <a:pos x="49" y="35"/>
                </a:cxn>
                <a:cxn ang="0">
                  <a:pos x="45" y="42"/>
                </a:cxn>
              </a:cxnLst>
              <a:rect l="0" t="0" r="r" b="b"/>
              <a:pathLst>
                <a:path w="97" h="161">
                  <a:moveTo>
                    <a:pt x="45" y="42"/>
                  </a:moveTo>
                  <a:cubicBezTo>
                    <a:pt x="45" y="43"/>
                    <a:pt x="41" y="46"/>
                    <a:pt x="42" y="48"/>
                  </a:cubicBezTo>
                  <a:cubicBezTo>
                    <a:pt x="42" y="49"/>
                    <a:pt x="43" y="49"/>
                    <a:pt x="44" y="49"/>
                  </a:cubicBezTo>
                  <a:cubicBezTo>
                    <a:pt x="46" y="49"/>
                    <a:pt x="46" y="49"/>
                    <a:pt x="48" y="50"/>
                  </a:cubicBezTo>
                  <a:cubicBezTo>
                    <a:pt x="49" y="52"/>
                    <a:pt x="48" y="54"/>
                    <a:pt x="50" y="56"/>
                  </a:cubicBezTo>
                  <a:cubicBezTo>
                    <a:pt x="53" y="59"/>
                    <a:pt x="52" y="53"/>
                    <a:pt x="52" y="51"/>
                  </a:cubicBezTo>
                  <a:cubicBezTo>
                    <a:pt x="55" y="52"/>
                    <a:pt x="58" y="54"/>
                    <a:pt x="60" y="54"/>
                  </a:cubicBezTo>
                  <a:cubicBezTo>
                    <a:pt x="61" y="54"/>
                    <a:pt x="61" y="54"/>
                    <a:pt x="62" y="54"/>
                  </a:cubicBezTo>
                  <a:cubicBezTo>
                    <a:pt x="62" y="54"/>
                    <a:pt x="62" y="54"/>
                    <a:pt x="63" y="54"/>
                  </a:cubicBezTo>
                  <a:cubicBezTo>
                    <a:pt x="64" y="53"/>
                    <a:pt x="60" y="50"/>
                    <a:pt x="59" y="51"/>
                  </a:cubicBezTo>
                  <a:cubicBezTo>
                    <a:pt x="59" y="51"/>
                    <a:pt x="59" y="52"/>
                    <a:pt x="59" y="52"/>
                  </a:cubicBezTo>
                  <a:cubicBezTo>
                    <a:pt x="58" y="52"/>
                    <a:pt x="58" y="52"/>
                    <a:pt x="57" y="52"/>
                  </a:cubicBezTo>
                  <a:cubicBezTo>
                    <a:pt x="57" y="52"/>
                    <a:pt x="54" y="50"/>
                    <a:pt x="54" y="50"/>
                  </a:cubicBezTo>
                  <a:cubicBezTo>
                    <a:pt x="53" y="49"/>
                    <a:pt x="53" y="48"/>
                    <a:pt x="53" y="48"/>
                  </a:cubicBezTo>
                  <a:cubicBezTo>
                    <a:pt x="52" y="47"/>
                    <a:pt x="52" y="44"/>
                    <a:pt x="53" y="43"/>
                  </a:cubicBezTo>
                  <a:cubicBezTo>
                    <a:pt x="53" y="42"/>
                    <a:pt x="55" y="42"/>
                    <a:pt x="55" y="41"/>
                  </a:cubicBezTo>
                  <a:cubicBezTo>
                    <a:pt x="57" y="39"/>
                    <a:pt x="54" y="38"/>
                    <a:pt x="54" y="36"/>
                  </a:cubicBezTo>
                  <a:cubicBezTo>
                    <a:pt x="53" y="35"/>
                    <a:pt x="54" y="34"/>
                    <a:pt x="54" y="32"/>
                  </a:cubicBezTo>
                  <a:cubicBezTo>
                    <a:pt x="54" y="31"/>
                    <a:pt x="53" y="29"/>
                    <a:pt x="55" y="30"/>
                  </a:cubicBezTo>
                  <a:cubicBezTo>
                    <a:pt x="57" y="30"/>
                    <a:pt x="56" y="34"/>
                    <a:pt x="58" y="35"/>
                  </a:cubicBezTo>
                  <a:cubicBezTo>
                    <a:pt x="58" y="36"/>
                    <a:pt x="60" y="36"/>
                    <a:pt x="60" y="34"/>
                  </a:cubicBezTo>
                  <a:cubicBezTo>
                    <a:pt x="61" y="33"/>
                    <a:pt x="59" y="32"/>
                    <a:pt x="58" y="31"/>
                  </a:cubicBezTo>
                  <a:cubicBezTo>
                    <a:pt x="57" y="31"/>
                    <a:pt x="55" y="31"/>
                    <a:pt x="54" y="31"/>
                  </a:cubicBezTo>
                  <a:cubicBezTo>
                    <a:pt x="52" y="31"/>
                    <a:pt x="52" y="32"/>
                    <a:pt x="51" y="33"/>
                  </a:cubicBezTo>
                  <a:cubicBezTo>
                    <a:pt x="50" y="32"/>
                    <a:pt x="49" y="27"/>
                    <a:pt x="50" y="26"/>
                  </a:cubicBezTo>
                  <a:cubicBezTo>
                    <a:pt x="51" y="25"/>
                    <a:pt x="54" y="26"/>
                    <a:pt x="55" y="25"/>
                  </a:cubicBezTo>
                  <a:cubicBezTo>
                    <a:pt x="57" y="23"/>
                    <a:pt x="58" y="20"/>
                    <a:pt x="59" y="19"/>
                  </a:cubicBezTo>
                  <a:cubicBezTo>
                    <a:pt x="60" y="17"/>
                    <a:pt x="62" y="15"/>
                    <a:pt x="63" y="14"/>
                  </a:cubicBezTo>
                  <a:cubicBezTo>
                    <a:pt x="64" y="14"/>
                    <a:pt x="65" y="13"/>
                    <a:pt x="67" y="12"/>
                  </a:cubicBezTo>
                  <a:cubicBezTo>
                    <a:pt x="67" y="13"/>
                    <a:pt x="67" y="13"/>
                    <a:pt x="68" y="14"/>
                  </a:cubicBezTo>
                  <a:cubicBezTo>
                    <a:pt x="67" y="11"/>
                    <a:pt x="65" y="9"/>
                    <a:pt x="66" y="7"/>
                  </a:cubicBezTo>
                  <a:cubicBezTo>
                    <a:pt x="66" y="4"/>
                    <a:pt x="67" y="0"/>
                    <a:pt x="70" y="0"/>
                  </a:cubicBezTo>
                  <a:cubicBezTo>
                    <a:pt x="72" y="0"/>
                    <a:pt x="72" y="1"/>
                    <a:pt x="73" y="3"/>
                  </a:cubicBezTo>
                  <a:cubicBezTo>
                    <a:pt x="74" y="4"/>
                    <a:pt x="74" y="7"/>
                    <a:pt x="76" y="8"/>
                  </a:cubicBezTo>
                  <a:cubicBezTo>
                    <a:pt x="77" y="8"/>
                    <a:pt x="78" y="7"/>
                    <a:pt x="79" y="8"/>
                  </a:cubicBezTo>
                  <a:cubicBezTo>
                    <a:pt x="79" y="8"/>
                    <a:pt x="79" y="10"/>
                    <a:pt x="80" y="11"/>
                  </a:cubicBezTo>
                  <a:cubicBezTo>
                    <a:pt x="80" y="12"/>
                    <a:pt x="81" y="13"/>
                    <a:pt x="82" y="14"/>
                  </a:cubicBezTo>
                  <a:cubicBezTo>
                    <a:pt x="83" y="14"/>
                    <a:pt x="83" y="12"/>
                    <a:pt x="84" y="11"/>
                  </a:cubicBezTo>
                  <a:cubicBezTo>
                    <a:pt x="86" y="14"/>
                    <a:pt x="89" y="16"/>
                    <a:pt x="89" y="19"/>
                  </a:cubicBezTo>
                  <a:cubicBezTo>
                    <a:pt x="90" y="20"/>
                    <a:pt x="91" y="20"/>
                    <a:pt x="92" y="22"/>
                  </a:cubicBezTo>
                  <a:cubicBezTo>
                    <a:pt x="92" y="23"/>
                    <a:pt x="90" y="23"/>
                    <a:pt x="89" y="24"/>
                  </a:cubicBezTo>
                  <a:cubicBezTo>
                    <a:pt x="87" y="26"/>
                    <a:pt x="85" y="27"/>
                    <a:pt x="86" y="29"/>
                  </a:cubicBezTo>
                  <a:cubicBezTo>
                    <a:pt x="87" y="30"/>
                    <a:pt x="87" y="31"/>
                    <a:pt x="87" y="33"/>
                  </a:cubicBezTo>
                  <a:cubicBezTo>
                    <a:pt x="87" y="33"/>
                    <a:pt x="87" y="36"/>
                    <a:pt x="87" y="36"/>
                  </a:cubicBezTo>
                  <a:cubicBezTo>
                    <a:pt x="89" y="38"/>
                    <a:pt x="91" y="34"/>
                    <a:pt x="93" y="34"/>
                  </a:cubicBezTo>
                  <a:cubicBezTo>
                    <a:pt x="94" y="34"/>
                    <a:pt x="95" y="37"/>
                    <a:pt x="96" y="38"/>
                  </a:cubicBezTo>
                  <a:cubicBezTo>
                    <a:pt x="96" y="39"/>
                    <a:pt x="97" y="40"/>
                    <a:pt x="97" y="41"/>
                  </a:cubicBezTo>
                  <a:cubicBezTo>
                    <a:pt x="97" y="42"/>
                    <a:pt x="96" y="42"/>
                    <a:pt x="96" y="43"/>
                  </a:cubicBezTo>
                  <a:cubicBezTo>
                    <a:pt x="96" y="43"/>
                    <a:pt x="96" y="43"/>
                    <a:pt x="95" y="44"/>
                  </a:cubicBezTo>
                  <a:cubicBezTo>
                    <a:pt x="95" y="45"/>
                    <a:pt x="96" y="45"/>
                    <a:pt x="95" y="46"/>
                  </a:cubicBezTo>
                  <a:cubicBezTo>
                    <a:pt x="95" y="47"/>
                    <a:pt x="95" y="47"/>
                    <a:pt x="93" y="48"/>
                  </a:cubicBezTo>
                  <a:cubicBezTo>
                    <a:pt x="88" y="49"/>
                    <a:pt x="93" y="52"/>
                    <a:pt x="95" y="54"/>
                  </a:cubicBezTo>
                  <a:cubicBezTo>
                    <a:pt x="95" y="55"/>
                    <a:pt x="95" y="56"/>
                    <a:pt x="95" y="57"/>
                  </a:cubicBezTo>
                  <a:cubicBezTo>
                    <a:pt x="95" y="58"/>
                    <a:pt x="95" y="58"/>
                    <a:pt x="95" y="59"/>
                  </a:cubicBezTo>
                  <a:cubicBezTo>
                    <a:pt x="96" y="60"/>
                    <a:pt x="96" y="60"/>
                    <a:pt x="96" y="60"/>
                  </a:cubicBezTo>
                  <a:cubicBezTo>
                    <a:pt x="97" y="62"/>
                    <a:pt x="97" y="60"/>
                    <a:pt x="97" y="62"/>
                  </a:cubicBezTo>
                  <a:cubicBezTo>
                    <a:pt x="96" y="63"/>
                    <a:pt x="94" y="64"/>
                    <a:pt x="94" y="65"/>
                  </a:cubicBezTo>
                  <a:cubicBezTo>
                    <a:pt x="92" y="65"/>
                    <a:pt x="90" y="67"/>
                    <a:pt x="88" y="67"/>
                  </a:cubicBezTo>
                  <a:cubicBezTo>
                    <a:pt x="86" y="66"/>
                    <a:pt x="88" y="65"/>
                    <a:pt x="86" y="65"/>
                  </a:cubicBezTo>
                  <a:cubicBezTo>
                    <a:pt x="84" y="64"/>
                    <a:pt x="80" y="66"/>
                    <a:pt x="78" y="67"/>
                  </a:cubicBezTo>
                  <a:cubicBezTo>
                    <a:pt x="76" y="68"/>
                    <a:pt x="73" y="69"/>
                    <a:pt x="71" y="70"/>
                  </a:cubicBezTo>
                  <a:cubicBezTo>
                    <a:pt x="68" y="71"/>
                    <a:pt x="67" y="72"/>
                    <a:pt x="68" y="75"/>
                  </a:cubicBezTo>
                  <a:cubicBezTo>
                    <a:pt x="69" y="78"/>
                    <a:pt x="72" y="78"/>
                    <a:pt x="75" y="79"/>
                  </a:cubicBezTo>
                  <a:cubicBezTo>
                    <a:pt x="77" y="80"/>
                    <a:pt x="80" y="81"/>
                    <a:pt x="81" y="83"/>
                  </a:cubicBezTo>
                  <a:cubicBezTo>
                    <a:pt x="81" y="84"/>
                    <a:pt x="82" y="85"/>
                    <a:pt x="82" y="86"/>
                  </a:cubicBezTo>
                  <a:cubicBezTo>
                    <a:pt x="83" y="88"/>
                    <a:pt x="82" y="90"/>
                    <a:pt x="82" y="91"/>
                  </a:cubicBezTo>
                  <a:cubicBezTo>
                    <a:pt x="82" y="93"/>
                    <a:pt x="82" y="95"/>
                    <a:pt x="80" y="97"/>
                  </a:cubicBezTo>
                  <a:cubicBezTo>
                    <a:pt x="79" y="98"/>
                    <a:pt x="77" y="99"/>
                    <a:pt x="75" y="99"/>
                  </a:cubicBezTo>
                  <a:cubicBezTo>
                    <a:pt x="74" y="99"/>
                    <a:pt x="72" y="98"/>
                    <a:pt x="71" y="99"/>
                  </a:cubicBezTo>
                  <a:cubicBezTo>
                    <a:pt x="69" y="100"/>
                    <a:pt x="70" y="102"/>
                    <a:pt x="69" y="103"/>
                  </a:cubicBezTo>
                  <a:cubicBezTo>
                    <a:pt x="68" y="104"/>
                    <a:pt x="67" y="105"/>
                    <a:pt x="65" y="105"/>
                  </a:cubicBezTo>
                  <a:cubicBezTo>
                    <a:pt x="63" y="106"/>
                    <a:pt x="60" y="104"/>
                    <a:pt x="60" y="108"/>
                  </a:cubicBezTo>
                  <a:cubicBezTo>
                    <a:pt x="63" y="108"/>
                    <a:pt x="68" y="108"/>
                    <a:pt x="66" y="112"/>
                  </a:cubicBezTo>
                  <a:cubicBezTo>
                    <a:pt x="66" y="115"/>
                    <a:pt x="64" y="116"/>
                    <a:pt x="65" y="119"/>
                  </a:cubicBezTo>
                  <a:cubicBezTo>
                    <a:pt x="67" y="117"/>
                    <a:pt x="66" y="124"/>
                    <a:pt x="66" y="125"/>
                  </a:cubicBezTo>
                  <a:cubicBezTo>
                    <a:pt x="69" y="122"/>
                    <a:pt x="70" y="121"/>
                    <a:pt x="73" y="121"/>
                  </a:cubicBezTo>
                  <a:cubicBezTo>
                    <a:pt x="75" y="121"/>
                    <a:pt x="75" y="122"/>
                    <a:pt x="75" y="120"/>
                  </a:cubicBezTo>
                  <a:cubicBezTo>
                    <a:pt x="76" y="119"/>
                    <a:pt x="75" y="118"/>
                    <a:pt x="75" y="117"/>
                  </a:cubicBezTo>
                  <a:cubicBezTo>
                    <a:pt x="79" y="116"/>
                    <a:pt x="85" y="118"/>
                    <a:pt x="87" y="121"/>
                  </a:cubicBezTo>
                  <a:cubicBezTo>
                    <a:pt x="87" y="123"/>
                    <a:pt x="88" y="123"/>
                    <a:pt x="86" y="124"/>
                  </a:cubicBezTo>
                  <a:cubicBezTo>
                    <a:pt x="85" y="124"/>
                    <a:pt x="83" y="124"/>
                    <a:pt x="81" y="124"/>
                  </a:cubicBezTo>
                  <a:cubicBezTo>
                    <a:pt x="79" y="124"/>
                    <a:pt x="78" y="124"/>
                    <a:pt x="77" y="126"/>
                  </a:cubicBezTo>
                  <a:cubicBezTo>
                    <a:pt x="77" y="126"/>
                    <a:pt x="77" y="128"/>
                    <a:pt x="76" y="128"/>
                  </a:cubicBezTo>
                  <a:cubicBezTo>
                    <a:pt x="74" y="129"/>
                    <a:pt x="73" y="128"/>
                    <a:pt x="72" y="130"/>
                  </a:cubicBezTo>
                  <a:cubicBezTo>
                    <a:pt x="71" y="131"/>
                    <a:pt x="71" y="132"/>
                    <a:pt x="71" y="133"/>
                  </a:cubicBezTo>
                  <a:cubicBezTo>
                    <a:pt x="70" y="133"/>
                    <a:pt x="67" y="134"/>
                    <a:pt x="67" y="133"/>
                  </a:cubicBezTo>
                  <a:cubicBezTo>
                    <a:pt x="66" y="133"/>
                    <a:pt x="67" y="132"/>
                    <a:pt x="67" y="131"/>
                  </a:cubicBezTo>
                  <a:cubicBezTo>
                    <a:pt x="64" y="130"/>
                    <a:pt x="63" y="131"/>
                    <a:pt x="64" y="133"/>
                  </a:cubicBezTo>
                  <a:cubicBezTo>
                    <a:pt x="65" y="135"/>
                    <a:pt x="66" y="138"/>
                    <a:pt x="65" y="139"/>
                  </a:cubicBezTo>
                  <a:cubicBezTo>
                    <a:pt x="64" y="141"/>
                    <a:pt x="63" y="141"/>
                    <a:pt x="62" y="141"/>
                  </a:cubicBezTo>
                  <a:cubicBezTo>
                    <a:pt x="61" y="142"/>
                    <a:pt x="60" y="142"/>
                    <a:pt x="59" y="143"/>
                  </a:cubicBezTo>
                  <a:cubicBezTo>
                    <a:pt x="58" y="144"/>
                    <a:pt x="57" y="145"/>
                    <a:pt x="56" y="146"/>
                  </a:cubicBezTo>
                  <a:cubicBezTo>
                    <a:pt x="54" y="149"/>
                    <a:pt x="53" y="151"/>
                    <a:pt x="50" y="153"/>
                  </a:cubicBezTo>
                  <a:cubicBezTo>
                    <a:pt x="49" y="154"/>
                    <a:pt x="49" y="154"/>
                    <a:pt x="49" y="155"/>
                  </a:cubicBezTo>
                  <a:cubicBezTo>
                    <a:pt x="48" y="157"/>
                    <a:pt x="49" y="159"/>
                    <a:pt x="49" y="161"/>
                  </a:cubicBezTo>
                  <a:cubicBezTo>
                    <a:pt x="49" y="160"/>
                    <a:pt x="50" y="159"/>
                    <a:pt x="50" y="158"/>
                  </a:cubicBezTo>
                  <a:cubicBezTo>
                    <a:pt x="51" y="157"/>
                    <a:pt x="50" y="156"/>
                    <a:pt x="49" y="155"/>
                  </a:cubicBezTo>
                  <a:cubicBezTo>
                    <a:pt x="47" y="154"/>
                    <a:pt x="47" y="154"/>
                    <a:pt x="45" y="154"/>
                  </a:cubicBezTo>
                  <a:cubicBezTo>
                    <a:pt x="44" y="154"/>
                    <a:pt x="43" y="153"/>
                    <a:pt x="42" y="154"/>
                  </a:cubicBezTo>
                  <a:cubicBezTo>
                    <a:pt x="41" y="154"/>
                    <a:pt x="40" y="154"/>
                    <a:pt x="39" y="154"/>
                  </a:cubicBezTo>
                  <a:cubicBezTo>
                    <a:pt x="38" y="154"/>
                    <a:pt x="37" y="154"/>
                    <a:pt x="36" y="154"/>
                  </a:cubicBezTo>
                  <a:cubicBezTo>
                    <a:pt x="35" y="154"/>
                    <a:pt x="35" y="154"/>
                    <a:pt x="34" y="155"/>
                  </a:cubicBezTo>
                  <a:cubicBezTo>
                    <a:pt x="33" y="155"/>
                    <a:pt x="29" y="156"/>
                    <a:pt x="28" y="155"/>
                  </a:cubicBezTo>
                  <a:cubicBezTo>
                    <a:pt x="27" y="154"/>
                    <a:pt x="28" y="153"/>
                    <a:pt x="27" y="153"/>
                  </a:cubicBezTo>
                  <a:cubicBezTo>
                    <a:pt x="27" y="152"/>
                    <a:pt x="26" y="151"/>
                    <a:pt x="25" y="151"/>
                  </a:cubicBezTo>
                  <a:cubicBezTo>
                    <a:pt x="21" y="149"/>
                    <a:pt x="18" y="147"/>
                    <a:pt x="14" y="147"/>
                  </a:cubicBezTo>
                  <a:cubicBezTo>
                    <a:pt x="11" y="147"/>
                    <a:pt x="11" y="146"/>
                    <a:pt x="10" y="144"/>
                  </a:cubicBezTo>
                  <a:cubicBezTo>
                    <a:pt x="8" y="143"/>
                    <a:pt x="5" y="142"/>
                    <a:pt x="7" y="139"/>
                  </a:cubicBezTo>
                  <a:cubicBezTo>
                    <a:pt x="7" y="139"/>
                    <a:pt x="7" y="138"/>
                    <a:pt x="8" y="137"/>
                  </a:cubicBezTo>
                  <a:cubicBezTo>
                    <a:pt x="8" y="137"/>
                    <a:pt x="9" y="137"/>
                    <a:pt x="10" y="137"/>
                  </a:cubicBezTo>
                  <a:cubicBezTo>
                    <a:pt x="10" y="136"/>
                    <a:pt x="11" y="136"/>
                    <a:pt x="10" y="135"/>
                  </a:cubicBezTo>
                  <a:cubicBezTo>
                    <a:pt x="10" y="135"/>
                    <a:pt x="10" y="134"/>
                    <a:pt x="9" y="134"/>
                  </a:cubicBezTo>
                  <a:cubicBezTo>
                    <a:pt x="9" y="134"/>
                    <a:pt x="9" y="134"/>
                    <a:pt x="9" y="133"/>
                  </a:cubicBezTo>
                  <a:cubicBezTo>
                    <a:pt x="8" y="132"/>
                    <a:pt x="8" y="130"/>
                    <a:pt x="9" y="129"/>
                  </a:cubicBezTo>
                  <a:cubicBezTo>
                    <a:pt x="9" y="127"/>
                    <a:pt x="10" y="126"/>
                    <a:pt x="12" y="125"/>
                  </a:cubicBezTo>
                  <a:cubicBezTo>
                    <a:pt x="13" y="125"/>
                    <a:pt x="14" y="124"/>
                    <a:pt x="15" y="125"/>
                  </a:cubicBezTo>
                  <a:cubicBezTo>
                    <a:pt x="16" y="125"/>
                    <a:pt x="16" y="125"/>
                    <a:pt x="16" y="126"/>
                  </a:cubicBezTo>
                  <a:cubicBezTo>
                    <a:pt x="17" y="126"/>
                    <a:pt x="18" y="127"/>
                    <a:pt x="19" y="128"/>
                  </a:cubicBezTo>
                  <a:cubicBezTo>
                    <a:pt x="20" y="128"/>
                    <a:pt x="21" y="128"/>
                    <a:pt x="22" y="128"/>
                  </a:cubicBezTo>
                  <a:cubicBezTo>
                    <a:pt x="22" y="128"/>
                    <a:pt x="22" y="128"/>
                    <a:pt x="23" y="128"/>
                  </a:cubicBezTo>
                  <a:cubicBezTo>
                    <a:pt x="23" y="128"/>
                    <a:pt x="24" y="130"/>
                    <a:pt x="24" y="130"/>
                  </a:cubicBezTo>
                  <a:cubicBezTo>
                    <a:pt x="26" y="132"/>
                    <a:pt x="28" y="133"/>
                    <a:pt x="30" y="132"/>
                  </a:cubicBezTo>
                  <a:cubicBezTo>
                    <a:pt x="32" y="132"/>
                    <a:pt x="32" y="132"/>
                    <a:pt x="33" y="133"/>
                  </a:cubicBezTo>
                  <a:cubicBezTo>
                    <a:pt x="34" y="135"/>
                    <a:pt x="35" y="137"/>
                    <a:pt x="37" y="135"/>
                  </a:cubicBezTo>
                  <a:cubicBezTo>
                    <a:pt x="38" y="134"/>
                    <a:pt x="38" y="133"/>
                    <a:pt x="40" y="132"/>
                  </a:cubicBezTo>
                  <a:cubicBezTo>
                    <a:pt x="40" y="132"/>
                    <a:pt x="41" y="132"/>
                    <a:pt x="42" y="132"/>
                  </a:cubicBezTo>
                  <a:cubicBezTo>
                    <a:pt x="42" y="130"/>
                    <a:pt x="41" y="128"/>
                    <a:pt x="42" y="127"/>
                  </a:cubicBezTo>
                  <a:cubicBezTo>
                    <a:pt x="43" y="126"/>
                    <a:pt x="46" y="124"/>
                    <a:pt x="47" y="125"/>
                  </a:cubicBezTo>
                  <a:cubicBezTo>
                    <a:pt x="48" y="125"/>
                    <a:pt x="48" y="126"/>
                    <a:pt x="49" y="127"/>
                  </a:cubicBezTo>
                  <a:cubicBezTo>
                    <a:pt x="49" y="125"/>
                    <a:pt x="48" y="120"/>
                    <a:pt x="49" y="119"/>
                  </a:cubicBezTo>
                  <a:cubicBezTo>
                    <a:pt x="50" y="119"/>
                    <a:pt x="52" y="121"/>
                    <a:pt x="52" y="121"/>
                  </a:cubicBezTo>
                  <a:cubicBezTo>
                    <a:pt x="54" y="123"/>
                    <a:pt x="54" y="123"/>
                    <a:pt x="56" y="124"/>
                  </a:cubicBezTo>
                  <a:cubicBezTo>
                    <a:pt x="57" y="124"/>
                    <a:pt x="57" y="125"/>
                    <a:pt x="58" y="125"/>
                  </a:cubicBezTo>
                  <a:cubicBezTo>
                    <a:pt x="58" y="124"/>
                    <a:pt x="58" y="123"/>
                    <a:pt x="58" y="123"/>
                  </a:cubicBezTo>
                  <a:cubicBezTo>
                    <a:pt x="57" y="121"/>
                    <a:pt x="52" y="119"/>
                    <a:pt x="51" y="119"/>
                  </a:cubicBezTo>
                  <a:cubicBezTo>
                    <a:pt x="50" y="117"/>
                    <a:pt x="48" y="115"/>
                    <a:pt x="46" y="113"/>
                  </a:cubicBezTo>
                  <a:cubicBezTo>
                    <a:pt x="44" y="112"/>
                    <a:pt x="44" y="111"/>
                    <a:pt x="44" y="109"/>
                  </a:cubicBezTo>
                  <a:cubicBezTo>
                    <a:pt x="44" y="106"/>
                    <a:pt x="44" y="106"/>
                    <a:pt x="41" y="104"/>
                  </a:cubicBezTo>
                  <a:cubicBezTo>
                    <a:pt x="39" y="104"/>
                    <a:pt x="38" y="104"/>
                    <a:pt x="36" y="103"/>
                  </a:cubicBezTo>
                  <a:cubicBezTo>
                    <a:pt x="35" y="103"/>
                    <a:pt x="35" y="103"/>
                    <a:pt x="34" y="102"/>
                  </a:cubicBezTo>
                  <a:cubicBezTo>
                    <a:pt x="33" y="102"/>
                    <a:pt x="31" y="102"/>
                    <a:pt x="29" y="102"/>
                  </a:cubicBezTo>
                  <a:cubicBezTo>
                    <a:pt x="28" y="102"/>
                    <a:pt x="27" y="103"/>
                    <a:pt x="26" y="103"/>
                  </a:cubicBezTo>
                  <a:cubicBezTo>
                    <a:pt x="25" y="103"/>
                    <a:pt x="23" y="101"/>
                    <a:pt x="22" y="100"/>
                  </a:cubicBezTo>
                  <a:cubicBezTo>
                    <a:pt x="21" y="100"/>
                    <a:pt x="18" y="98"/>
                    <a:pt x="18" y="98"/>
                  </a:cubicBezTo>
                  <a:cubicBezTo>
                    <a:pt x="18" y="97"/>
                    <a:pt x="18" y="96"/>
                    <a:pt x="18" y="96"/>
                  </a:cubicBezTo>
                  <a:cubicBezTo>
                    <a:pt x="18" y="93"/>
                    <a:pt x="17" y="77"/>
                    <a:pt x="13" y="78"/>
                  </a:cubicBezTo>
                  <a:cubicBezTo>
                    <a:pt x="12" y="80"/>
                    <a:pt x="13" y="82"/>
                    <a:pt x="13" y="84"/>
                  </a:cubicBezTo>
                  <a:cubicBezTo>
                    <a:pt x="13" y="82"/>
                    <a:pt x="12" y="77"/>
                    <a:pt x="14" y="76"/>
                  </a:cubicBezTo>
                  <a:cubicBezTo>
                    <a:pt x="14" y="75"/>
                    <a:pt x="16" y="75"/>
                    <a:pt x="15" y="73"/>
                  </a:cubicBezTo>
                  <a:cubicBezTo>
                    <a:pt x="14" y="71"/>
                    <a:pt x="11" y="71"/>
                    <a:pt x="10" y="68"/>
                  </a:cubicBezTo>
                  <a:cubicBezTo>
                    <a:pt x="9" y="67"/>
                    <a:pt x="10" y="65"/>
                    <a:pt x="10" y="64"/>
                  </a:cubicBezTo>
                  <a:cubicBezTo>
                    <a:pt x="10" y="63"/>
                    <a:pt x="10" y="62"/>
                    <a:pt x="10" y="61"/>
                  </a:cubicBezTo>
                  <a:cubicBezTo>
                    <a:pt x="9" y="58"/>
                    <a:pt x="5" y="58"/>
                    <a:pt x="3" y="56"/>
                  </a:cubicBezTo>
                  <a:cubicBezTo>
                    <a:pt x="2" y="55"/>
                    <a:pt x="2" y="55"/>
                    <a:pt x="2" y="53"/>
                  </a:cubicBezTo>
                  <a:cubicBezTo>
                    <a:pt x="1" y="52"/>
                    <a:pt x="0" y="51"/>
                    <a:pt x="1" y="50"/>
                  </a:cubicBezTo>
                  <a:cubicBezTo>
                    <a:pt x="2" y="49"/>
                    <a:pt x="3" y="49"/>
                    <a:pt x="4" y="50"/>
                  </a:cubicBezTo>
                  <a:cubicBezTo>
                    <a:pt x="5" y="51"/>
                    <a:pt x="6" y="53"/>
                    <a:pt x="7" y="54"/>
                  </a:cubicBezTo>
                  <a:cubicBezTo>
                    <a:pt x="9" y="55"/>
                    <a:pt x="10" y="50"/>
                    <a:pt x="11" y="49"/>
                  </a:cubicBezTo>
                  <a:cubicBezTo>
                    <a:pt x="13" y="46"/>
                    <a:pt x="16" y="51"/>
                    <a:pt x="18" y="50"/>
                  </a:cubicBezTo>
                  <a:cubicBezTo>
                    <a:pt x="21" y="50"/>
                    <a:pt x="23" y="45"/>
                    <a:pt x="25" y="43"/>
                  </a:cubicBezTo>
                  <a:cubicBezTo>
                    <a:pt x="27" y="42"/>
                    <a:pt x="28" y="41"/>
                    <a:pt x="30" y="41"/>
                  </a:cubicBezTo>
                  <a:cubicBezTo>
                    <a:pt x="31" y="40"/>
                    <a:pt x="35" y="40"/>
                    <a:pt x="34" y="37"/>
                  </a:cubicBezTo>
                  <a:cubicBezTo>
                    <a:pt x="34" y="36"/>
                    <a:pt x="33" y="36"/>
                    <a:pt x="32" y="35"/>
                  </a:cubicBezTo>
                  <a:cubicBezTo>
                    <a:pt x="31" y="35"/>
                    <a:pt x="30" y="34"/>
                    <a:pt x="28" y="33"/>
                  </a:cubicBezTo>
                  <a:cubicBezTo>
                    <a:pt x="26" y="31"/>
                    <a:pt x="24" y="31"/>
                    <a:pt x="21" y="30"/>
                  </a:cubicBezTo>
                  <a:cubicBezTo>
                    <a:pt x="20" y="29"/>
                    <a:pt x="20" y="29"/>
                    <a:pt x="20" y="28"/>
                  </a:cubicBezTo>
                  <a:cubicBezTo>
                    <a:pt x="23" y="27"/>
                    <a:pt x="25" y="29"/>
                    <a:pt x="28" y="30"/>
                  </a:cubicBezTo>
                  <a:cubicBezTo>
                    <a:pt x="30" y="31"/>
                    <a:pt x="32" y="31"/>
                    <a:pt x="34" y="31"/>
                  </a:cubicBezTo>
                  <a:cubicBezTo>
                    <a:pt x="35" y="30"/>
                    <a:pt x="36" y="30"/>
                    <a:pt x="36" y="29"/>
                  </a:cubicBezTo>
                  <a:cubicBezTo>
                    <a:pt x="40" y="28"/>
                    <a:pt x="45" y="28"/>
                    <a:pt x="48" y="28"/>
                  </a:cubicBezTo>
                  <a:cubicBezTo>
                    <a:pt x="49" y="30"/>
                    <a:pt x="50" y="34"/>
                    <a:pt x="49" y="35"/>
                  </a:cubicBezTo>
                  <a:cubicBezTo>
                    <a:pt x="49" y="36"/>
                    <a:pt x="46" y="36"/>
                    <a:pt x="46" y="37"/>
                  </a:cubicBezTo>
                  <a:cubicBezTo>
                    <a:pt x="45" y="39"/>
                    <a:pt x="46" y="41"/>
                    <a:pt x="46" y="43"/>
                  </a:cubicBezTo>
                  <a:lnTo>
                    <a:pt x="45" y="42"/>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61" name="Freeform 108">
              <a:extLst>
                <a:ext uri="{FF2B5EF4-FFF2-40B4-BE49-F238E27FC236}">
                  <a16:creationId xmlns:a16="http://schemas.microsoft.com/office/drawing/2014/main" id="{65D875BC-C83D-49FD-A4CA-966D28A72F31}"/>
                </a:ext>
              </a:extLst>
            </p:cNvPr>
            <p:cNvSpPr>
              <a:spLocks/>
            </p:cNvSpPr>
            <p:nvPr/>
          </p:nvSpPr>
          <p:spPr bwMode="auto">
            <a:xfrm>
              <a:off x="8866735" y="3996683"/>
              <a:ext cx="48454" cy="51222"/>
            </a:xfrm>
            <a:custGeom>
              <a:avLst/>
              <a:gdLst/>
              <a:ahLst/>
              <a:cxnLst>
                <a:cxn ang="0">
                  <a:pos x="26" y="15"/>
                </a:cxn>
                <a:cxn ang="0">
                  <a:pos x="20" y="8"/>
                </a:cxn>
                <a:cxn ang="0">
                  <a:pos x="9" y="0"/>
                </a:cxn>
                <a:cxn ang="0">
                  <a:pos x="2" y="5"/>
                </a:cxn>
                <a:cxn ang="0">
                  <a:pos x="3" y="18"/>
                </a:cxn>
                <a:cxn ang="0">
                  <a:pos x="10" y="29"/>
                </a:cxn>
                <a:cxn ang="0">
                  <a:pos x="19" y="31"/>
                </a:cxn>
                <a:cxn ang="0">
                  <a:pos x="28" y="28"/>
                </a:cxn>
                <a:cxn ang="0">
                  <a:pos x="28" y="16"/>
                </a:cxn>
              </a:cxnLst>
              <a:rect l="0" t="0" r="r" b="b"/>
              <a:pathLst>
                <a:path w="30" h="32">
                  <a:moveTo>
                    <a:pt x="26" y="15"/>
                  </a:moveTo>
                  <a:cubicBezTo>
                    <a:pt x="25" y="12"/>
                    <a:pt x="22" y="10"/>
                    <a:pt x="20" y="8"/>
                  </a:cubicBezTo>
                  <a:cubicBezTo>
                    <a:pt x="17" y="5"/>
                    <a:pt x="13" y="0"/>
                    <a:pt x="9" y="0"/>
                  </a:cubicBezTo>
                  <a:cubicBezTo>
                    <a:pt x="7" y="0"/>
                    <a:pt x="3" y="3"/>
                    <a:pt x="2" y="5"/>
                  </a:cubicBezTo>
                  <a:cubicBezTo>
                    <a:pt x="0" y="8"/>
                    <a:pt x="2" y="15"/>
                    <a:pt x="3" y="18"/>
                  </a:cubicBezTo>
                  <a:cubicBezTo>
                    <a:pt x="5" y="22"/>
                    <a:pt x="7" y="26"/>
                    <a:pt x="10" y="29"/>
                  </a:cubicBezTo>
                  <a:cubicBezTo>
                    <a:pt x="12" y="32"/>
                    <a:pt x="15" y="32"/>
                    <a:pt x="19" y="31"/>
                  </a:cubicBezTo>
                  <a:cubicBezTo>
                    <a:pt x="22" y="31"/>
                    <a:pt x="27" y="31"/>
                    <a:pt x="28" y="28"/>
                  </a:cubicBezTo>
                  <a:cubicBezTo>
                    <a:pt x="30" y="26"/>
                    <a:pt x="30" y="18"/>
                    <a:pt x="28" y="16"/>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62" name="Freeform 109">
              <a:extLst>
                <a:ext uri="{FF2B5EF4-FFF2-40B4-BE49-F238E27FC236}">
                  <a16:creationId xmlns:a16="http://schemas.microsoft.com/office/drawing/2014/main" id="{4EAC5AF2-4077-4D7A-9EE3-FB4E8F15FBA5}"/>
                </a:ext>
              </a:extLst>
            </p:cNvPr>
            <p:cNvSpPr>
              <a:spLocks/>
            </p:cNvSpPr>
            <p:nvPr/>
          </p:nvSpPr>
          <p:spPr bwMode="auto">
            <a:xfrm>
              <a:off x="8094252" y="4052058"/>
              <a:ext cx="808477" cy="1077047"/>
            </a:xfrm>
            <a:custGeom>
              <a:avLst/>
              <a:gdLst/>
              <a:ahLst/>
              <a:cxnLst>
                <a:cxn ang="0">
                  <a:pos x="480" y="297"/>
                </a:cxn>
                <a:cxn ang="0">
                  <a:pos x="483" y="257"/>
                </a:cxn>
                <a:cxn ang="0">
                  <a:pos x="476" y="216"/>
                </a:cxn>
                <a:cxn ang="0">
                  <a:pos x="458" y="173"/>
                </a:cxn>
                <a:cxn ang="0">
                  <a:pos x="446" y="106"/>
                </a:cxn>
                <a:cxn ang="0">
                  <a:pos x="445" y="78"/>
                </a:cxn>
                <a:cxn ang="0">
                  <a:pos x="401" y="61"/>
                </a:cxn>
                <a:cxn ang="0">
                  <a:pos x="426" y="54"/>
                </a:cxn>
                <a:cxn ang="0">
                  <a:pos x="419" y="31"/>
                </a:cxn>
                <a:cxn ang="0">
                  <a:pos x="405" y="38"/>
                </a:cxn>
                <a:cxn ang="0">
                  <a:pos x="398" y="38"/>
                </a:cxn>
                <a:cxn ang="0">
                  <a:pos x="390" y="49"/>
                </a:cxn>
                <a:cxn ang="0">
                  <a:pos x="352" y="57"/>
                </a:cxn>
                <a:cxn ang="0">
                  <a:pos x="321" y="60"/>
                </a:cxn>
                <a:cxn ang="0">
                  <a:pos x="304" y="84"/>
                </a:cxn>
                <a:cxn ang="0">
                  <a:pos x="286" y="66"/>
                </a:cxn>
                <a:cxn ang="0">
                  <a:pos x="282" y="34"/>
                </a:cxn>
                <a:cxn ang="0">
                  <a:pos x="256" y="48"/>
                </a:cxn>
                <a:cxn ang="0">
                  <a:pos x="223" y="42"/>
                </a:cxn>
                <a:cxn ang="0">
                  <a:pos x="222" y="10"/>
                </a:cxn>
                <a:cxn ang="0">
                  <a:pos x="187" y="11"/>
                </a:cxn>
                <a:cxn ang="0">
                  <a:pos x="157" y="1"/>
                </a:cxn>
                <a:cxn ang="0">
                  <a:pos x="163" y="30"/>
                </a:cxn>
                <a:cxn ang="0">
                  <a:pos x="173" y="41"/>
                </a:cxn>
                <a:cxn ang="0">
                  <a:pos x="155" y="59"/>
                </a:cxn>
                <a:cxn ang="0">
                  <a:pos x="158" y="74"/>
                </a:cxn>
                <a:cxn ang="0">
                  <a:pos x="169" y="96"/>
                </a:cxn>
                <a:cxn ang="0">
                  <a:pos x="169" y="101"/>
                </a:cxn>
                <a:cxn ang="0">
                  <a:pos x="138" y="113"/>
                </a:cxn>
                <a:cxn ang="0">
                  <a:pos x="123" y="134"/>
                </a:cxn>
                <a:cxn ang="0">
                  <a:pos x="96" y="112"/>
                </a:cxn>
                <a:cxn ang="0">
                  <a:pos x="66" y="146"/>
                </a:cxn>
                <a:cxn ang="0">
                  <a:pos x="56" y="203"/>
                </a:cxn>
                <a:cxn ang="0">
                  <a:pos x="59" y="228"/>
                </a:cxn>
                <a:cxn ang="0">
                  <a:pos x="43" y="265"/>
                </a:cxn>
                <a:cxn ang="0">
                  <a:pos x="0" y="283"/>
                </a:cxn>
                <a:cxn ang="0">
                  <a:pos x="10" y="324"/>
                </a:cxn>
                <a:cxn ang="0">
                  <a:pos x="4" y="351"/>
                </a:cxn>
                <a:cxn ang="0">
                  <a:pos x="1" y="377"/>
                </a:cxn>
                <a:cxn ang="0">
                  <a:pos x="13" y="414"/>
                </a:cxn>
                <a:cxn ang="0">
                  <a:pos x="28" y="457"/>
                </a:cxn>
                <a:cxn ang="0">
                  <a:pos x="79" y="505"/>
                </a:cxn>
                <a:cxn ang="0">
                  <a:pos x="95" y="563"/>
                </a:cxn>
                <a:cxn ang="0">
                  <a:pos x="110" y="637"/>
                </a:cxn>
                <a:cxn ang="0">
                  <a:pos x="147" y="627"/>
                </a:cxn>
                <a:cxn ang="0">
                  <a:pos x="189" y="640"/>
                </a:cxn>
                <a:cxn ang="0">
                  <a:pos x="233" y="655"/>
                </a:cxn>
                <a:cxn ang="0">
                  <a:pos x="289" y="643"/>
                </a:cxn>
                <a:cxn ang="0">
                  <a:pos x="341" y="629"/>
                </a:cxn>
                <a:cxn ang="0">
                  <a:pos x="375" y="634"/>
                </a:cxn>
                <a:cxn ang="0">
                  <a:pos x="364" y="603"/>
                </a:cxn>
                <a:cxn ang="0">
                  <a:pos x="398" y="571"/>
                </a:cxn>
                <a:cxn ang="0">
                  <a:pos x="418" y="552"/>
                </a:cxn>
                <a:cxn ang="0">
                  <a:pos x="398" y="517"/>
                </a:cxn>
                <a:cxn ang="0">
                  <a:pos x="365" y="488"/>
                </a:cxn>
                <a:cxn ang="0">
                  <a:pos x="354" y="445"/>
                </a:cxn>
                <a:cxn ang="0">
                  <a:pos x="339" y="413"/>
                </a:cxn>
                <a:cxn ang="0">
                  <a:pos x="361" y="401"/>
                </a:cxn>
                <a:cxn ang="0">
                  <a:pos x="392" y="392"/>
                </a:cxn>
                <a:cxn ang="0">
                  <a:pos x="412" y="380"/>
                </a:cxn>
                <a:cxn ang="0">
                  <a:pos x="446" y="363"/>
                </a:cxn>
                <a:cxn ang="0">
                  <a:pos x="472" y="359"/>
                </a:cxn>
                <a:cxn ang="0">
                  <a:pos x="496" y="326"/>
                </a:cxn>
              </a:cxnLst>
              <a:rect l="0" t="0" r="r" b="b"/>
              <a:pathLst>
                <a:path w="496" h="661">
                  <a:moveTo>
                    <a:pt x="496" y="323"/>
                  </a:moveTo>
                  <a:cubicBezTo>
                    <a:pt x="495" y="322"/>
                    <a:pt x="495" y="321"/>
                    <a:pt x="494" y="320"/>
                  </a:cubicBezTo>
                  <a:cubicBezTo>
                    <a:pt x="494" y="319"/>
                    <a:pt x="493" y="318"/>
                    <a:pt x="492" y="317"/>
                  </a:cubicBezTo>
                  <a:cubicBezTo>
                    <a:pt x="492" y="317"/>
                    <a:pt x="491" y="317"/>
                    <a:pt x="491" y="316"/>
                  </a:cubicBezTo>
                  <a:cubicBezTo>
                    <a:pt x="491" y="316"/>
                    <a:pt x="491" y="315"/>
                    <a:pt x="490" y="314"/>
                  </a:cubicBezTo>
                  <a:cubicBezTo>
                    <a:pt x="490" y="312"/>
                    <a:pt x="490" y="311"/>
                    <a:pt x="489" y="309"/>
                  </a:cubicBezTo>
                  <a:cubicBezTo>
                    <a:pt x="488" y="308"/>
                    <a:pt x="488" y="308"/>
                    <a:pt x="487" y="307"/>
                  </a:cubicBezTo>
                  <a:cubicBezTo>
                    <a:pt x="486" y="306"/>
                    <a:pt x="484" y="306"/>
                    <a:pt x="483" y="305"/>
                  </a:cubicBezTo>
                  <a:cubicBezTo>
                    <a:pt x="482" y="304"/>
                    <a:pt x="481" y="303"/>
                    <a:pt x="479" y="302"/>
                  </a:cubicBezTo>
                  <a:cubicBezTo>
                    <a:pt x="478" y="301"/>
                    <a:pt x="478" y="301"/>
                    <a:pt x="478" y="301"/>
                  </a:cubicBezTo>
                  <a:cubicBezTo>
                    <a:pt x="477" y="300"/>
                    <a:pt x="476" y="299"/>
                    <a:pt x="477" y="298"/>
                  </a:cubicBezTo>
                  <a:cubicBezTo>
                    <a:pt x="478" y="298"/>
                    <a:pt x="479" y="298"/>
                    <a:pt x="479" y="297"/>
                  </a:cubicBezTo>
                  <a:cubicBezTo>
                    <a:pt x="479" y="297"/>
                    <a:pt x="480" y="297"/>
                    <a:pt x="480" y="297"/>
                  </a:cubicBezTo>
                  <a:cubicBezTo>
                    <a:pt x="480" y="296"/>
                    <a:pt x="481" y="296"/>
                    <a:pt x="481" y="295"/>
                  </a:cubicBezTo>
                  <a:cubicBezTo>
                    <a:pt x="481" y="293"/>
                    <a:pt x="480" y="291"/>
                    <a:pt x="480" y="289"/>
                  </a:cubicBezTo>
                  <a:cubicBezTo>
                    <a:pt x="480" y="290"/>
                    <a:pt x="479" y="288"/>
                    <a:pt x="479" y="288"/>
                  </a:cubicBezTo>
                  <a:cubicBezTo>
                    <a:pt x="479" y="288"/>
                    <a:pt x="478" y="288"/>
                    <a:pt x="478" y="287"/>
                  </a:cubicBezTo>
                  <a:cubicBezTo>
                    <a:pt x="478" y="287"/>
                    <a:pt x="478" y="286"/>
                    <a:pt x="478" y="286"/>
                  </a:cubicBezTo>
                  <a:cubicBezTo>
                    <a:pt x="477" y="284"/>
                    <a:pt x="475" y="282"/>
                    <a:pt x="474" y="280"/>
                  </a:cubicBezTo>
                  <a:cubicBezTo>
                    <a:pt x="475" y="279"/>
                    <a:pt x="476" y="278"/>
                    <a:pt x="477" y="278"/>
                  </a:cubicBezTo>
                  <a:cubicBezTo>
                    <a:pt x="476" y="278"/>
                    <a:pt x="475" y="279"/>
                    <a:pt x="474" y="278"/>
                  </a:cubicBezTo>
                  <a:cubicBezTo>
                    <a:pt x="474" y="277"/>
                    <a:pt x="474" y="274"/>
                    <a:pt x="474" y="273"/>
                  </a:cubicBezTo>
                  <a:cubicBezTo>
                    <a:pt x="474" y="270"/>
                    <a:pt x="473" y="269"/>
                    <a:pt x="477" y="268"/>
                  </a:cubicBezTo>
                  <a:cubicBezTo>
                    <a:pt x="479" y="268"/>
                    <a:pt x="481" y="268"/>
                    <a:pt x="482" y="266"/>
                  </a:cubicBezTo>
                  <a:cubicBezTo>
                    <a:pt x="482" y="265"/>
                    <a:pt x="482" y="265"/>
                    <a:pt x="482" y="265"/>
                  </a:cubicBezTo>
                  <a:cubicBezTo>
                    <a:pt x="482" y="262"/>
                    <a:pt x="482" y="260"/>
                    <a:pt x="483" y="257"/>
                  </a:cubicBezTo>
                  <a:cubicBezTo>
                    <a:pt x="483" y="254"/>
                    <a:pt x="485" y="251"/>
                    <a:pt x="482" y="249"/>
                  </a:cubicBezTo>
                  <a:cubicBezTo>
                    <a:pt x="482" y="248"/>
                    <a:pt x="479" y="247"/>
                    <a:pt x="479" y="246"/>
                  </a:cubicBezTo>
                  <a:cubicBezTo>
                    <a:pt x="478" y="245"/>
                    <a:pt x="479" y="245"/>
                    <a:pt x="479" y="244"/>
                  </a:cubicBezTo>
                  <a:cubicBezTo>
                    <a:pt x="479" y="243"/>
                    <a:pt x="478" y="242"/>
                    <a:pt x="478" y="240"/>
                  </a:cubicBezTo>
                  <a:cubicBezTo>
                    <a:pt x="478" y="240"/>
                    <a:pt x="478" y="238"/>
                    <a:pt x="478" y="238"/>
                  </a:cubicBezTo>
                  <a:cubicBezTo>
                    <a:pt x="477" y="237"/>
                    <a:pt x="476" y="237"/>
                    <a:pt x="476" y="237"/>
                  </a:cubicBezTo>
                  <a:cubicBezTo>
                    <a:pt x="476" y="237"/>
                    <a:pt x="476" y="236"/>
                    <a:pt x="475" y="236"/>
                  </a:cubicBezTo>
                  <a:cubicBezTo>
                    <a:pt x="475" y="236"/>
                    <a:pt x="475" y="236"/>
                    <a:pt x="474" y="235"/>
                  </a:cubicBezTo>
                  <a:cubicBezTo>
                    <a:pt x="474" y="234"/>
                    <a:pt x="473" y="231"/>
                    <a:pt x="473" y="230"/>
                  </a:cubicBezTo>
                  <a:cubicBezTo>
                    <a:pt x="473" y="228"/>
                    <a:pt x="473" y="227"/>
                    <a:pt x="473" y="225"/>
                  </a:cubicBezTo>
                  <a:cubicBezTo>
                    <a:pt x="472" y="223"/>
                    <a:pt x="472" y="224"/>
                    <a:pt x="473" y="223"/>
                  </a:cubicBezTo>
                  <a:cubicBezTo>
                    <a:pt x="474" y="221"/>
                    <a:pt x="475" y="221"/>
                    <a:pt x="475" y="219"/>
                  </a:cubicBezTo>
                  <a:cubicBezTo>
                    <a:pt x="476" y="218"/>
                    <a:pt x="476" y="217"/>
                    <a:pt x="476" y="216"/>
                  </a:cubicBezTo>
                  <a:cubicBezTo>
                    <a:pt x="476" y="215"/>
                    <a:pt x="477" y="213"/>
                    <a:pt x="477" y="212"/>
                  </a:cubicBezTo>
                  <a:cubicBezTo>
                    <a:pt x="476" y="209"/>
                    <a:pt x="472" y="209"/>
                    <a:pt x="470" y="206"/>
                  </a:cubicBezTo>
                  <a:cubicBezTo>
                    <a:pt x="470" y="206"/>
                    <a:pt x="470" y="205"/>
                    <a:pt x="470" y="205"/>
                  </a:cubicBezTo>
                  <a:cubicBezTo>
                    <a:pt x="469" y="203"/>
                    <a:pt x="469" y="201"/>
                    <a:pt x="467" y="200"/>
                  </a:cubicBezTo>
                  <a:cubicBezTo>
                    <a:pt x="466" y="198"/>
                    <a:pt x="465" y="198"/>
                    <a:pt x="464" y="197"/>
                  </a:cubicBezTo>
                  <a:cubicBezTo>
                    <a:pt x="463" y="196"/>
                    <a:pt x="462" y="196"/>
                    <a:pt x="461" y="195"/>
                  </a:cubicBezTo>
                  <a:cubicBezTo>
                    <a:pt x="459" y="194"/>
                    <a:pt x="458" y="193"/>
                    <a:pt x="457" y="191"/>
                  </a:cubicBezTo>
                  <a:cubicBezTo>
                    <a:pt x="456" y="190"/>
                    <a:pt x="455" y="189"/>
                    <a:pt x="453" y="188"/>
                  </a:cubicBezTo>
                  <a:cubicBezTo>
                    <a:pt x="453" y="187"/>
                    <a:pt x="451" y="187"/>
                    <a:pt x="451" y="185"/>
                  </a:cubicBezTo>
                  <a:cubicBezTo>
                    <a:pt x="451" y="185"/>
                    <a:pt x="452" y="184"/>
                    <a:pt x="452" y="184"/>
                  </a:cubicBezTo>
                  <a:cubicBezTo>
                    <a:pt x="452" y="184"/>
                    <a:pt x="452" y="183"/>
                    <a:pt x="452" y="183"/>
                  </a:cubicBezTo>
                  <a:cubicBezTo>
                    <a:pt x="453" y="181"/>
                    <a:pt x="454" y="179"/>
                    <a:pt x="455" y="177"/>
                  </a:cubicBezTo>
                  <a:cubicBezTo>
                    <a:pt x="456" y="176"/>
                    <a:pt x="457" y="175"/>
                    <a:pt x="458" y="173"/>
                  </a:cubicBezTo>
                  <a:cubicBezTo>
                    <a:pt x="458" y="172"/>
                    <a:pt x="459" y="171"/>
                    <a:pt x="459" y="170"/>
                  </a:cubicBezTo>
                  <a:cubicBezTo>
                    <a:pt x="460" y="169"/>
                    <a:pt x="461" y="169"/>
                    <a:pt x="461" y="169"/>
                  </a:cubicBezTo>
                  <a:cubicBezTo>
                    <a:pt x="462" y="168"/>
                    <a:pt x="463" y="165"/>
                    <a:pt x="464" y="164"/>
                  </a:cubicBezTo>
                  <a:cubicBezTo>
                    <a:pt x="466" y="162"/>
                    <a:pt x="467" y="161"/>
                    <a:pt x="468" y="158"/>
                  </a:cubicBezTo>
                  <a:cubicBezTo>
                    <a:pt x="469" y="156"/>
                    <a:pt x="469" y="154"/>
                    <a:pt x="469" y="151"/>
                  </a:cubicBezTo>
                  <a:cubicBezTo>
                    <a:pt x="469" y="149"/>
                    <a:pt x="470" y="145"/>
                    <a:pt x="469" y="143"/>
                  </a:cubicBezTo>
                  <a:cubicBezTo>
                    <a:pt x="468" y="140"/>
                    <a:pt x="466" y="137"/>
                    <a:pt x="465" y="135"/>
                  </a:cubicBezTo>
                  <a:cubicBezTo>
                    <a:pt x="463" y="130"/>
                    <a:pt x="462" y="126"/>
                    <a:pt x="460" y="121"/>
                  </a:cubicBezTo>
                  <a:cubicBezTo>
                    <a:pt x="460" y="119"/>
                    <a:pt x="459" y="116"/>
                    <a:pt x="459" y="114"/>
                  </a:cubicBezTo>
                  <a:cubicBezTo>
                    <a:pt x="458" y="112"/>
                    <a:pt x="459" y="109"/>
                    <a:pt x="459" y="107"/>
                  </a:cubicBezTo>
                  <a:cubicBezTo>
                    <a:pt x="459" y="106"/>
                    <a:pt x="458" y="101"/>
                    <a:pt x="457" y="102"/>
                  </a:cubicBezTo>
                  <a:cubicBezTo>
                    <a:pt x="456" y="103"/>
                    <a:pt x="454" y="106"/>
                    <a:pt x="452" y="106"/>
                  </a:cubicBezTo>
                  <a:cubicBezTo>
                    <a:pt x="450" y="107"/>
                    <a:pt x="447" y="106"/>
                    <a:pt x="446" y="106"/>
                  </a:cubicBezTo>
                  <a:cubicBezTo>
                    <a:pt x="445" y="105"/>
                    <a:pt x="444" y="104"/>
                    <a:pt x="443" y="103"/>
                  </a:cubicBezTo>
                  <a:cubicBezTo>
                    <a:pt x="441" y="102"/>
                    <a:pt x="438" y="101"/>
                    <a:pt x="437" y="100"/>
                  </a:cubicBezTo>
                  <a:cubicBezTo>
                    <a:pt x="437" y="100"/>
                    <a:pt x="437" y="99"/>
                    <a:pt x="437" y="98"/>
                  </a:cubicBezTo>
                  <a:cubicBezTo>
                    <a:pt x="437" y="98"/>
                    <a:pt x="436" y="97"/>
                    <a:pt x="436" y="96"/>
                  </a:cubicBezTo>
                  <a:cubicBezTo>
                    <a:pt x="439" y="94"/>
                    <a:pt x="442" y="95"/>
                    <a:pt x="445" y="95"/>
                  </a:cubicBezTo>
                  <a:cubicBezTo>
                    <a:pt x="447" y="95"/>
                    <a:pt x="448" y="94"/>
                    <a:pt x="450" y="94"/>
                  </a:cubicBezTo>
                  <a:cubicBezTo>
                    <a:pt x="451" y="93"/>
                    <a:pt x="452" y="93"/>
                    <a:pt x="453" y="93"/>
                  </a:cubicBezTo>
                  <a:cubicBezTo>
                    <a:pt x="454" y="93"/>
                    <a:pt x="455" y="93"/>
                    <a:pt x="456" y="93"/>
                  </a:cubicBezTo>
                  <a:cubicBezTo>
                    <a:pt x="456" y="92"/>
                    <a:pt x="455" y="92"/>
                    <a:pt x="455" y="91"/>
                  </a:cubicBezTo>
                  <a:cubicBezTo>
                    <a:pt x="454" y="90"/>
                    <a:pt x="454" y="90"/>
                    <a:pt x="454" y="89"/>
                  </a:cubicBezTo>
                  <a:cubicBezTo>
                    <a:pt x="453" y="88"/>
                    <a:pt x="452" y="87"/>
                    <a:pt x="451" y="86"/>
                  </a:cubicBezTo>
                  <a:cubicBezTo>
                    <a:pt x="450" y="84"/>
                    <a:pt x="449" y="83"/>
                    <a:pt x="448" y="81"/>
                  </a:cubicBezTo>
                  <a:cubicBezTo>
                    <a:pt x="447" y="80"/>
                    <a:pt x="446" y="80"/>
                    <a:pt x="445" y="78"/>
                  </a:cubicBezTo>
                  <a:cubicBezTo>
                    <a:pt x="443" y="76"/>
                    <a:pt x="440" y="74"/>
                    <a:pt x="438" y="72"/>
                  </a:cubicBezTo>
                  <a:cubicBezTo>
                    <a:pt x="437" y="72"/>
                    <a:pt x="436" y="71"/>
                    <a:pt x="434" y="71"/>
                  </a:cubicBezTo>
                  <a:cubicBezTo>
                    <a:pt x="434" y="69"/>
                    <a:pt x="426" y="67"/>
                    <a:pt x="426" y="70"/>
                  </a:cubicBezTo>
                  <a:cubicBezTo>
                    <a:pt x="427" y="72"/>
                    <a:pt x="431" y="73"/>
                    <a:pt x="431" y="75"/>
                  </a:cubicBezTo>
                  <a:cubicBezTo>
                    <a:pt x="431" y="77"/>
                    <a:pt x="428" y="75"/>
                    <a:pt x="427" y="74"/>
                  </a:cubicBezTo>
                  <a:cubicBezTo>
                    <a:pt x="425" y="73"/>
                    <a:pt x="424" y="73"/>
                    <a:pt x="422" y="73"/>
                  </a:cubicBezTo>
                  <a:cubicBezTo>
                    <a:pt x="421" y="72"/>
                    <a:pt x="421" y="72"/>
                    <a:pt x="420" y="72"/>
                  </a:cubicBezTo>
                  <a:cubicBezTo>
                    <a:pt x="418" y="71"/>
                    <a:pt x="418" y="72"/>
                    <a:pt x="416" y="72"/>
                  </a:cubicBezTo>
                  <a:cubicBezTo>
                    <a:pt x="415" y="72"/>
                    <a:pt x="413" y="72"/>
                    <a:pt x="412" y="71"/>
                  </a:cubicBezTo>
                  <a:cubicBezTo>
                    <a:pt x="410" y="70"/>
                    <a:pt x="410" y="69"/>
                    <a:pt x="409" y="67"/>
                  </a:cubicBezTo>
                  <a:cubicBezTo>
                    <a:pt x="408" y="66"/>
                    <a:pt x="405" y="65"/>
                    <a:pt x="404" y="63"/>
                  </a:cubicBezTo>
                  <a:cubicBezTo>
                    <a:pt x="403" y="63"/>
                    <a:pt x="403" y="61"/>
                    <a:pt x="402" y="61"/>
                  </a:cubicBezTo>
                  <a:cubicBezTo>
                    <a:pt x="402" y="61"/>
                    <a:pt x="401" y="61"/>
                    <a:pt x="401" y="61"/>
                  </a:cubicBezTo>
                  <a:cubicBezTo>
                    <a:pt x="399" y="61"/>
                    <a:pt x="398" y="60"/>
                    <a:pt x="397" y="60"/>
                  </a:cubicBezTo>
                  <a:cubicBezTo>
                    <a:pt x="396" y="59"/>
                    <a:pt x="396" y="59"/>
                    <a:pt x="395" y="59"/>
                  </a:cubicBezTo>
                  <a:cubicBezTo>
                    <a:pt x="394" y="58"/>
                    <a:pt x="394" y="58"/>
                    <a:pt x="396" y="56"/>
                  </a:cubicBezTo>
                  <a:cubicBezTo>
                    <a:pt x="397" y="55"/>
                    <a:pt x="397" y="55"/>
                    <a:pt x="399" y="55"/>
                  </a:cubicBezTo>
                  <a:cubicBezTo>
                    <a:pt x="399" y="58"/>
                    <a:pt x="403" y="57"/>
                    <a:pt x="405" y="57"/>
                  </a:cubicBezTo>
                  <a:cubicBezTo>
                    <a:pt x="406" y="59"/>
                    <a:pt x="405" y="61"/>
                    <a:pt x="407" y="62"/>
                  </a:cubicBezTo>
                  <a:cubicBezTo>
                    <a:pt x="409" y="63"/>
                    <a:pt x="410" y="61"/>
                    <a:pt x="410" y="59"/>
                  </a:cubicBezTo>
                  <a:cubicBezTo>
                    <a:pt x="410" y="59"/>
                    <a:pt x="410" y="58"/>
                    <a:pt x="410" y="57"/>
                  </a:cubicBezTo>
                  <a:cubicBezTo>
                    <a:pt x="410" y="56"/>
                    <a:pt x="410" y="56"/>
                    <a:pt x="410" y="55"/>
                  </a:cubicBezTo>
                  <a:cubicBezTo>
                    <a:pt x="410" y="53"/>
                    <a:pt x="409" y="51"/>
                    <a:pt x="411" y="50"/>
                  </a:cubicBezTo>
                  <a:cubicBezTo>
                    <a:pt x="413" y="50"/>
                    <a:pt x="413" y="52"/>
                    <a:pt x="415" y="52"/>
                  </a:cubicBezTo>
                  <a:cubicBezTo>
                    <a:pt x="416" y="52"/>
                    <a:pt x="416" y="50"/>
                    <a:pt x="418" y="50"/>
                  </a:cubicBezTo>
                  <a:cubicBezTo>
                    <a:pt x="421" y="50"/>
                    <a:pt x="423" y="53"/>
                    <a:pt x="426" y="54"/>
                  </a:cubicBezTo>
                  <a:cubicBezTo>
                    <a:pt x="429" y="55"/>
                    <a:pt x="429" y="53"/>
                    <a:pt x="429" y="50"/>
                  </a:cubicBezTo>
                  <a:cubicBezTo>
                    <a:pt x="428" y="50"/>
                    <a:pt x="427" y="50"/>
                    <a:pt x="425" y="49"/>
                  </a:cubicBezTo>
                  <a:cubicBezTo>
                    <a:pt x="424" y="49"/>
                    <a:pt x="424" y="48"/>
                    <a:pt x="424" y="47"/>
                  </a:cubicBezTo>
                  <a:cubicBezTo>
                    <a:pt x="422" y="46"/>
                    <a:pt x="420" y="46"/>
                    <a:pt x="419" y="46"/>
                  </a:cubicBezTo>
                  <a:cubicBezTo>
                    <a:pt x="418" y="45"/>
                    <a:pt x="417" y="45"/>
                    <a:pt x="416" y="44"/>
                  </a:cubicBezTo>
                  <a:cubicBezTo>
                    <a:pt x="415" y="44"/>
                    <a:pt x="413" y="43"/>
                    <a:pt x="414" y="42"/>
                  </a:cubicBezTo>
                  <a:cubicBezTo>
                    <a:pt x="415" y="41"/>
                    <a:pt x="418" y="40"/>
                    <a:pt x="419" y="40"/>
                  </a:cubicBezTo>
                  <a:cubicBezTo>
                    <a:pt x="419" y="39"/>
                    <a:pt x="419" y="39"/>
                    <a:pt x="420" y="39"/>
                  </a:cubicBezTo>
                  <a:cubicBezTo>
                    <a:pt x="420" y="38"/>
                    <a:pt x="420" y="38"/>
                    <a:pt x="420" y="37"/>
                  </a:cubicBezTo>
                  <a:cubicBezTo>
                    <a:pt x="420" y="36"/>
                    <a:pt x="421" y="36"/>
                    <a:pt x="422" y="36"/>
                  </a:cubicBezTo>
                  <a:cubicBezTo>
                    <a:pt x="424" y="35"/>
                    <a:pt x="425" y="36"/>
                    <a:pt x="425" y="34"/>
                  </a:cubicBezTo>
                  <a:cubicBezTo>
                    <a:pt x="425" y="33"/>
                    <a:pt x="425" y="32"/>
                    <a:pt x="424" y="31"/>
                  </a:cubicBezTo>
                  <a:cubicBezTo>
                    <a:pt x="422" y="31"/>
                    <a:pt x="421" y="31"/>
                    <a:pt x="419" y="31"/>
                  </a:cubicBezTo>
                  <a:cubicBezTo>
                    <a:pt x="418" y="32"/>
                    <a:pt x="417" y="32"/>
                    <a:pt x="416" y="32"/>
                  </a:cubicBezTo>
                  <a:cubicBezTo>
                    <a:pt x="415" y="32"/>
                    <a:pt x="415" y="31"/>
                    <a:pt x="414" y="31"/>
                  </a:cubicBezTo>
                  <a:cubicBezTo>
                    <a:pt x="414" y="31"/>
                    <a:pt x="414" y="31"/>
                    <a:pt x="413" y="31"/>
                  </a:cubicBezTo>
                  <a:cubicBezTo>
                    <a:pt x="413" y="31"/>
                    <a:pt x="413" y="30"/>
                    <a:pt x="413" y="30"/>
                  </a:cubicBezTo>
                  <a:cubicBezTo>
                    <a:pt x="412" y="30"/>
                    <a:pt x="411" y="30"/>
                    <a:pt x="410" y="30"/>
                  </a:cubicBezTo>
                  <a:cubicBezTo>
                    <a:pt x="410" y="31"/>
                    <a:pt x="410" y="32"/>
                    <a:pt x="410" y="33"/>
                  </a:cubicBezTo>
                  <a:cubicBezTo>
                    <a:pt x="412" y="33"/>
                    <a:pt x="413" y="34"/>
                    <a:pt x="414" y="35"/>
                  </a:cubicBezTo>
                  <a:cubicBezTo>
                    <a:pt x="416" y="35"/>
                    <a:pt x="419" y="35"/>
                    <a:pt x="419" y="36"/>
                  </a:cubicBezTo>
                  <a:cubicBezTo>
                    <a:pt x="418" y="37"/>
                    <a:pt x="417" y="38"/>
                    <a:pt x="416" y="38"/>
                  </a:cubicBezTo>
                  <a:cubicBezTo>
                    <a:pt x="416" y="38"/>
                    <a:pt x="415" y="38"/>
                    <a:pt x="414" y="38"/>
                  </a:cubicBezTo>
                  <a:cubicBezTo>
                    <a:pt x="413" y="38"/>
                    <a:pt x="411" y="40"/>
                    <a:pt x="410" y="39"/>
                  </a:cubicBezTo>
                  <a:cubicBezTo>
                    <a:pt x="409" y="39"/>
                    <a:pt x="409" y="37"/>
                    <a:pt x="408" y="37"/>
                  </a:cubicBezTo>
                  <a:cubicBezTo>
                    <a:pt x="406" y="36"/>
                    <a:pt x="406" y="37"/>
                    <a:pt x="405" y="38"/>
                  </a:cubicBezTo>
                  <a:cubicBezTo>
                    <a:pt x="404" y="36"/>
                    <a:pt x="402" y="33"/>
                    <a:pt x="404" y="31"/>
                  </a:cubicBezTo>
                  <a:cubicBezTo>
                    <a:pt x="404" y="31"/>
                    <a:pt x="404" y="30"/>
                    <a:pt x="405" y="30"/>
                  </a:cubicBezTo>
                  <a:cubicBezTo>
                    <a:pt x="405" y="30"/>
                    <a:pt x="406" y="30"/>
                    <a:pt x="406" y="30"/>
                  </a:cubicBezTo>
                  <a:cubicBezTo>
                    <a:pt x="407" y="30"/>
                    <a:pt x="408" y="29"/>
                    <a:pt x="408" y="29"/>
                  </a:cubicBezTo>
                  <a:cubicBezTo>
                    <a:pt x="409" y="28"/>
                    <a:pt x="408" y="28"/>
                    <a:pt x="407" y="27"/>
                  </a:cubicBezTo>
                  <a:cubicBezTo>
                    <a:pt x="407" y="27"/>
                    <a:pt x="408" y="27"/>
                    <a:pt x="408" y="26"/>
                  </a:cubicBezTo>
                  <a:cubicBezTo>
                    <a:pt x="408" y="25"/>
                    <a:pt x="409" y="24"/>
                    <a:pt x="408" y="23"/>
                  </a:cubicBezTo>
                  <a:cubicBezTo>
                    <a:pt x="406" y="22"/>
                    <a:pt x="403" y="23"/>
                    <a:pt x="402" y="24"/>
                  </a:cubicBezTo>
                  <a:cubicBezTo>
                    <a:pt x="401" y="26"/>
                    <a:pt x="401" y="27"/>
                    <a:pt x="401" y="28"/>
                  </a:cubicBezTo>
                  <a:cubicBezTo>
                    <a:pt x="401" y="29"/>
                    <a:pt x="401" y="29"/>
                    <a:pt x="401" y="30"/>
                  </a:cubicBezTo>
                  <a:cubicBezTo>
                    <a:pt x="401" y="30"/>
                    <a:pt x="401" y="30"/>
                    <a:pt x="400" y="30"/>
                  </a:cubicBezTo>
                  <a:cubicBezTo>
                    <a:pt x="400" y="30"/>
                    <a:pt x="400" y="31"/>
                    <a:pt x="399" y="31"/>
                  </a:cubicBezTo>
                  <a:cubicBezTo>
                    <a:pt x="398" y="33"/>
                    <a:pt x="397" y="36"/>
                    <a:pt x="398" y="38"/>
                  </a:cubicBezTo>
                  <a:cubicBezTo>
                    <a:pt x="400" y="37"/>
                    <a:pt x="401" y="38"/>
                    <a:pt x="403" y="38"/>
                  </a:cubicBezTo>
                  <a:cubicBezTo>
                    <a:pt x="403" y="39"/>
                    <a:pt x="403" y="40"/>
                    <a:pt x="403" y="40"/>
                  </a:cubicBezTo>
                  <a:cubicBezTo>
                    <a:pt x="404" y="41"/>
                    <a:pt x="404" y="41"/>
                    <a:pt x="403" y="42"/>
                  </a:cubicBezTo>
                  <a:cubicBezTo>
                    <a:pt x="402" y="42"/>
                    <a:pt x="401" y="41"/>
                    <a:pt x="401" y="43"/>
                  </a:cubicBezTo>
                  <a:cubicBezTo>
                    <a:pt x="401" y="43"/>
                    <a:pt x="401" y="45"/>
                    <a:pt x="401" y="45"/>
                  </a:cubicBezTo>
                  <a:cubicBezTo>
                    <a:pt x="401" y="46"/>
                    <a:pt x="402" y="46"/>
                    <a:pt x="402" y="46"/>
                  </a:cubicBezTo>
                  <a:cubicBezTo>
                    <a:pt x="403" y="47"/>
                    <a:pt x="404" y="47"/>
                    <a:pt x="404" y="48"/>
                  </a:cubicBezTo>
                  <a:cubicBezTo>
                    <a:pt x="405" y="49"/>
                    <a:pt x="405" y="48"/>
                    <a:pt x="405" y="49"/>
                  </a:cubicBezTo>
                  <a:cubicBezTo>
                    <a:pt x="405" y="51"/>
                    <a:pt x="401" y="51"/>
                    <a:pt x="401" y="49"/>
                  </a:cubicBezTo>
                  <a:cubicBezTo>
                    <a:pt x="399" y="49"/>
                    <a:pt x="399" y="50"/>
                    <a:pt x="398" y="51"/>
                  </a:cubicBezTo>
                  <a:cubicBezTo>
                    <a:pt x="398" y="51"/>
                    <a:pt x="397" y="54"/>
                    <a:pt x="397" y="54"/>
                  </a:cubicBezTo>
                  <a:cubicBezTo>
                    <a:pt x="395" y="55"/>
                    <a:pt x="391" y="54"/>
                    <a:pt x="390" y="53"/>
                  </a:cubicBezTo>
                  <a:cubicBezTo>
                    <a:pt x="389" y="52"/>
                    <a:pt x="390" y="50"/>
                    <a:pt x="390" y="49"/>
                  </a:cubicBezTo>
                  <a:cubicBezTo>
                    <a:pt x="389" y="48"/>
                    <a:pt x="389" y="46"/>
                    <a:pt x="388" y="45"/>
                  </a:cubicBezTo>
                  <a:cubicBezTo>
                    <a:pt x="387" y="44"/>
                    <a:pt x="387" y="44"/>
                    <a:pt x="386" y="45"/>
                  </a:cubicBezTo>
                  <a:cubicBezTo>
                    <a:pt x="385" y="45"/>
                    <a:pt x="385" y="46"/>
                    <a:pt x="384" y="47"/>
                  </a:cubicBezTo>
                  <a:cubicBezTo>
                    <a:pt x="382" y="50"/>
                    <a:pt x="377" y="49"/>
                    <a:pt x="373" y="49"/>
                  </a:cubicBezTo>
                  <a:cubicBezTo>
                    <a:pt x="372" y="49"/>
                    <a:pt x="372" y="49"/>
                    <a:pt x="371" y="48"/>
                  </a:cubicBezTo>
                  <a:cubicBezTo>
                    <a:pt x="371" y="48"/>
                    <a:pt x="371" y="48"/>
                    <a:pt x="370" y="48"/>
                  </a:cubicBezTo>
                  <a:cubicBezTo>
                    <a:pt x="369" y="47"/>
                    <a:pt x="370" y="48"/>
                    <a:pt x="369" y="48"/>
                  </a:cubicBezTo>
                  <a:cubicBezTo>
                    <a:pt x="368" y="48"/>
                    <a:pt x="366" y="49"/>
                    <a:pt x="366" y="49"/>
                  </a:cubicBezTo>
                  <a:cubicBezTo>
                    <a:pt x="365" y="49"/>
                    <a:pt x="364" y="49"/>
                    <a:pt x="363" y="49"/>
                  </a:cubicBezTo>
                  <a:cubicBezTo>
                    <a:pt x="362" y="50"/>
                    <a:pt x="363" y="50"/>
                    <a:pt x="362" y="50"/>
                  </a:cubicBezTo>
                  <a:cubicBezTo>
                    <a:pt x="360" y="51"/>
                    <a:pt x="360" y="51"/>
                    <a:pt x="360" y="53"/>
                  </a:cubicBezTo>
                  <a:cubicBezTo>
                    <a:pt x="359" y="54"/>
                    <a:pt x="360" y="57"/>
                    <a:pt x="358" y="56"/>
                  </a:cubicBezTo>
                  <a:cubicBezTo>
                    <a:pt x="358" y="58"/>
                    <a:pt x="353" y="57"/>
                    <a:pt x="352" y="57"/>
                  </a:cubicBezTo>
                  <a:cubicBezTo>
                    <a:pt x="350" y="58"/>
                    <a:pt x="350" y="59"/>
                    <a:pt x="348" y="59"/>
                  </a:cubicBezTo>
                  <a:cubicBezTo>
                    <a:pt x="347" y="59"/>
                    <a:pt x="346" y="59"/>
                    <a:pt x="345" y="58"/>
                  </a:cubicBezTo>
                  <a:cubicBezTo>
                    <a:pt x="344" y="58"/>
                    <a:pt x="344" y="57"/>
                    <a:pt x="343" y="57"/>
                  </a:cubicBezTo>
                  <a:cubicBezTo>
                    <a:pt x="342" y="59"/>
                    <a:pt x="341" y="61"/>
                    <a:pt x="340" y="60"/>
                  </a:cubicBezTo>
                  <a:cubicBezTo>
                    <a:pt x="339" y="60"/>
                    <a:pt x="338" y="58"/>
                    <a:pt x="337" y="59"/>
                  </a:cubicBezTo>
                  <a:cubicBezTo>
                    <a:pt x="337" y="59"/>
                    <a:pt x="336" y="60"/>
                    <a:pt x="335" y="60"/>
                  </a:cubicBezTo>
                  <a:cubicBezTo>
                    <a:pt x="335" y="61"/>
                    <a:pt x="335" y="61"/>
                    <a:pt x="334" y="62"/>
                  </a:cubicBezTo>
                  <a:cubicBezTo>
                    <a:pt x="332" y="63"/>
                    <a:pt x="331" y="65"/>
                    <a:pt x="329" y="64"/>
                  </a:cubicBezTo>
                  <a:cubicBezTo>
                    <a:pt x="328" y="64"/>
                    <a:pt x="328" y="64"/>
                    <a:pt x="328" y="63"/>
                  </a:cubicBezTo>
                  <a:cubicBezTo>
                    <a:pt x="328" y="62"/>
                    <a:pt x="327" y="62"/>
                    <a:pt x="327" y="61"/>
                  </a:cubicBezTo>
                  <a:cubicBezTo>
                    <a:pt x="325" y="61"/>
                    <a:pt x="325" y="60"/>
                    <a:pt x="323" y="60"/>
                  </a:cubicBezTo>
                  <a:cubicBezTo>
                    <a:pt x="323" y="60"/>
                    <a:pt x="322" y="60"/>
                    <a:pt x="322" y="60"/>
                  </a:cubicBezTo>
                  <a:cubicBezTo>
                    <a:pt x="322" y="60"/>
                    <a:pt x="321" y="60"/>
                    <a:pt x="321" y="60"/>
                  </a:cubicBezTo>
                  <a:cubicBezTo>
                    <a:pt x="320" y="61"/>
                    <a:pt x="319" y="61"/>
                    <a:pt x="318" y="62"/>
                  </a:cubicBezTo>
                  <a:cubicBezTo>
                    <a:pt x="317" y="63"/>
                    <a:pt x="316" y="65"/>
                    <a:pt x="317" y="67"/>
                  </a:cubicBezTo>
                  <a:cubicBezTo>
                    <a:pt x="317" y="68"/>
                    <a:pt x="319" y="69"/>
                    <a:pt x="318" y="70"/>
                  </a:cubicBezTo>
                  <a:cubicBezTo>
                    <a:pt x="318" y="70"/>
                    <a:pt x="317" y="71"/>
                    <a:pt x="316" y="71"/>
                  </a:cubicBezTo>
                  <a:cubicBezTo>
                    <a:pt x="316" y="72"/>
                    <a:pt x="315" y="73"/>
                    <a:pt x="315" y="73"/>
                  </a:cubicBezTo>
                  <a:cubicBezTo>
                    <a:pt x="314" y="74"/>
                    <a:pt x="314" y="74"/>
                    <a:pt x="312" y="74"/>
                  </a:cubicBezTo>
                  <a:cubicBezTo>
                    <a:pt x="310" y="75"/>
                    <a:pt x="309" y="76"/>
                    <a:pt x="308" y="77"/>
                  </a:cubicBezTo>
                  <a:cubicBezTo>
                    <a:pt x="308" y="78"/>
                    <a:pt x="307" y="78"/>
                    <a:pt x="308" y="79"/>
                  </a:cubicBezTo>
                  <a:cubicBezTo>
                    <a:pt x="308" y="80"/>
                    <a:pt x="311" y="80"/>
                    <a:pt x="311" y="80"/>
                  </a:cubicBezTo>
                  <a:cubicBezTo>
                    <a:pt x="311" y="81"/>
                    <a:pt x="311" y="82"/>
                    <a:pt x="310" y="83"/>
                  </a:cubicBezTo>
                  <a:cubicBezTo>
                    <a:pt x="309" y="83"/>
                    <a:pt x="308" y="83"/>
                    <a:pt x="307" y="83"/>
                  </a:cubicBezTo>
                  <a:cubicBezTo>
                    <a:pt x="306" y="83"/>
                    <a:pt x="305" y="82"/>
                    <a:pt x="304" y="83"/>
                  </a:cubicBezTo>
                  <a:cubicBezTo>
                    <a:pt x="304" y="83"/>
                    <a:pt x="304" y="84"/>
                    <a:pt x="304" y="84"/>
                  </a:cubicBezTo>
                  <a:cubicBezTo>
                    <a:pt x="303" y="84"/>
                    <a:pt x="303" y="84"/>
                    <a:pt x="303" y="84"/>
                  </a:cubicBezTo>
                  <a:cubicBezTo>
                    <a:pt x="302" y="84"/>
                    <a:pt x="302" y="84"/>
                    <a:pt x="301" y="85"/>
                  </a:cubicBezTo>
                  <a:cubicBezTo>
                    <a:pt x="301" y="85"/>
                    <a:pt x="300" y="86"/>
                    <a:pt x="299" y="87"/>
                  </a:cubicBezTo>
                  <a:cubicBezTo>
                    <a:pt x="298" y="87"/>
                    <a:pt x="296" y="87"/>
                    <a:pt x="295" y="85"/>
                  </a:cubicBezTo>
                  <a:cubicBezTo>
                    <a:pt x="292" y="83"/>
                    <a:pt x="289" y="80"/>
                    <a:pt x="285" y="80"/>
                  </a:cubicBezTo>
                  <a:cubicBezTo>
                    <a:pt x="283" y="79"/>
                    <a:pt x="283" y="80"/>
                    <a:pt x="281" y="80"/>
                  </a:cubicBezTo>
                  <a:cubicBezTo>
                    <a:pt x="278" y="81"/>
                    <a:pt x="275" y="78"/>
                    <a:pt x="272" y="78"/>
                  </a:cubicBezTo>
                  <a:cubicBezTo>
                    <a:pt x="272" y="77"/>
                    <a:pt x="273" y="76"/>
                    <a:pt x="273" y="76"/>
                  </a:cubicBezTo>
                  <a:cubicBezTo>
                    <a:pt x="274" y="75"/>
                    <a:pt x="275" y="75"/>
                    <a:pt x="275" y="75"/>
                  </a:cubicBezTo>
                  <a:cubicBezTo>
                    <a:pt x="275" y="75"/>
                    <a:pt x="276" y="73"/>
                    <a:pt x="276" y="73"/>
                  </a:cubicBezTo>
                  <a:cubicBezTo>
                    <a:pt x="278" y="71"/>
                    <a:pt x="280" y="70"/>
                    <a:pt x="281" y="69"/>
                  </a:cubicBezTo>
                  <a:cubicBezTo>
                    <a:pt x="282" y="68"/>
                    <a:pt x="282" y="68"/>
                    <a:pt x="283" y="67"/>
                  </a:cubicBezTo>
                  <a:cubicBezTo>
                    <a:pt x="284" y="66"/>
                    <a:pt x="285" y="67"/>
                    <a:pt x="286" y="66"/>
                  </a:cubicBezTo>
                  <a:cubicBezTo>
                    <a:pt x="288" y="65"/>
                    <a:pt x="286" y="63"/>
                    <a:pt x="285" y="61"/>
                  </a:cubicBezTo>
                  <a:cubicBezTo>
                    <a:pt x="284" y="61"/>
                    <a:pt x="284" y="61"/>
                    <a:pt x="284" y="59"/>
                  </a:cubicBezTo>
                  <a:cubicBezTo>
                    <a:pt x="284" y="59"/>
                    <a:pt x="284" y="57"/>
                    <a:pt x="284" y="57"/>
                  </a:cubicBezTo>
                  <a:cubicBezTo>
                    <a:pt x="285" y="54"/>
                    <a:pt x="284" y="50"/>
                    <a:pt x="285" y="48"/>
                  </a:cubicBezTo>
                  <a:cubicBezTo>
                    <a:pt x="286" y="47"/>
                    <a:pt x="289" y="48"/>
                    <a:pt x="290" y="48"/>
                  </a:cubicBezTo>
                  <a:cubicBezTo>
                    <a:pt x="292" y="48"/>
                    <a:pt x="294" y="48"/>
                    <a:pt x="295" y="48"/>
                  </a:cubicBezTo>
                  <a:cubicBezTo>
                    <a:pt x="298" y="47"/>
                    <a:pt x="298" y="46"/>
                    <a:pt x="297" y="43"/>
                  </a:cubicBezTo>
                  <a:cubicBezTo>
                    <a:pt x="296" y="43"/>
                    <a:pt x="296" y="42"/>
                    <a:pt x="295" y="42"/>
                  </a:cubicBezTo>
                  <a:cubicBezTo>
                    <a:pt x="295" y="40"/>
                    <a:pt x="294" y="40"/>
                    <a:pt x="293" y="38"/>
                  </a:cubicBezTo>
                  <a:cubicBezTo>
                    <a:pt x="293" y="37"/>
                    <a:pt x="292" y="35"/>
                    <a:pt x="291" y="35"/>
                  </a:cubicBezTo>
                  <a:cubicBezTo>
                    <a:pt x="291" y="34"/>
                    <a:pt x="289" y="35"/>
                    <a:pt x="288" y="34"/>
                  </a:cubicBezTo>
                  <a:cubicBezTo>
                    <a:pt x="288" y="34"/>
                    <a:pt x="287" y="34"/>
                    <a:pt x="286" y="34"/>
                  </a:cubicBezTo>
                  <a:cubicBezTo>
                    <a:pt x="285" y="34"/>
                    <a:pt x="283" y="34"/>
                    <a:pt x="282" y="34"/>
                  </a:cubicBezTo>
                  <a:cubicBezTo>
                    <a:pt x="281" y="35"/>
                    <a:pt x="280" y="35"/>
                    <a:pt x="280" y="36"/>
                  </a:cubicBezTo>
                  <a:cubicBezTo>
                    <a:pt x="279" y="38"/>
                    <a:pt x="278" y="39"/>
                    <a:pt x="278" y="41"/>
                  </a:cubicBezTo>
                  <a:cubicBezTo>
                    <a:pt x="278" y="42"/>
                    <a:pt x="279" y="43"/>
                    <a:pt x="280" y="43"/>
                  </a:cubicBezTo>
                  <a:cubicBezTo>
                    <a:pt x="281" y="44"/>
                    <a:pt x="284" y="46"/>
                    <a:pt x="285" y="46"/>
                  </a:cubicBezTo>
                  <a:cubicBezTo>
                    <a:pt x="285" y="48"/>
                    <a:pt x="285" y="46"/>
                    <a:pt x="284" y="48"/>
                  </a:cubicBezTo>
                  <a:cubicBezTo>
                    <a:pt x="284" y="48"/>
                    <a:pt x="284" y="50"/>
                    <a:pt x="283" y="50"/>
                  </a:cubicBezTo>
                  <a:cubicBezTo>
                    <a:pt x="283" y="52"/>
                    <a:pt x="280" y="50"/>
                    <a:pt x="279" y="50"/>
                  </a:cubicBezTo>
                  <a:cubicBezTo>
                    <a:pt x="277" y="50"/>
                    <a:pt x="275" y="50"/>
                    <a:pt x="273" y="51"/>
                  </a:cubicBezTo>
                  <a:cubicBezTo>
                    <a:pt x="272" y="52"/>
                    <a:pt x="271" y="52"/>
                    <a:pt x="270" y="53"/>
                  </a:cubicBezTo>
                  <a:cubicBezTo>
                    <a:pt x="268" y="54"/>
                    <a:pt x="268" y="55"/>
                    <a:pt x="266" y="55"/>
                  </a:cubicBezTo>
                  <a:cubicBezTo>
                    <a:pt x="264" y="55"/>
                    <a:pt x="262" y="55"/>
                    <a:pt x="262" y="53"/>
                  </a:cubicBezTo>
                  <a:cubicBezTo>
                    <a:pt x="262" y="51"/>
                    <a:pt x="262" y="49"/>
                    <a:pt x="260" y="48"/>
                  </a:cubicBezTo>
                  <a:cubicBezTo>
                    <a:pt x="259" y="48"/>
                    <a:pt x="257" y="48"/>
                    <a:pt x="256" y="48"/>
                  </a:cubicBezTo>
                  <a:cubicBezTo>
                    <a:pt x="254" y="48"/>
                    <a:pt x="253" y="49"/>
                    <a:pt x="252" y="48"/>
                  </a:cubicBezTo>
                  <a:cubicBezTo>
                    <a:pt x="251" y="47"/>
                    <a:pt x="251" y="46"/>
                    <a:pt x="249" y="46"/>
                  </a:cubicBezTo>
                  <a:cubicBezTo>
                    <a:pt x="248" y="46"/>
                    <a:pt x="247" y="46"/>
                    <a:pt x="245" y="46"/>
                  </a:cubicBezTo>
                  <a:cubicBezTo>
                    <a:pt x="245" y="46"/>
                    <a:pt x="244" y="46"/>
                    <a:pt x="244" y="45"/>
                  </a:cubicBezTo>
                  <a:cubicBezTo>
                    <a:pt x="243" y="45"/>
                    <a:pt x="242" y="45"/>
                    <a:pt x="242" y="46"/>
                  </a:cubicBezTo>
                  <a:cubicBezTo>
                    <a:pt x="241" y="46"/>
                    <a:pt x="242" y="47"/>
                    <a:pt x="241" y="47"/>
                  </a:cubicBezTo>
                  <a:cubicBezTo>
                    <a:pt x="240" y="48"/>
                    <a:pt x="240" y="48"/>
                    <a:pt x="239" y="48"/>
                  </a:cubicBezTo>
                  <a:cubicBezTo>
                    <a:pt x="238" y="49"/>
                    <a:pt x="236" y="50"/>
                    <a:pt x="235" y="48"/>
                  </a:cubicBezTo>
                  <a:cubicBezTo>
                    <a:pt x="235" y="48"/>
                    <a:pt x="236" y="46"/>
                    <a:pt x="236" y="46"/>
                  </a:cubicBezTo>
                  <a:cubicBezTo>
                    <a:pt x="236" y="44"/>
                    <a:pt x="236" y="42"/>
                    <a:pt x="234" y="41"/>
                  </a:cubicBezTo>
                  <a:cubicBezTo>
                    <a:pt x="232" y="41"/>
                    <a:pt x="232" y="42"/>
                    <a:pt x="230" y="42"/>
                  </a:cubicBezTo>
                  <a:cubicBezTo>
                    <a:pt x="229" y="42"/>
                    <a:pt x="229" y="42"/>
                    <a:pt x="228" y="42"/>
                  </a:cubicBezTo>
                  <a:cubicBezTo>
                    <a:pt x="226" y="42"/>
                    <a:pt x="224" y="41"/>
                    <a:pt x="223" y="42"/>
                  </a:cubicBezTo>
                  <a:cubicBezTo>
                    <a:pt x="222" y="42"/>
                    <a:pt x="222" y="43"/>
                    <a:pt x="220" y="43"/>
                  </a:cubicBezTo>
                  <a:cubicBezTo>
                    <a:pt x="219" y="44"/>
                    <a:pt x="218" y="44"/>
                    <a:pt x="217" y="43"/>
                  </a:cubicBezTo>
                  <a:cubicBezTo>
                    <a:pt x="218" y="42"/>
                    <a:pt x="218" y="40"/>
                    <a:pt x="220" y="38"/>
                  </a:cubicBezTo>
                  <a:cubicBezTo>
                    <a:pt x="221" y="38"/>
                    <a:pt x="222" y="37"/>
                    <a:pt x="223" y="37"/>
                  </a:cubicBezTo>
                  <a:cubicBezTo>
                    <a:pt x="223" y="37"/>
                    <a:pt x="225" y="36"/>
                    <a:pt x="225" y="36"/>
                  </a:cubicBezTo>
                  <a:cubicBezTo>
                    <a:pt x="225" y="36"/>
                    <a:pt x="225" y="34"/>
                    <a:pt x="225" y="34"/>
                  </a:cubicBezTo>
                  <a:cubicBezTo>
                    <a:pt x="225" y="32"/>
                    <a:pt x="225" y="31"/>
                    <a:pt x="225" y="30"/>
                  </a:cubicBezTo>
                  <a:cubicBezTo>
                    <a:pt x="225" y="29"/>
                    <a:pt x="226" y="27"/>
                    <a:pt x="226" y="26"/>
                  </a:cubicBezTo>
                  <a:cubicBezTo>
                    <a:pt x="225" y="25"/>
                    <a:pt x="224" y="25"/>
                    <a:pt x="224" y="24"/>
                  </a:cubicBezTo>
                  <a:cubicBezTo>
                    <a:pt x="224" y="23"/>
                    <a:pt x="224" y="23"/>
                    <a:pt x="225" y="22"/>
                  </a:cubicBezTo>
                  <a:cubicBezTo>
                    <a:pt x="225" y="21"/>
                    <a:pt x="224" y="20"/>
                    <a:pt x="222" y="20"/>
                  </a:cubicBezTo>
                  <a:cubicBezTo>
                    <a:pt x="222" y="18"/>
                    <a:pt x="224" y="16"/>
                    <a:pt x="224" y="14"/>
                  </a:cubicBezTo>
                  <a:cubicBezTo>
                    <a:pt x="224" y="13"/>
                    <a:pt x="223" y="10"/>
                    <a:pt x="222" y="10"/>
                  </a:cubicBezTo>
                  <a:cubicBezTo>
                    <a:pt x="221" y="9"/>
                    <a:pt x="219" y="11"/>
                    <a:pt x="218" y="11"/>
                  </a:cubicBezTo>
                  <a:cubicBezTo>
                    <a:pt x="217" y="12"/>
                    <a:pt x="217" y="13"/>
                    <a:pt x="216" y="13"/>
                  </a:cubicBezTo>
                  <a:cubicBezTo>
                    <a:pt x="215" y="13"/>
                    <a:pt x="214" y="12"/>
                    <a:pt x="213" y="12"/>
                  </a:cubicBezTo>
                  <a:cubicBezTo>
                    <a:pt x="212" y="11"/>
                    <a:pt x="212" y="11"/>
                    <a:pt x="211" y="10"/>
                  </a:cubicBezTo>
                  <a:cubicBezTo>
                    <a:pt x="209" y="9"/>
                    <a:pt x="208" y="9"/>
                    <a:pt x="206" y="9"/>
                  </a:cubicBezTo>
                  <a:cubicBezTo>
                    <a:pt x="204" y="9"/>
                    <a:pt x="204" y="8"/>
                    <a:pt x="203" y="6"/>
                  </a:cubicBezTo>
                  <a:cubicBezTo>
                    <a:pt x="202" y="6"/>
                    <a:pt x="201" y="5"/>
                    <a:pt x="200" y="5"/>
                  </a:cubicBezTo>
                  <a:cubicBezTo>
                    <a:pt x="199" y="5"/>
                    <a:pt x="199" y="5"/>
                    <a:pt x="198" y="5"/>
                  </a:cubicBezTo>
                  <a:cubicBezTo>
                    <a:pt x="198" y="5"/>
                    <a:pt x="197" y="5"/>
                    <a:pt x="196" y="5"/>
                  </a:cubicBezTo>
                  <a:cubicBezTo>
                    <a:pt x="196" y="5"/>
                    <a:pt x="195" y="4"/>
                    <a:pt x="194" y="5"/>
                  </a:cubicBezTo>
                  <a:cubicBezTo>
                    <a:pt x="193" y="5"/>
                    <a:pt x="193" y="6"/>
                    <a:pt x="192" y="7"/>
                  </a:cubicBezTo>
                  <a:cubicBezTo>
                    <a:pt x="191" y="8"/>
                    <a:pt x="191" y="8"/>
                    <a:pt x="189" y="8"/>
                  </a:cubicBezTo>
                  <a:cubicBezTo>
                    <a:pt x="188" y="9"/>
                    <a:pt x="188" y="10"/>
                    <a:pt x="187" y="11"/>
                  </a:cubicBezTo>
                  <a:cubicBezTo>
                    <a:pt x="186" y="11"/>
                    <a:pt x="185" y="11"/>
                    <a:pt x="184" y="11"/>
                  </a:cubicBezTo>
                  <a:cubicBezTo>
                    <a:pt x="182" y="11"/>
                    <a:pt x="181" y="11"/>
                    <a:pt x="181" y="9"/>
                  </a:cubicBezTo>
                  <a:cubicBezTo>
                    <a:pt x="181" y="7"/>
                    <a:pt x="181" y="6"/>
                    <a:pt x="180" y="5"/>
                  </a:cubicBezTo>
                  <a:cubicBezTo>
                    <a:pt x="180" y="5"/>
                    <a:pt x="180" y="5"/>
                    <a:pt x="180" y="4"/>
                  </a:cubicBezTo>
                  <a:cubicBezTo>
                    <a:pt x="180" y="4"/>
                    <a:pt x="179" y="4"/>
                    <a:pt x="180" y="3"/>
                  </a:cubicBezTo>
                  <a:cubicBezTo>
                    <a:pt x="179" y="3"/>
                    <a:pt x="179" y="2"/>
                    <a:pt x="179" y="1"/>
                  </a:cubicBezTo>
                  <a:cubicBezTo>
                    <a:pt x="178" y="1"/>
                    <a:pt x="176" y="1"/>
                    <a:pt x="176" y="1"/>
                  </a:cubicBezTo>
                  <a:cubicBezTo>
                    <a:pt x="175" y="2"/>
                    <a:pt x="175" y="2"/>
                    <a:pt x="175" y="3"/>
                  </a:cubicBezTo>
                  <a:cubicBezTo>
                    <a:pt x="174" y="3"/>
                    <a:pt x="173" y="3"/>
                    <a:pt x="173" y="3"/>
                  </a:cubicBezTo>
                  <a:cubicBezTo>
                    <a:pt x="172" y="3"/>
                    <a:pt x="170" y="3"/>
                    <a:pt x="169" y="3"/>
                  </a:cubicBezTo>
                  <a:cubicBezTo>
                    <a:pt x="168" y="3"/>
                    <a:pt x="167" y="2"/>
                    <a:pt x="166" y="1"/>
                  </a:cubicBezTo>
                  <a:cubicBezTo>
                    <a:pt x="165" y="1"/>
                    <a:pt x="163" y="1"/>
                    <a:pt x="162" y="1"/>
                  </a:cubicBezTo>
                  <a:cubicBezTo>
                    <a:pt x="160" y="1"/>
                    <a:pt x="158" y="1"/>
                    <a:pt x="157" y="1"/>
                  </a:cubicBezTo>
                  <a:cubicBezTo>
                    <a:pt x="154" y="1"/>
                    <a:pt x="152" y="0"/>
                    <a:pt x="149" y="0"/>
                  </a:cubicBezTo>
                  <a:cubicBezTo>
                    <a:pt x="149" y="2"/>
                    <a:pt x="148" y="4"/>
                    <a:pt x="148" y="7"/>
                  </a:cubicBezTo>
                  <a:cubicBezTo>
                    <a:pt x="148" y="8"/>
                    <a:pt x="149" y="9"/>
                    <a:pt x="149" y="10"/>
                  </a:cubicBezTo>
                  <a:cubicBezTo>
                    <a:pt x="150" y="11"/>
                    <a:pt x="151" y="9"/>
                    <a:pt x="153" y="9"/>
                  </a:cubicBezTo>
                  <a:cubicBezTo>
                    <a:pt x="153" y="11"/>
                    <a:pt x="152" y="12"/>
                    <a:pt x="152" y="13"/>
                  </a:cubicBezTo>
                  <a:cubicBezTo>
                    <a:pt x="152" y="14"/>
                    <a:pt x="153" y="14"/>
                    <a:pt x="153" y="14"/>
                  </a:cubicBezTo>
                  <a:cubicBezTo>
                    <a:pt x="153" y="14"/>
                    <a:pt x="153" y="16"/>
                    <a:pt x="154" y="17"/>
                  </a:cubicBezTo>
                  <a:cubicBezTo>
                    <a:pt x="154" y="17"/>
                    <a:pt x="153" y="18"/>
                    <a:pt x="154" y="18"/>
                  </a:cubicBezTo>
                  <a:cubicBezTo>
                    <a:pt x="154" y="19"/>
                    <a:pt x="156" y="20"/>
                    <a:pt x="156" y="21"/>
                  </a:cubicBezTo>
                  <a:cubicBezTo>
                    <a:pt x="157" y="22"/>
                    <a:pt x="158" y="25"/>
                    <a:pt x="160" y="25"/>
                  </a:cubicBezTo>
                  <a:cubicBezTo>
                    <a:pt x="160" y="25"/>
                    <a:pt x="161" y="25"/>
                    <a:pt x="161" y="24"/>
                  </a:cubicBezTo>
                  <a:cubicBezTo>
                    <a:pt x="161" y="25"/>
                    <a:pt x="161" y="26"/>
                    <a:pt x="161" y="27"/>
                  </a:cubicBezTo>
                  <a:cubicBezTo>
                    <a:pt x="163" y="27"/>
                    <a:pt x="163" y="29"/>
                    <a:pt x="163" y="30"/>
                  </a:cubicBezTo>
                  <a:cubicBezTo>
                    <a:pt x="163" y="30"/>
                    <a:pt x="163" y="31"/>
                    <a:pt x="163" y="32"/>
                  </a:cubicBezTo>
                  <a:cubicBezTo>
                    <a:pt x="164" y="32"/>
                    <a:pt x="165" y="32"/>
                    <a:pt x="165" y="32"/>
                  </a:cubicBezTo>
                  <a:cubicBezTo>
                    <a:pt x="165" y="32"/>
                    <a:pt x="166" y="34"/>
                    <a:pt x="166" y="34"/>
                  </a:cubicBezTo>
                  <a:cubicBezTo>
                    <a:pt x="166" y="34"/>
                    <a:pt x="166" y="35"/>
                    <a:pt x="166" y="36"/>
                  </a:cubicBezTo>
                  <a:cubicBezTo>
                    <a:pt x="165" y="37"/>
                    <a:pt x="163" y="36"/>
                    <a:pt x="162" y="38"/>
                  </a:cubicBezTo>
                  <a:cubicBezTo>
                    <a:pt x="162" y="38"/>
                    <a:pt x="162" y="39"/>
                    <a:pt x="161" y="39"/>
                  </a:cubicBezTo>
                  <a:cubicBezTo>
                    <a:pt x="161" y="40"/>
                    <a:pt x="160" y="40"/>
                    <a:pt x="160" y="40"/>
                  </a:cubicBezTo>
                  <a:cubicBezTo>
                    <a:pt x="159" y="42"/>
                    <a:pt x="159" y="42"/>
                    <a:pt x="161" y="42"/>
                  </a:cubicBezTo>
                  <a:cubicBezTo>
                    <a:pt x="162" y="42"/>
                    <a:pt x="162" y="43"/>
                    <a:pt x="163" y="42"/>
                  </a:cubicBezTo>
                  <a:cubicBezTo>
                    <a:pt x="164" y="42"/>
                    <a:pt x="165" y="42"/>
                    <a:pt x="166" y="41"/>
                  </a:cubicBezTo>
                  <a:cubicBezTo>
                    <a:pt x="167" y="41"/>
                    <a:pt x="167" y="41"/>
                    <a:pt x="168" y="41"/>
                  </a:cubicBezTo>
                  <a:cubicBezTo>
                    <a:pt x="169" y="40"/>
                    <a:pt x="171" y="40"/>
                    <a:pt x="172" y="41"/>
                  </a:cubicBezTo>
                  <a:cubicBezTo>
                    <a:pt x="173" y="41"/>
                    <a:pt x="173" y="40"/>
                    <a:pt x="173" y="41"/>
                  </a:cubicBezTo>
                  <a:cubicBezTo>
                    <a:pt x="174" y="43"/>
                    <a:pt x="172" y="44"/>
                    <a:pt x="171" y="45"/>
                  </a:cubicBezTo>
                  <a:cubicBezTo>
                    <a:pt x="168" y="48"/>
                    <a:pt x="165" y="48"/>
                    <a:pt x="161" y="48"/>
                  </a:cubicBezTo>
                  <a:cubicBezTo>
                    <a:pt x="159" y="48"/>
                    <a:pt x="157" y="48"/>
                    <a:pt x="155" y="48"/>
                  </a:cubicBezTo>
                  <a:cubicBezTo>
                    <a:pt x="153" y="48"/>
                    <a:pt x="153" y="49"/>
                    <a:pt x="152" y="50"/>
                  </a:cubicBezTo>
                  <a:cubicBezTo>
                    <a:pt x="151" y="51"/>
                    <a:pt x="152" y="51"/>
                    <a:pt x="153" y="53"/>
                  </a:cubicBezTo>
                  <a:cubicBezTo>
                    <a:pt x="152" y="53"/>
                    <a:pt x="152" y="53"/>
                    <a:pt x="151" y="53"/>
                  </a:cubicBezTo>
                  <a:cubicBezTo>
                    <a:pt x="150" y="53"/>
                    <a:pt x="150" y="54"/>
                    <a:pt x="149" y="54"/>
                  </a:cubicBezTo>
                  <a:cubicBezTo>
                    <a:pt x="149" y="54"/>
                    <a:pt x="149" y="54"/>
                    <a:pt x="148" y="55"/>
                  </a:cubicBezTo>
                  <a:cubicBezTo>
                    <a:pt x="148" y="55"/>
                    <a:pt x="148" y="56"/>
                    <a:pt x="148" y="57"/>
                  </a:cubicBezTo>
                  <a:cubicBezTo>
                    <a:pt x="149" y="58"/>
                    <a:pt x="149" y="60"/>
                    <a:pt x="150" y="61"/>
                  </a:cubicBezTo>
                  <a:cubicBezTo>
                    <a:pt x="150" y="61"/>
                    <a:pt x="150" y="61"/>
                    <a:pt x="151" y="61"/>
                  </a:cubicBezTo>
                  <a:cubicBezTo>
                    <a:pt x="152" y="61"/>
                    <a:pt x="152" y="60"/>
                    <a:pt x="154" y="60"/>
                  </a:cubicBezTo>
                  <a:cubicBezTo>
                    <a:pt x="154" y="59"/>
                    <a:pt x="155" y="60"/>
                    <a:pt x="155" y="59"/>
                  </a:cubicBezTo>
                  <a:cubicBezTo>
                    <a:pt x="156" y="59"/>
                    <a:pt x="156" y="57"/>
                    <a:pt x="157" y="57"/>
                  </a:cubicBezTo>
                  <a:cubicBezTo>
                    <a:pt x="158" y="57"/>
                    <a:pt x="158" y="59"/>
                    <a:pt x="160" y="59"/>
                  </a:cubicBezTo>
                  <a:cubicBezTo>
                    <a:pt x="161" y="59"/>
                    <a:pt x="162" y="58"/>
                    <a:pt x="163" y="58"/>
                  </a:cubicBezTo>
                  <a:cubicBezTo>
                    <a:pt x="165" y="58"/>
                    <a:pt x="166" y="59"/>
                    <a:pt x="167" y="60"/>
                  </a:cubicBezTo>
                  <a:cubicBezTo>
                    <a:pt x="168" y="62"/>
                    <a:pt x="161" y="61"/>
                    <a:pt x="160" y="61"/>
                  </a:cubicBezTo>
                  <a:cubicBezTo>
                    <a:pt x="159" y="61"/>
                    <a:pt x="158" y="60"/>
                    <a:pt x="158" y="61"/>
                  </a:cubicBezTo>
                  <a:cubicBezTo>
                    <a:pt x="157" y="61"/>
                    <a:pt x="157" y="61"/>
                    <a:pt x="157" y="62"/>
                  </a:cubicBezTo>
                  <a:cubicBezTo>
                    <a:pt x="156" y="63"/>
                    <a:pt x="156" y="64"/>
                    <a:pt x="156" y="65"/>
                  </a:cubicBezTo>
                  <a:cubicBezTo>
                    <a:pt x="155" y="66"/>
                    <a:pt x="154" y="66"/>
                    <a:pt x="154" y="67"/>
                  </a:cubicBezTo>
                  <a:cubicBezTo>
                    <a:pt x="154" y="68"/>
                    <a:pt x="153" y="69"/>
                    <a:pt x="154" y="70"/>
                  </a:cubicBezTo>
                  <a:cubicBezTo>
                    <a:pt x="154" y="70"/>
                    <a:pt x="154" y="70"/>
                    <a:pt x="155" y="70"/>
                  </a:cubicBezTo>
                  <a:cubicBezTo>
                    <a:pt x="155" y="71"/>
                    <a:pt x="155" y="71"/>
                    <a:pt x="155" y="71"/>
                  </a:cubicBezTo>
                  <a:cubicBezTo>
                    <a:pt x="156" y="72"/>
                    <a:pt x="156" y="73"/>
                    <a:pt x="158" y="74"/>
                  </a:cubicBezTo>
                  <a:cubicBezTo>
                    <a:pt x="158" y="74"/>
                    <a:pt x="161" y="74"/>
                    <a:pt x="161" y="74"/>
                  </a:cubicBezTo>
                  <a:cubicBezTo>
                    <a:pt x="163" y="73"/>
                    <a:pt x="165" y="72"/>
                    <a:pt x="167" y="73"/>
                  </a:cubicBezTo>
                  <a:cubicBezTo>
                    <a:pt x="167" y="74"/>
                    <a:pt x="167" y="74"/>
                    <a:pt x="167" y="75"/>
                  </a:cubicBezTo>
                  <a:cubicBezTo>
                    <a:pt x="167" y="75"/>
                    <a:pt x="168" y="76"/>
                    <a:pt x="168" y="75"/>
                  </a:cubicBezTo>
                  <a:cubicBezTo>
                    <a:pt x="168" y="76"/>
                    <a:pt x="168" y="78"/>
                    <a:pt x="168" y="78"/>
                  </a:cubicBezTo>
                  <a:cubicBezTo>
                    <a:pt x="168" y="79"/>
                    <a:pt x="167" y="80"/>
                    <a:pt x="167" y="81"/>
                  </a:cubicBezTo>
                  <a:cubicBezTo>
                    <a:pt x="166" y="82"/>
                    <a:pt x="165" y="82"/>
                    <a:pt x="164" y="82"/>
                  </a:cubicBezTo>
                  <a:cubicBezTo>
                    <a:pt x="162" y="83"/>
                    <a:pt x="162" y="82"/>
                    <a:pt x="161" y="84"/>
                  </a:cubicBezTo>
                  <a:cubicBezTo>
                    <a:pt x="161" y="84"/>
                    <a:pt x="162" y="85"/>
                    <a:pt x="162" y="86"/>
                  </a:cubicBezTo>
                  <a:cubicBezTo>
                    <a:pt x="163" y="89"/>
                    <a:pt x="162" y="92"/>
                    <a:pt x="165" y="94"/>
                  </a:cubicBezTo>
                  <a:cubicBezTo>
                    <a:pt x="165" y="94"/>
                    <a:pt x="165" y="94"/>
                    <a:pt x="166" y="94"/>
                  </a:cubicBezTo>
                  <a:cubicBezTo>
                    <a:pt x="166" y="95"/>
                    <a:pt x="166" y="95"/>
                    <a:pt x="166" y="95"/>
                  </a:cubicBezTo>
                  <a:cubicBezTo>
                    <a:pt x="167" y="96"/>
                    <a:pt x="168" y="96"/>
                    <a:pt x="169" y="96"/>
                  </a:cubicBezTo>
                  <a:cubicBezTo>
                    <a:pt x="170" y="96"/>
                    <a:pt x="171" y="96"/>
                    <a:pt x="173" y="96"/>
                  </a:cubicBezTo>
                  <a:cubicBezTo>
                    <a:pt x="175" y="96"/>
                    <a:pt x="177" y="96"/>
                    <a:pt x="179" y="97"/>
                  </a:cubicBezTo>
                  <a:cubicBezTo>
                    <a:pt x="181" y="97"/>
                    <a:pt x="182" y="97"/>
                    <a:pt x="184" y="98"/>
                  </a:cubicBezTo>
                  <a:cubicBezTo>
                    <a:pt x="185" y="99"/>
                    <a:pt x="186" y="99"/>
                    <a:pt x="187" y="100"/>
                  </a:cubicBezTo>
                  <a:cubicBezTo>
                    <a:pt x="188" y="101"/>
                    <a:pt x="190" y="101"/>
                    <a:pt x="191" y="102"/>
                  </a:cubicBezTo>
                  <a:cubicBezTo>
                    <a:pt x="192" y="104"/>
                    <a:pt x="192" y="106"/>
                    <a:pt x="192" y="108"/>
                  </a:cubicBezTo>
                  <a:cubicBezTo>
                    <a:pt x="191" y="107"/>
                    <a:pt x="189" y="106"/>
                    <a:pt x="188" y="104"/>
                  </a:cubicBezTo>
                  <a:cubicBezTo>
                    <a:pt x="188" y="104"/>
                    <a:pt x="188" y="103"/>
                    <a:pt x="188" y="103"/>
                  </a:cubicBezTo>
                  <a:cubicBezTo>
                    <a:pt x="187" y="102"/>
                    <a:pt x="186" y="102"/>
                    <a:pt x="186" y="101"/>
                  </a:cubicBezTo>
                  <a:cubicBezTo>
                    <a:pt x="185" y="101"/>
                    <a:pt x="184" y="100"/>
                    <a:pt x="183" y="99"/>
                  </a:cubicBezTo>
                  <a:cubicBezTo>
                    <a:pt x="182" y="98"/>
                    <a:pt x="180" y="99"/>
                    <a:pt x="179" y="99"/>
                  </a:cubicBezTo>
                  <a:cubicBezTo>
                    <a:pt x="176" y="99"/>
                    <a:pt x="173" y="98"/>
                    <a:pt x="171" y="99"/>
                  </a:cubicBezTo>
                  <a:cubicBezTo>
                    <a:pt x="170" y="99"/>
                    <a:pt x="169" y="100"/>
                    <a:pt x="169" y="101"/>
                  </a:cubicBezTo>
                  <a:cubicBezTo>
                    <a:pt x="168" y="101"/>
                    <a:pt x="167" y="101"/>
                    <a:pt x="167" y="101"/>
                  </a:cubicBezTo>
                  <a:cubicBezTo>
                    <a:pt x="165" y="101"/>
                    <a:pt x="164" y="101"/>
                    <a:pt x="162" y="101"/>
                  </a:cubicBezTo>
                  <a:cubicBezTo>
                    <a:pt x="161" y="100"/>
                    <a:pt x="160" y="100"/>
                    <a:pt x="158" y="100"/>
                  </a:cubicBezTo>
                  <a:cubicBezTo>
                    <a:pt x="158" y="100"/>
                    <a:pt x="157" y="100"/>
                    <a:pt x="157" y="100"/>
                  </a:cubicBezTo>
                  <a:cubicBezTo>
                    <a:pt x="156" y="99"/>
                    <a:pt x="156" y="97"/>
                    <a:pt x="155" y="96"/>
                  </a:cubicBezTo>
                  <a:cubicBezTo>
                    <a:pt x="155" y="96"/>
                    <a:pt x="152" y="96"/>
                    <a:pt x="151" y="96"/>
                  </a:cubicBezTo>
                  <a:cubicBezTo>
                    <a:pt x="150" y="96"/>
                    <a:pt x="150" y="96"/>
                    <a:pt x="149" y="97"/>
                  </a:cubicBezTo>
                  <a:cubicBezTo>
                    <a:pt x="149" y="97"/>
                    <a:pt x="149" y="98"/>
                    <a:pt x="149" y="98"/>
                  </a:cubicBezTo>
                  <a:cubicBezTo>
                    <a:pt x="148" y="98"/>
                    <a:pt x="148" y="98"/>
                    <a:pt x="147" y="98"/>
                  </a:cubicBezTo>
                  <a:cubicBezTo>
                    <a:pt x="146" y="99"/>
                    <a:pt x="147" y="100"/>
                    <a:pt x="146" y="101"/>
                  </a:cubicBezTo>
                  <a:cubicBezTo>
                    <a:pt x="145" y="103"/>
                    <a:pt x="142" y="105"/>
                    <a:pt x="141" y="106"/>
                  </a:cubicBezTo>
                  <a:cubicBezTo>
                    <a:pt x="140" y="106"/>
                    <a:pt x="137" y="107"/>
                    <a:pt x="137" y="108"/>
                  </a:cubicBezTo>
                  <a:cubicBezTo>
                    <a:pt x="137" y="109"/>
                    <a:pt x="138" y="112"/>
                    <a:pt x="138" y="113"/>
                  </a:cubicBezTo>
                  <a:cubicBezTo>
                    <a:pt x="138" y="114"/>
                    <a:pt x="141" y="118"/>
                    <a:pt x="142" y="119"/>
                  </a:cubicBezTo>
                  <a:cubicBezTo>
                    <a:pt x="142" y="120"/>
                    <a:pt x="147" y="123"/>
                    <a:pt x="146" y="124"/>
                  </a:cubicBezTo>
                  <a:cubicBezTo>
                    <a:pt x="145" y="123"/>
                    <a:pt x="140" y="121"/>
                    <a:pt x="140" y="121"/>
                  </a:cubicBezTo>
                  <a:cubicBezTo>
                    <a:pt x="138" y="121"/>
                    <a:pt x="137" y="120"/>
                    <a:pt x="136" y="120"/>
                  </a:cubicBezTo>
                  <a:cubicBezTo>
                    <a:pt x="135" y="120"/>
                    <a:pt x="134" y="121"/>
                    <a:pt x="133" y="120"/>
                  </a:cubicBezTo>
                  <a:cubicBezTo>
                    <a:pt x="133" y="120"/>
                    <a:pt x="133" y="120"/>
                    <a:pt x="133" y="120"/>
                  </a:cubicBezTo>
                  <a:cubicBezTo>
                    <a:pt x="131" y="120"/>
                    <a:pt x="128" y="116"/>
                    <a:pt x="127" y="120"/>
                  </a:cubicBezTo>
                  <a:cubicBezTo>
                    <a:pt x="127" y="122"/>
                    <a:pt x="127" y="121"/>
                    <a:pt x="127" y="123"/>
                  </a:cubicBezTo>
                  <a:cubicBezTo>
                    <a:pt x="130" y="123"/>
                    <a:pt x="130" y="126"/>
                    <a:pt x="130" y="129"/>
                  </a:cubicBezTo>
                  <a:cubicBezTo>
                    <a:pt x="131" y="131"/>
                    <a:pt x="131" y="132"/>
                    <a:pt x="130" y="134"/>
                  </a:cubicBezTo>
                  <a:cubicBezTo>
                    <a:pt x="129" y="134"/>
                    <a:pt x="128" y="136"/>
                    <a:pt x="128" y="136"/>
                  </a:cubicBezTo>
                  <a:cubicBezTo>
                    <a:pt x="127" y="136"/>
                    <a:pt x="126" y="135"/>
                    <a:pt x="125" y="135"/>
                  </a:cubicBezTo>
                  <a:cubicBezTo>
                    <a:pt x="124" y="135"/>
                    <a:pt x="123" y="135"/>
                    <a:pt x="123" y="134"/>
                  </a:cubicBezTo>
                  <a:cubicBezTo>
                    <a:pt x="122" y="134"/>
                    <a:pt x="119" y="130"/>
                    <a:pt x="119" y="129"/>
                  </a:cubicBezTo>
                  <a:cubicBezTo>
                    <a:pt x="120" y="127"/>
                    <a:pt x="121" y="126"/>
                    <a:pt x="122" y="124"/>
                  </a:cubicBezTo>
                  <a:cubicBezTo>
                    <a:pt x="122" y="124"/>
                    <a:pt x="124" y="124"/>
                    <a:pt x="124" y="123"/>
                  </a:cubicBezTo>
                  <a:cubicBezTo>
                    <a:pt x="125" y="122"/>
                    <a:pt x="126" y="118"/>
                    <a:pt x="126" y="117"/>
                  </a:cubicBezTo>
                  <a:cubicBezTo>
                    <a:pt x="126" y="114"/>
                    <a:pt x="127" y="113"/>
                    <a:pt x="123" y="112"/>
                  </a:cubicBezTo>
                  <a:cubicBezTo>
                    <a:pt x="122" y="111"/>
                    <a:pt x="120" y="111"/>
                    <a:pt x="119" y="111"/>
                  </a:cubicBezTo>
                  <a:cubicBezTo>
                    <a:pt x="118" y="110"/>
                    <a:pt x="117" y="109"/>
                    <a:pt x="116" y="109"/>
                  </a:cubicBezTo>
                  <a:cubicBezTo>
                    <a:pt x="114" y="109"/>
                    <a:pt x="112" y="109"/>
                    <a:pt x="111" y="109"/>
                  </a:cubicBezTo>
                  <a:cubicBezTo>
                    <a:pt x="109" y="110"/>
                    <a:pt x="107" y="111"/>
                    <a:pt x="105" y="113"/>
                  </a:cubicBezTo>
                  <a:cubicBezTo>
                    <a:pt x="105" y="114"/>
                    <a:pt x="105" y="114"/>
                    <a:pt x="104" y="114"/>
                  </a:cubicBezTo>
                  <a:cubicBezTo>
                    <a:pt x="103" y="114"/>
                    <a:pt x="101" y="113"/>
                    <a:pt x="100" y="113"/>
                  </a:cubicBezTo>
                  <a:cubicBezTo>
                    <a:pt x="99" y="112"/>
                    <a:pt x="99" y="112"/>
                    <a:pt x="98" y="112"/>
                  </a:cubicBezTo>
                  <a:cubicBezTo>
                    <a:pt x="97" y="112"/>
                    <a:pt x="97" y="112"/>
                    <a:pt x="96" y="112"/>
                  </a:cubicBezTo>
                  <a:cubicBezTo>
                    <a:pt x="95" y="113"/>
                    <a:pt x="95" y="113"/>
                    <a:pt x="94" y="114"/>
                  </a:cubicBezTo>
                  <a:cubicBezTo>
                    <a:pt x="93" y="114"/>
                    <a:pt x="91" y="114"/>
                    <a:pt x="90" y="114"/>
                  </a:cubicBezTo>
                  <a:cubicBezTo>
                    <a:pt x="88" y="114"/>
                    <a:pt x="87" y="114"/>
                    <a:pt x="86" y="115"/>
                  </a:cubicBezTo>
                  <a:cubicBezTo>
                    <a:pt x="84" y="115"/>
                    <a:pt x="81" y="115"/>
                    <a:pt x="79" y="115"/>
                  </a:cubicBezTo>
                  <a:cubicBezTo>
                    <a:pt x="76" y="115"/>
                    <a:pt x="73" y="115"/>
                    <a:pt x="71" y="117"/>
                  </a:cubicBezTo>
                  <a:cubicBezTo>
                    <a:pt x="70" y="118"/>
                    <a:pt x="69" y="119"/>
                    <a:pt x="68" y="120"/>
                  </a:cubicBezTo>
                  <a:cubicBezTo>
                    <a:pt x="68" y="122"/>
                    <a:pt x="66" y="122"/>
                    <a:pt x="67" y="124"/>
                  </a:cubicBezTo>
                  <a:cubicBezTo>
                    <a:pt x="66" y="124"/>
                    <a:pt x="66" y="128"/>
                    <a:pt x="65" y="129"/>
                  </a:cubicBezTo>
                  <a:cubicBezTo>
                    <a:pt x="65" y="129"/>
                    <a:pt x="65" y="130"/>
                    <a:pt x="64" y="131"/>
                  </a:cubicBezTo>
                  <a:cubicBezTo>
                    <a:pt x="63" y="131"/>
                    <a:pt x="62" y="131"/>
                    <a:pt x="61" y="132"/>
                  </a:cubicBezTo>
                  <a:cubicBezTo>
                    <a:pt x="59" y="133"/>
                    <a:pt x="61" y="138"/>
                    <a:pt x="62" y="140"/>
                  </a:cubicBezTo>
                  <a:cubicBezTo>
                    <a:pt x="62" y="142"/>
                    <a:pt x="63" y="145"/>
                    <a:pt x="64" y="146"/>
                  </a:cubicBezTo>
                  <a:cubicBezTo>
                    <a:pt x="64" y="146"/>
                    <a:pt x="65" y="146"/>
                    <a:pt x="66" y="146"/>
                  </a:cubicBezTo>
                  <a:cubicBezTo>
                    <a:pt x="68" y="146"/>
                    <a:pt x="70" y="145"/>
                    <a:pt x="71" y="147"/>
                  </a:cubicBezTo>
                  <a:cubicBezTo>
                    <a:pt x="71" y="149"/>
                    <a:pt x="70" y="152"/>
                    <a:pt x="70" y="154"/>
                  </a:cubicBezTo>
                  <a:cubicBezTo>
                    <a:pt x="70" y="157"/>
                    <a:pt x="70" y="160"/>
                    <a:pt x="70" y="163"/>
                  </a:cubicBezTo>
                  <a:cubicBezTo>
                    <a:pt x="70" y="164"/>
                    <a:pt x="70" y="165"/>
                    <a:pt x="69" y="167"/>
                  </a:cubicBezTo>
                  <a:cubicBezTo>
                    <a:pt x="69" y="168"/>
                    <a:pt x="69" y="168"/>
                    <a:pt x="69" y="169"/>
                  </a:cubicBezTo>
                  <a:cubicBezTo>
                    <a:pt x="68" y="171"/>
                    <a:pt x="69" y="174"/>
                    <a:pt x="69" y="176"/>
                  </a:cubicBezTo>
                  <a:cubicBezTo>
                    <a:pt x="69" y="179"/>
                    <a:pt x="69" y="181"/>
                    <a:pt x="68" y="183"/>
                  </a:cubicBezTo>
                  <a:cubicBezTo>
                    <a:pt x="67" y="185"/>
                    <a:pt x="67" y="186"/>
                    <a:pt x="65" y="187"/>
                  </a:cubicBezTo>
                  <a:cubicBezTo>
                    <a:pt x="65" y="188"/>
                    <a:pt x="64" y="188"/>
                    <a:pt x="64" y="189"/>
                  </a:cubicBezTo>
                  <a:cubicBezTo>
                    <a:pt x="62" y="191"/>
                    <a:pt x="61" y="192"/>
                    <a:pt x="63" y="195"/>
                  </a:cubicBezTo>
                  <a:cubicBezTo>
                    <a:pt x="63" y="196"/>
                    <a:pt x="64" y="196"/>
                    <a:pt x="64" y="197"/>
                  </a:cubicBezTo>
                  <a:cubicBezTo>
                    <a:pt x="63" y="199"/>
                    <a:pt x="60" y="199"/>
                    <a:pt x="59" y="200"/>
                  </a:cubicBezTo>
                  <a:cubicBezTo>
                    <a:pt x="58" y="201"/>
                    <a:pt x="57" y="203"/>
                    <a:pt x="56" y="203"/>
                  </a:cubicBezTo>
                  <a:cubicBezTo>
                    <a:pt x="55" y="204"/>
                    <a:pt x="53" y="203"/>
                    <a:pt x="52" y="203"/>
                  </a:cubicBezTo>
                  <a:cubicBezTo>
                    <a:pt x="50" y="203"/>
                    <a:pt x="50" y="203"/>
                    <a:pt x="50" y="204"/>
                  </a:cubicBezTo>
                  <a:cubicBezTo>
                    <a:pt x="49" y="205"/>
                    <a:pt x="49" y="205"/>
                    <a:pt x="48" y="206"/>
                  </a:cubicBezTo>
                  <a:cubicBezTo>
                    <a:pt x="46" y="206"/>
                    <a:pt x="44" y="206"/>
                    <a:pt x="42" y="206"/>
                  </a:cubicBezTo>
                  <a:cubicBezTo>
                    <a:pt x="41" y="206"/>
                    <a:pt x="39" y="206"/>
                    <a:pt x="38" y="206"/>
                  </a:cubicBezTo>
                  <a:cubicBezTo>
                    <a:pt x="37" y="206"/>
                    <a:pt x="36" y="208"/>
                    <a:pt x="35" y="208"/>
                  </a:cubicBezTo>
                  <a:cubicBezTo>
                    <a:pt x="34" y="208"/>
                    <a:pt x="34" y="209"/>
                    <a:pt x="35" y="210"/>
                  </a:cubicBezTo>
                  <a:cubicBezTo>
                    <a:pt x="35" y="210"/>
                    <a:pt x="36" y="212"/>
                    <a:pt x="37" y="212"/>
                  </a:cubicBezTo>
                  <a:cubicBezTo>
                    <a:pt x="37" y="212"/>
                    <a:pt x="38" y="213"/>
                    <a:pt x="38" y="213"/>
                  </a:cubicBezTo>
                  <a:cubicBezTo>
                    <a:pt x="40" y="215"/>
                    <a:pt x="41" y="215"/>
                    <a:pt x="40" y="217"/>
                  </a:cubicBezTo>
                  <a:cubicBezTo>
                    <a:pt x="37" y="226"/>
                    <a:pt x="54" y="225"/>
                    <a:pt x="58" y="227"/>
                  </a:cubicBezTo>
                  <a:cubicBezTo>
                    <a:pt x="58" y="227"/>
                    <a:pt x="58" y="227"/>
                    <a:pt x="58" y="227"/>
                  </a:cubicBezTo>
                  <a:cubicBezTo>
                    <a:pt x="59" y="227"/>
                    <a:pt x="59" y="228"/>
                    <a:pt x="59" y="228"/>
                  </a:cubicBezTo>
                  <a:cubicBezTo>
                    <a:pt x="59" y="228"/>
                    <a:pt x="59" y="229"/>
                    <a:pt x="59" y="229"/>
                  </a:cubicBezTo>
                  <a:cubicBezTo>
                    <a:pt x="60" y="230"/>
                    <a:pt x="60" y="230"/>
                    <a:pt x="61" y="231"/>
                  </a:cubicBezTo>
                  <a:cubicBezTo>
                    <a:pt x="61" y="232"/>
                    <a:pt x="61" y="234"/>
                    <a:pt x="60" y="235"/>
                  </a:cubicBezTo>
                  <a:cubicBezTo>
                    <a:pt x="60" y="236"/>
                    <a:pt x="59" y="236"/>
                    <a:pt x="59" y="237"/>
                  </a:cubicBezTo>
                  <a:cubicBezTo>
                    <a:pt x="58" y="239"/>
                    <a:pt x="60" y="242"/>
                    <a:pt x="58" y="244"/>
                  </a:cubicBezTo>
                  <a:cubicBezTo>
                    <a:pt x="57" y="245"/>
                    <a:pt x="56" y="246"/>
                    <a:pt x="54" y="246"/>
                  </a:cubicBezTo>
                  <a:cubicBezTo>
                    <a:pt x="53" y="247"/>
                    <a:pt x="53" y="248"/>
                    <a:pt x="52" y="249"/>
                  </a:cubicBezTo>
                  <a:cubicBezTo>
                    <a:pt x="50" y="251"/>
                    <a:pt x="48" y="252"/>
                    <a:pt x="46" y="254"/>
                  </a:cubicBezTo>
                  <a:cubicBezTo>
                    <a:pt x="46" y="255"/>
                    <a:pt x="45" y="255"/>
                    <a:pt x="45" y="256"/>
                  </a:cubicBezTo>
                  <a:cubicBezTo>
                    <a:pt x="44" y="256"/>
                    <a:pt x="44" y="256"/>
                    <a:pt x="44" y="256"/>
                  </a:cubicBezTo>
                  <a:cubicBezTo>
                    <a:pt x="43" y="257"/>
                    <a:pt x="43" y="258"/>
                    <a:pt x="43" y="258"/>
                  </a:cubicBezTo>
                  <a:cubicBezTo>
                    <a:pt x="43" y="259"/>
                    <a:pt x="43" y="260"/>
                    <a:pt x="43" y="261"/>
                  </a:cubicBezTo>
                  <a:cubicBezTo>
                    <a:pt x="43" y="262"/>
                    <a:pt x="43" y="264"/>
                    <a:pt x="43" y="265"/>
                  </a:cubicBezTo>
                  <a:cubicBezTo>
                    <a:pt x="44" y="266"/>
                    <a:pt x="45" y="266"/>
                    <a:pt x="44" y="268"/>
                  </a:cubicBezTo>
                  <a:cubicBezTo>
                    <a:pt x="44" y="269"/>
                    <a:pt x="43" y="270"/>
                    <a:pt x="42" y="270"/>
                  </a:cubicBezTo>
                  <a:cubicBezTo>
                    <a:pt x="40" y="271"/>
                    <a:pt x="37" y="273"/>
                    <a:pt x="35" y="274"/>
                  </a:cubicBezTo>
                  <a:cubicBezTo>
                    <a:pt x="34" y="274"/>
                    <a:pt x="32" y="274"/>
                    <a:pt x="31" y="275"/>
                  </a:cubicBezTo>
                  <a:cubicBezTo>
                    <a:pt x="30" y="276"/>
                    <a:pt x="31" y="276"/>
                    <a:pt x="29" y="276"/>
                  </a:cubicBezTo>
                  <a:cubicBezTo>
                    <a:pt x="28" y="276"/>
                    <a:pt x="27" y="277"/>
                    <a:pt x="26" y="277"/>
                  </a:cubicBezTo>
                  <a:cubicBezTo>
                    <a:pt x="25" y="277"/>
                    <a:pt x="23" y="277"/>
                    <a:pt x="22" y="277"/>
                  </a:cubicBezTo>
                  <a:cubicBezTo>
                    <a:pt x="21" y="277"/>
                    <a:pt x="20" y="277"/>
                    <a:pt x="19" y="276"/>
                  </a:cubicBezTo>
                  <a:cubicBezTo>
                    <a:pt x="17" y="275"/>
                    <a:pt x="15" y="274"/>
                    <a:pt x="13" y="273"/>
                  </a:cubicBezTo>
                  <a:cubicBezTo>
                    <a:pt x="11" y="273"/>
                    <a:pt x="8" y="273"/>
                    <a:pt x="8" y="276"/>
                  </a:cubicBezTo>
                  <a:cubicBezTo>
                    <a:pt x="8" y="277"/>
                    <a:pt x="8" y="278"/>
                    <a:pt x="8" y="278"/>
                  </a:cubicBezTo>
                  <a:cubicBezTo>
                    <a:pt x="6" y="278"/>
                    <a:pt x="5" y="278"/>
                    <a:pt x="3" y="278"/>
                  </a:cubicBezTo>
                  <a:cubicBezTo>
                    <a:pt x="1" y="278"/>
                    <a:pt x="0" y="281"/>
                    <a:pt x="0" y="283"/>
                  </a:cubicBezTo>
                  <a:cubicBezTo>
                    <a:pt x="0" y="284"/>
                    <a:pt x="0" y="285"/>
                    <a:pt x="0" y="285"/>
                  </a:cubicBezTo>
                  <a:cubicBezTo>
                    <a:pt x="0" y="287"/>
                    <a:pt x="0" y="287"/>
                    <a:pt x="1" y="288"/>
                  </a:cubicBezTo>
                  <a:cubicBezTo>
                    <a:pt x="2" y="289"/>
                    <a:pt x="5" y="290"/>
                    <a:pt x="5" y="292"/>
                  </a:cubicBezTo>
                  <a:cubicBezTo>
                    <a:pt x="6" y="294"/>
                    <a:pt x="5" y="296"/>
                    <a:pt x="6" y="297"/>
                  </a:cubicBezTo>
                  <a:cubicBezTo>
                    <a:pt x="7" y="299"/>
                    <a:pt x="9" y="299"/>
                    <a:pt x="10" y="300"/>
                  </a:cubicBezTo>
                  <a:cubicBezTo>
                    <a:pt x="10" y="301"/>
                    <a:pt x="10" y="301"/>
                    <a:pt x="10" y="301"/>
                  </a:cubicBezTo>
                  <a:cubicBezTo>
                    <a:pt x="10" y="302"/>
                    <a:pt x="11" y="303"/>
                    <a:pt x="11" y="304"/>
                  </a:cubicBezTo>
                  <a:cubicBezTo>
                    <a:pt x="11" y="305"/>
                    <a:pt x="11" y="306"/>
                    <a:pt x="11" y="307"/>
                  </a:cubicBezTo>
                  <a:cubicBezTo>
                    <a:pt x="11" y="308"/>
                    <a:pt x="11" y="308"/>
                    <a:pt x="12" y="309"/>
                  </a:cubicBezTo>
                  <a:cubicBezTo>
                    <a:pt x="12" y="311"/>
                    <a:pt x="12" y="314"/>
                    <a:pt x="13" y="316"/>
                  </a:cubicBezTo>
                  <a:cubicBezTo>
                    <a:pt x="13" y="317"/>
                    <a:pt x="13" y="319"/>
                    <a:pt x="13" y="320"/>
                  </a:cubicBezTo>
                  <a:cubicBezTo>
                    <a:pt x="13" y="322"/>
                    <a:pt x="13" y="321"/>
                    <a:pt x="12" y="322"/>
                  </a:cubicBezTo>
                  <a:cubicBezTo>
                    <a:pt x="12" y="323"/>
                    <a:pt x="11" y="323"/>
                    <a:pt x="10" y="324"/>
                  </a:cubicBezTo>
                  <a:cubicBezTo>
                    <a:pt x="10" y="325"/>
                    <a:pt x="9" y="325"/>
                    <a:pt x="9" y="326"/>
                  </a:cubicBezTo>
                  <a:cubicBezTo>
                    <a:pt x="7" y="328"/>
                    <a:pt x="9" y="331"/>
                    <a:pt x="8" y="334"/>
                  </a:cubicBezTo>
                  <a:cubicBezTo>
                    <a:pt x="7" y="335"/>
                    <a:pt x="6" y="335"/>
                    <a:pt x="6" y="336"/>
                  </a:cubicBezTo>
                  <a:cubicBezTo>
                    <a:pt x="7" y="336"/>
                    <a:pt x="7" y="336"/>
                    <a:pt x="7" y="337"/>
                  </a:cubicBezTo>
                  <a:cubicBezTo>
                    <a:pt x="7" y="337"/>
                    <a:pt x="7" y="338"/>
                    <a:pt x="7" y="338"/>
                  </a:cubicBezTo>
                  <a:cubicBezTo>
                    <a:pt x="7" y="339"/>
                    <a:pt x="7" y="339"/>
                    <a:pt x="8" y="340"/>
                  </a:cubicBezTo>
                  <a:cubicBezTo>
                    <a:pt x="7" y="341"/>
                    <a:pt x="5" y="341"/>
                    <a:pt x="5" y="342"/>
                  </a:cubicBezTo>
                  <a:cubicBezTo>
                    <a:pt x="4" y="343"/>
                    <a:pt x="4" y="343"/>
                    <a:pt x="3" y="344"/>
                  </a:cubicBezTo>
                  <a:cubicBezTo>
                    <a:pt x="1" y="344"/>
                    <a:pt x="2" y="344"/>
                    <a:pt x="1" y="345"/>
                  </a:cubicBezTo>
                  <a:cubicBezTo>
                    <a:pt x="1" y="347"/>
                    <a:pt x="0" y="349"/>
                    <a:pt x="1" y="351"/>
                  </a:cubicBezTo>
                  <a:cubicBezTo>
                    <a:pt x="1" y="351"/>
                    <a:pt x="1" y="351"/>
                    <a:pt x="2" y="351"/>
                  </a:cubicBezTo>
                  <a:cubicBezTo>
                    <a:pt x="3" y="351"/>
                    <a:pt x="4" y="351"/>
                    <a:pt x="4" y="351"/>
                  </a:cubicBezTo>
                  <a:cubicBezTo>
                    <a:pt x="4" y="351"/>
                    <a:pt x="4" y="351"/>
                    <a:pt x="4" y="351"/>
                  </a:cubicBezTo>
                  <a:cubicBezTo>
                    <a:pt x="4" y="351"/>
                    <a:pt x="4" y="351"/>
                    <a:pt x="5" y="351"/>
                  </a:cubicBezTo>
                  <a:cubicBezTo>
                    <a:pt x="5" y="351"/>
                    <a:pt x="6" y="352"/>
                    <a:pt x="6" y="353"/>
                  </a:cubicBezTo>
                  <a:cubicBezTo>
                    <a:pt x="6" y="354"/>
                    <a:pt x="6" y="356"/>
                    <a:pt x="6" y="358"/>
                  </a:cubicBezTo>
                  <a:cubicBezTo>
                    <a:pt x="5" y="359"/>
                    <a:pt x="5" y="361"/>
                    <a:pt x="4" y="362"/>
                  </a:cubicBezTo>
                  <a:cubicBezTo>
                    <a:pt x="4" y="363"/>
                    <a:pt x="4" y="364"/>
                    <a:pt x="4" y="364"/>
                  </a:cubicBezTo>
                  <a:cubicBezTo>
                    <a:pt x="4" y="365"/>
                    <a:pt x="4" y="365"/>
                    <a:pt x="4" y="365"/>
                  </a:cubicBezTo>
                  <a:cubicBezTo>
                    <a:pt x="4" y="367"/>
                    <a:pt x="4" y="367"/>
                    <a:pt x="4" y="368"/>
                  </a:cubicBezTo>
                  <a:cubicBezTo>
                    <a:pt x="3" y="369"/>
                    <a:pt x="3" y="370"/>
                    <a:pt x="3" y="370"/>
                  </a:cubicBezTo>
                  <a:cubicBezTo>
                    <a:pt x="3" y="371"/>
                    <a:pt x="4" y="371"/>
                    <a:pt x="4" y="371"/>
                  </a:cubicBezTo>
                  <a:cubicBezTo>
                    <a:pt x="3" y="372"/>
                    <a:pt x="2" y="372"/>
                    <a:pt x="1" y="373"/>
                  </a:cubicBezTo>
                  <a:cubicBezTo>
                    <a:pt x="1" y="373"/>
                    <a:pt x="1" y="374"/>
                    <a:pt x="0" y="375"/>
                  </a:cubicBezTo>
                  <a:cubicBezTo>
                    <a:pt x="0" y="375"/>
                    <a:pt x="0" y="375"/>
                    <a:pt x="0" y="376"/>
                  </a:cubicBezTo>
                  <a:cubicBezTo>
                    <a:pt x="0" y="376"/>
                    <a:pt x="1" y="377"/>
                    <a:pt x="1" y="377"/>
                  </a:cubicBezTo>
                  <a:cubicBezTo>
                    <a:pt x="2" y="377"/>
                    <a:pt x="3" y="378"/>
                    <a:pt x="3" y="379"/>
                  </a:cubicBezTo>
                  <a:cubicBezTo>
                    <a:pt x="3" y="379"/>
                    <a:pt x="3" y="380"/>
                    <a:pt x="3" y="380"/>
                  </a:cubicBezTo>
                  <a:cubicBezTo>
                    <a:pt x="3" y="381"/>
                    <a:pt x="3" y="382"/>
                    <a:pt x="3" y="383"/>
                  </a:cubicBezTo>
                  <a:cubicBezTo>
                    <a:pt x="2" y="385"/>
                    <a:pt x="2" y="388"/>
                    <a:pt x="3" y="390"/>
                  </a:cubicBezTo>
                  <a:cubicBezTo>
                    <a:pt x="5" y="391"/>
                    <a:pt x="6" y="392"/>
                    <a:pt x="8" y="393"/>
                  </a:cubicBezTo>
                  <a:cubicBezTo>
                    <a:pt x="9" y="393"/>
                    <a:pt x="9" y="393"/>
                    <a:pt x="10" y="394"/>
                  </a:cubicBezTo>
                  <a:cubicBezTo>
                    <a:pt x="11" y="395"/>
                    <a:pt x="12" y="395"/>
                    <a:pt x="14" y="396"/>
                  </a:cubicBezTo>
                  <a:cubicBezTo>
                    <a:pt x="14" y="396"/>
                    <a:pt x="15" y="397"/>
                    <a:pt x="15" y="397"/>
                  </a:cubicBezTo>
                  <a:cubicBezTo>
                    <a:pt x="17" y="397"/>
                    <a:pt x="18" y="397"/>
                    <a:pt x="19" y="399"/>
                  </a:cubicBezTo>
                  <a:cubicBezTo>
                    <a:pt x="20" y="401"/>
                    <a:pt x="19" y="403"/>
                    <a:pt x="19" y="405"/>
                  </a:cubicBezTo>
                  <a:cubicBezTo>
                    <a:pt x="18" y="406"/>
                    <a:pt x="18" y="407"/>
                    <a:pt x="17" y="409"/>
                  </a:cubicBezTo>
                  <a:cubicBezTo>
                    <a:pt x="16" y="411"/>
                    <a:pt x="14" y="412"/>
                    <a:pt x="13" y="414"/>
                  </a:cubicBezTo>
                  <a:cubicBezTo>
                    <a:pt x="13" y="414"/>
                    <a:pt x="13" y="414"/>
                    <a:pt x="13" y="414"/>
                  </a:cubicBezTo>
                  <a:cubicBezTo>
                    <a:pt x="13" y="414"/>
                    <a:pt x="13" y="414"/>
                    <a:pt x="13" y="414"/>
                  </a:cubicBezTo>
                  <a:cubicBezTo>
                    <a:pt x="12" y="416"/>
                    <a:pt x="10" y="417"/>
                    <a:pt x="10" y="419"/>
                  </a:cubicBezTo>
                  <a:cubicBezTo>
                    <a:pt x="10" y="420"/>
                    <a:pt x="10" y="420"/>
                    <a:pt x="10" y="420"/>
                  </a:cubicBezTo>
                  <a:cubicBezTo>
                    <a:pt x="10" y="422"/>
                    <a:pt x="9" y="423"/>
                    <a:pt x="8" y="424"/>
                  </a:cubicBezTo>
                  <a:cubicBezTo>
                    <a:pt x="7" y="426"/>
                    <a:pt x="7" y="428"/>
                    <a:pt x="7" y="430"/>
                  </a:cubicBezTo>
                  <a:cubicBezTo>
                    <a:pt x="7" y="432"/>
                    <a:pt x="8" y="433"/>
                    <a:pt x="8" y="435"/>
                  </a:cubicBezTo>
                  <a:cubicBezTo>
                    <a:pt x="9" y="436"/>
                    <a:pt x="8" y="438"/>
                    <a:pt x="9" y="439"/>
                  </a:cubicBezTo>
                  <a:cubicBezTo>
                    <a:pt x="10" y="441"/>
                    <a:pt x="11" y="442"/>
                    <a:pt x="12" y="444"/>
                  </a:cubicBezTo>
                  <a:cubicBezTo>
                    <a:pt x="12" y="445"/>
                    <a:pt x="12" y="447"/>
                    <a:pt x="14" y="448"/>
                  </a:cubicBezTo>
                  <a:cubicBezTo>
                    <a:pt x="15" y="448"/>
                    <a:pt x="16" y="448"/>
                    <a:pt x="17" y="449"/>
                  </a:cubicBezTo>
                  <a:cubicBezTo>
                    <a:pt x="17" y="450"/>
                    <a:pt x="18" y="451"/>
                    <a:pt x="19" y="452"/>
                  </a:cubicBezTo>
                  <a:cubicBezTo>
                    <a:pt x="20" y="454"/>
                    <a:pt x="22" y="455"/>
                    <a:pt x="23" y="456"/>
                  </a:cubicBezTo>
                  <a:cubicBezTo>
                    <a:pt x="25" y="457"/>
                    <a:pt x="26" y="457"/>
                    <a:pt x="28" y="457"/>
                  </a:cubicBezTo>
                  <a:cubicBezTo>
                    <a:pt x="29" y="457"/>
                    <a:pt x="31" y="457"/>
                    <a:pt x="31" y="459"/>
                  </a:cubicBezTo>
                  <a:cubicBezTo>
                    <a:pt x="29" y="459"/>
                    <a:pt x="26" y="461"/>
                    <a:pt x="24" y="462"/>
                  </a:cubicBezTo>
                  <a:cubicBezTo>
                    <a:pt x="23" y="463"/>
                    <a:pt x="22" y="464"/>
                    <a:pt x="22" y="466"/>
                  </a:cubicBezTo>
                  <a:cubicBezTo>
                    <a:pt x="21" y="467"/>
                    <a:pt x="20" y="468"/>
                    <a:pt x="19" y="470"/>
                  </a:cubicBezTo>
                  <a:cubicBezTo>
                    <a:pt x="17" y="473"/>
                    <a:pt x="16" y="477"/>
                    <a:pt x="15" y="482"/>
                  </a:cubicBezTo>
                  <a:cubicBezTo>
                    <a:pt x="15" y="482"/>
                    <a:pt x="15" y="482"/>
                    <a:pt x="15" y="482"/>
                  </a:cubicBezTo>
                  <a:cubicBezTo>
                    <a:pt x="21" y="485"/>
                    <a:pt x="26" y="487"/>
                    <a:pt x="30" y="493"/>
                  </a:cubicBezTo>
                  <a:cubicBezTo>
                    <a:pt x="31" y="494"/>
                    <a:pt x="33" y="495"/>
                    <a:pt x="33" y="496"/>
                  </a:cubicBezTo>
                  <a:cubicBezTo>
                    <a:pt x="34" y="498"/>
                    <a:pt x="34" y="498"/>
                    <a:pt x="34" y="500"/>
                  </a:cubicBezTo>
                  <a:cubicBezTo>
                    <a:pt x="36" y="503"/>
                    <a:pt x="36" y="505"/>
                    <a:pt x="40" y="506"/>
                  </a:cubicBezTo>
                  <a:cubicBezTo>
                    <a:pt x="44" y="506"/>
                    <a:pt x="46" y="503"/>
                    <a:pt x="50" y="502"/>
                  </a:cubicBezTo>
                  <a:cubicBezTo>
                    <a:pt x="53" y="501"/>
                    <a:pt x="56" y="501"/>
                    <a:pt x="60" y="501"/>
                  </a:cubicBezTo>
                  <a:cubicBezTo>
                    <a:pt x="67" y="501"/>
                    <a:pt x="73" y="501"/>
                    <a:pt x="79" y="505"/>
                  </a:cubicBezTo>
                  <a:cubicBezTo>
                    <a:pt x="81" y="507"/>
                    <a:pt x="81" y="510"/>
                    <a:pt x="84" y="513"/>
                  </a:cubicBezTo>
                  <a:cubicBezTo>
                    <a:pt x="84" y="513"/>
                    <a:pt x="85" y="513"/>
                    <a:pt x="86" y="514"/>
                  </a:cubicBezTo>
                  <a:cubicBezTo>
                    <a:pt x="87" y="514"/>
                    <a:pt x="86" y="515"/>
                    <a:pt x="87" y="515"/>
                  </a:cubicBezTo>
                  <a:cubicBezTo>
                    <a:pt x="90" y="516"/>
                    <a:pt x="96" y="515"/>
                    <a:pt x="99" y="515"/>
                  </a:cubicBezTo>
                  <a:cubicBezTo>
                    <a:pt x="102" y="515"/>
                    <a:pt x="105" y="515"/>
                    <a:pt x="108" y="516"/>
                  </a:cubicBezTo>
                  <a:cubicBezTo>
                    <a:pt x="107" y="516"/>
                    <a:pt x="111" y="518"/>
                    <a:pt x="110" y="518"/>
                  </a:cubicBezTo>
                  <a:cubicBezTo>
                    <a:pt x="111" y="519"/>
                    <a:pt x="112" y="520"/>
                    <a:pt x="113" y="520"/>
                  </a:cubicBezTo>
                  <a:cubicBezTo>
                    <a:pt x="115" y="521"/>
                    <a:pt x="117" y="520"/>
                    <a:pt x="119" y="523"/>
                  </a:cubicBezTo>
                  <a:cubicBezTo>
                    <a:pt x="120" y="525"/>
                    <a:pt x="120" y="528"/>
                    <a:pt x="119" y="530"/>
                  </a:cubicBezTo>
                  <a:cubicBezTo>
                    <a:pt x="118" y="535"/>
                    <a:pt x="115" y="539"/>
                    <a:pt x="111" y="542"/>
                  </a:cubicBezTo>
                  <a:cubicBezTo>
                    <a:pt x="106" y="546"/>
                    <a:pt x="104" y="549"/>
                    <a:pt x="102" y="555"/>
                  </a:cubicBezTo>
                  <a:cubicBezTo>
                    <a:pt x="101" y="557"/>
                    <a:pt x="101" y="558"/>
                    <a:pt x="98" y="560"/>
                  </a:cubicBezTo>
                  <a:cubicBezTo>
                    <a:pt x="97" y="561"/>
                    <a:pt x="96" y="561"/>
                    <a:pt x="95" y="563"/>
                  </a:cubicBezTo>
                  <a:cubicBezTo>
                    <a:pt x="92" y="567"/>
                    <a:pt x="93" y="572"/>
                    <a:pt x="92" y="577"/>
                  </a:cubicBezTo>
                  <a:cubicBezTo>
                    <a:pt x="90" y="583"/>
                    <a:pt x="92" y="588"/>
                    <a:pt x="87" y="593"/>
                  </a:cubicBezTo>
                  <a:cubicBezTo>
                    <a:pt x="83" y="598"/>
                    <a:pt x="84" y="603"/>
                    <a:pt x="84" y="609"/>
                  </a:cubicBezTo>
                  <a:cubicBezTo>
                    <a:pt x="84" y="617"/>
                    <a:pt x="84" y="624"/>
                    <a:pt x="84" y="632"/>
                  </a:cubicBezTo>
                  <a:cubicBezTo>
                    <a:pt x="84" y="634"/>
                    <a:pt x="85" y="636"/>
                    <a:pt x="86" y="637"/>
                  </a:cubicBezTo>
                  <a:cubicBezTo>
                    <a:pt x="86" y="637"/>
                    <a:pt x="86" y="637"/>
                    <a:pt x="86" y="637"/>
                  </a:cubicBezTo>
                  <a:cubicBezTo>
                    <a:pt x="87" y="638"/>
                    <a:pt x="87" y="638"/>
                    <a:pt x="87" y="639"/>
                  </a:cubicBezTo>
                  <a:cubicBezTo>
                    <a:pt x="88" y="639"/>
                    <a:pt x="88" y="639"/>
                    <a:pt x="88" y="639"/>
                  </a:cubicBezTo>
                  <a:cubicBezTo>
                    <a:pt x="89" y="640"/>
                    <a:pt x="90" y="640"/>
                    <a:pt x="91" y="640"/>
                  </a:cubicBezTo>
                  <a:cubicBezTo>
                    <a:pt x="94" y="641"/>
                    <a:pt x="96" y="641"/>
                    <a:pt x="98" y="640"/>
                  </a:cubicBezTo>
                  <a:cubicBezTo>
                    <a:pt x="99" y="639"/>
                    <a:pt x="101" y="639"/>
                    <a:pt x="102" y="639"/>
                  </a:cubicBezTo>
                  <a:cubicBezTo>
                    <a:pt x="103" y="639"/>
                    <a:pt x="104" y="640"/>
                    <a:pt x="104" y="640"/>
                  </a:cubicBezTo>
                  <a:cubicBezTo>
                    <a:pt x="107" y="640"/>
                    <a:pt x="108" y="638"/>
                    <a:pt x="110" y="637"/>
                  </a:cubicBezTo>
                  <a:cubicBezTo>
                    <a:pt x="111" y="637"/>
                    <a:pt x="112" y="637"/>
                    <a:pt x="112" y="635"/>
                  </a:cubicBezTo>
                  <a:cubicBezTo>
                    <a:pt x="112" y="634"/>
                    <a:pt x="112" y="634"/>
                    <a:pt x="112" y="633"/>
                  </a:cubicBezTo>
                  <a:cubicBezTo>
                    <a:pt x="113" y="632"/>
                    <a:pt x="114" y="630"/>
                    <a:pt x="115" y="630"/>
                  </a:cubicBezTo>
                  <a:cubicBezTo>
                    <a:pt x="117" y="631"/>
                    <a:pt x="116" y="633"/>
                    <a:pt x="117" y="634"/>
                  </a:cubicBezTo>
                  <a:cubicBezTo>
                    <a:pt x="118" y="635"/>
                    <a:pt x="118" y="636"/>
                    <a:pt x="120" y="636"/>
                  </a:cubicBezTo>
                  <a:cubicBezTo>
                    <a:pt x="123" y="636"/>
                    <a:pt x="123" y="633"/>
                    <a:pt x="123" y="630"/>
                  </a:cubicBezTo>
                  <a:cubicBezTo>
                    <a:pt x="123" y="628"/>
                    <a:pt x="125" y="625"/>
                    <a:pt x="127" y="623"/>
                  </a:cubicBezTo>
                  <a:cubicBezTo>
                    <a:pt x="128" y="622"/>
                    <a:pt x="131" y="622"/>
                    <a:pt x="133" y="622"/>
                  </a:cubicBezTo>
                  <a:cubicBezTo>
                    <a:pt x="134" y="622"/>
                    <a:pt x="135" y="622"/>
                    <a:pt x="135" y="622"/>
                  </a:cubicBezTo>
                  <a:cubicBezTo>
                    <a:pt x="136" y="622"/>
                    <a:pt x="137" y="623"/>
                    <a:pt x="137" y="623"/>
                  </a:cubicBezTo>
                  <a:cubicBezTo>
                    <a:pt x="138" y="623"/>
                    <a:pt x="139" y="623"/>
                    <a:pt x="139" y="623"/>
                  </a:cubicBezTo>
                  <a:cubicBezTo>
                    <a:pt x="140" y="623"/>
                    <a:pt x="141" y="623"/>
                    <a:pt x="141" y="624"/>
                  </a:cubicBezTo>
                  <a:cubicBezTo>
                    <a:pt x="143" y="625"/>
                    <a:pt x="146" y="626"/>
                    <a:pt x="147" y="627"/>
                  </a:cubicBezTo>
                  <a:cubicBezTo>
                    <a:pt x="148" y="627"/>
                    <a:pt x="148" y="628"/>
                    <a:pt x="149" y="629"/>
                  </a:cubicBezTo>
                  <a:cubicBezTo>
                    <a:pt x="151" y="630"/>
                    <a:pt x="153" y="631"/>
                    <a:pt x="155" y="631"/>
                  </a:cubicBezTo>
                  <a:cubicBezTo>
                    <a:pt x="157" y="631"/>
                    <a:pt x="158" y="630"/>
                    <a:pt x="160" y="630"/>
                  </a:cubicBezTo>
                  <a:cubicBezTo>
                    <a:pt x="161" y="629"/>
                    <a:pt x="162" y="629"/>
                    <a:pt x="163" y="629"/>
                  </a:cubicBezTo>
                  <a:cubicBezTo>
                    <a:pt x="165" y="629"/>
                    <a:pt x="164" y="629"/>
                    <a:pt x="165" y="630"/>
                  </a:cubicBezTo>
                  <a:cubicBezTo>
                    <a:pt x="166" y="631"/>
                    <a:pt x="167" y="632"/>
                    <a:pt x="168" y="632"/>
                  </a:cubicBezTo>
                  <a:cubicBezTo>
                    <a:pt x="169" y="633"/>
                    <a:pt x="171" y="634"/>
                    <a:pt x="172" y="634"/>
                  </a:cubicBezTo>
                  <a:cubicBezTo>
                    <a:pt x="172" y="635"/>
                    <a:pt x="172" y="635"/>
                    <a:pt x="173" y="635"/>
                  </a:cubicBezTo>
                  <a:cubicBezTo>
                    <a:pt x="174" y="637"/>
                    <a:pt x="175" y="637"/>
                    <a:pt x="176" y="637"/>
                  </a:cubicBezTo>
                  <a:cubicBezTo>
                    <a:pt x="178" y="638"/>
                    <a:pt x="180" y="638"/>
                    <a:pt x="182" y="639"/>
                  </a:cubicBezTo>
                  <a:cubicBezTo>
                    <a:pt x="183" y="639"/>
                    <a:pt x="183" y="639"/>
                    <a:pt x="184" y="639"/>
                  </a:cubicBezTo>
                  <a:cubicBezTo>
                    <a:pt x="185" y="639"/>
                    <a:pt x="187" y="639"/>
                    <a:pt x="188" y="639"/>
                  </a:cubicBezTo>
                  <a:cubicBezTo>
                    <a:pt x="189" y="639"/>
                    <a:pt x="189" y="640"/>
                    <a:pt x="189" y="640"/>
                  </a:cubicBezTo>
                  <a:cubicBezTo>
                    <a:pt x="189" y="640"/>
                    <a:pt x="190" y="640"/>
                    <a:pt x="191" y="640"/>
                  </a:cubicBezTo>
                  <a:cubicBezTo>
                    <a:pt x="194" y="640"/>
                    <a:pt x="197" y="640"/>
                    <a:pt x="200" y="640"/>
                  </a:cubicBezTo>
                  <a:cubicBezTo>
                    <a:pt x="201" y="640"/>
                    <a:pt x="203" y="639"/>
                    <a:pt x="204" y="640"/>
                  </a:cubicBezTo>
                  <a:cubicBezTo>
                    <a:pt x="206" y="642"/>
                    <a:pt x="206" y="644"/>
                    <a:pt x="207" y="646"/>
                  </a:cubicBezTo>
                  <a:cubicBezTo>
                    <a:pt x="208" y="647"/>
                    <a:pt x="208" y="647"/>
                    <a:pt x="210" y="648"/>
                  </a:cubicBezTo>
                  <a:cubicBezTo>
                    <a:pt x="211" y="648"/>
                    <a:pt x="213" y="647"/>
                    <a:pt x="214" y="648"/>
                  </a:cubicBezTo>
                  <a:cubicBezTo>
                    <a:pt x="214" y="649"/>
                    <a:pt x="214" y="649"/>
                    <a:pt x="215" y="649"/>
                  </a:cubicBezTo>
                  <a:cubicBezTo>
                    <a:pt x="215" y="650"/>
                    <a:pt x="215" y="651"/>
                    <a:pt x="215" y="652"/>
                  </a:cubicBezTo>
                  <a:cubicBezTo>
                    <a:pt x="215" y="653"/>
                    <a:pt x="215" y="652"/>
                    <a:pt x="216" y="653"/>
                  </a:cubicBezTo>
                  <a:cubicBezTo>
                    <a:pt x="217" y="655"/>
                    <a:pt x="220" y="656"/>
                    <a:pt x="222" y="657"/>
                  </a:cubicBezTo>
                  <a:cubicBezTo>
                    <a:pt x="225" y="659"/>
                    <a:pt x="226" y="661"/>
                    <a:pt x="230" y="659"/>
                  </a:cubicBezTo>
                  <a:cubicBezTo>
                    <a:pt x="231" y="659"/>
                    <a:pt x="232" y="657"/>
                    <a:pt x="232" y="656"/>
                  </a:cubicBezTo>
                  <a:cubicBezTo>
                    <a:pt x="233" y="656"/>
                    <a:pt x="233" y="655"/>
                    <a:pt x="233" y="655"/>
                  </a:cubicBezTo>
                  <a:cubicBezTo>
                    <a:pt x="234" y="651"/>
                    <a:pt x="230" y="649"/>
                    <a:pt x="229" y="646"/>
                  </a:cubicBezTo>
                  <a:cubicBezTo>
                    <a:pt x="229" y="643"/>
                    <a:pt x="229" y="642"/>
                    <a:pt x="232" y="641"/>
                  </a:cubicBezTo>
                  <a:cubicBezTo>
                    <a:pt x="236" y="640"/>
                    <a:pt x="240" y="642"/>
                    <a:pt x="244" y="641"/>
                  </a:cubicBezTo>
                  <a:cubicBezTo>
                    <a:pt x="247" y="641"/>
                    <a:pt x="250" y="640"/>
                    <a:pt x="252" y="643"/>
                  </a:cubicBezTo>
                  <a:cubicBezTo>
                    <a:pt x="253" y="644"/>
                    <a:pt x="253" y="646"/>
                    <a:pt x="255" y="646"/>
                  </a:cubicBezTo>
                  <a:cubicBezTo>
                    <a:pt x="255" y="646"/>
                    <a:pt x="255" y="646"/>
                    <a:pt x="255" y="646"/>
                  </a:cubicBezTo>
                  <a:cubicBezTo>
                    <a:pt x="257" y="646"/>
                    <a:pt x="263" y="648"/>
                    <a:pt x="263" y="650"/>
                  </a:cubicBezTo>
                  <a:cubicBezTo>
                    <a:pt x="264" y="651"/>
                    <a:pt x="268" y="651"/>
                    <a:pt x="267" y="651"/>
                  </a:cubicBezTo>
                  <a:cubicBezTo>
                    <a:pt x="270" y="651"/>
                    <a:pt x="273" y="651"/>
                    <a:pt x="275" y="651"/>
                  </a:cubicBezTo>
                  <a:cubicBezTo>
                    <a:pt x="277" y="650"/>
                    <a:pt x="278" y="649"/>
                    <a:pt x="279" y="649"/>
                  </a:cubicBezTo>
                  <a:cubicBezTo>
                    <a:pt x="281" y="648"/>
                    <a:pt x="282" y="650"/>
                    <a:pt x="284" y="650"/>
                  </a:cubicBezTo>
                  <a:cubicBezTo>
                    <a:pt x="285" y="649"/>
                    <a:pt x="286" y="647"/>
                    <a:pt x="287" y="646"/>
                  </a:cubicBezTo>
                  <a:cubicBezTo>
                    <a:pt x="288" y="645"/>
                    <a:pt x="288" y="644"/>
                    <a:pt x="289" y="643"/>
                  </a:cubicBezTo>
                  <a:cubicBezTo>
                    <a:pt x="291" y="641"/>
                    <a:pt x="295" y="642"/>
                    <a:pt x="298" y="642"/>
                  </a:cubicBezTo>
                  <a:cubicBezTo>
                    <a:pt x="299" y="642"/>
                    <a:pt x="301" y="643"/>
                    <a:pt x="302" y="641"/>
                  </a:cubicBezTo>
                  <a:cubicBezTo>
                    <a:pt x="302" y="640"/>
                    <a:pt x="301" y="639"/>
                    <a:pt x="302" y="637"/>
                  </a:cubicBezTo>
                  <a:cubicBezTo>
                    <a:pt x="302" y="636"/>
                    <a:pt x="303" y="636"/>
                    <a:pt x="305" y="636"/>
                  </a:cubicBezTo>
                  <a:cubicBezTo>
                    <a:pt x="308" y="636"/>
                    <a:pt x="312" y="636"/>
                    <a:pt x="316" y="637"/>
                  </a:cubicBezTo>
                  <a:cubicBezTo>
                    <a:pt x="318" y="637"/>
                    <a:pt x="320" y="637"/>
                    <a:pt x="323" y="637"/>
                  </a:cubicBezTo>
                  <a:cubicBezTo>
                    <a:pt x="324" y="637"/>
                    <a:pt x="324" y="637"/>
                    <a:pt x="325" y="637"/>
                  </a:cubicBezTo>
                  <a:cubicBezTo>
                    <a:pt x="325" y="636"/>
                    <a:pt x="326" y="636"/>
                    <a:pt x="327" y="636"/>
                  </a:cubicBezTo>
                  <a:cubicBezTo>
                    <a:pt x="328" y="636"/>
                    <a:pt x="328" y="636"/>
                    <a:pt x="329" y="636"/>
                  </a:cubicBezTo>
                  <a:cubicBezTo>
                    <a:pt x="332" y="634"/>
                    <a:pt x="326" y="632"/>
                    <a:pt x="327" y="629"/>
                  </a:cubicBezTo>
                  <a:cubicBezTo>
                    <a:pt x="327" y="628"/>
                    <a:pt x="329" y="628"/>
                    <a:pt x="330" y="628"/>
                  </a:cubicBezTo>
                  <a:cubicBezTo>
                    <a:pt x="332" y="628"/>
                    <a:pt x="334" y="628"/>
                    <a:pt x="336" y="628"/>
                  </a:cubicBezTo>
                  <a:cubicBezTo>
                    <a:pt x="337" y="628"/>
                    <a:pt x="340" y="629"/>
                    <a:pt x="341" y="629"/>
                  </a:cubicBezTo>
                  <a:cubicBezTo>
                    <a:pt x="342" y="630"/>
                    <a:pt x="342" y="631"/>
                    <a:pt x="343" y="632"/>
                  </a:cubicBezTo>
                  <a:cubicBezTo>
                    <a:pt x="344" y="633"/>
                    <a:pt x="347" y="632"/>
                    <a:pt x="348" y="632"/>
                  </a:cubicBezTo>
                  <a:cubicBezTo>
                    <a:pt x="351" y="632"/>
                    <a:pt x="353" y="630"/>
                    <a:pt x="355" y="630"/>
                  </a:cubicBezTo>
                  <a:cubicBezTo>
                    <a:pt x="357" y="631"/>
                    <a:pt x="356" y="631"/>
                    <a:pt x="357" y="631"/>
                  </a:cubicBezTo>
                  <a:cubicBezTo>
                    <a:pt x="358" y="632"/>
                    <a:pt x="359" y="634"/>
                    <a:pt x="360" y="635"/>
                  </a:cubicBezTo>
                  <a:cubicBezTo>
                    <a:pt x="361" y="636"/>
                    <a:pt x="362" y="638"/>
                    <a:pt x="362" y="639"/>
                  </a:cubicBezTo>
                  <a:cubicBezTo>
                    <a:pt x="362" y="639"/>
                    <a:pt x="362" y="640"/>
                    <a:pt x="362" y="640"/>
                  </a:cubicBezTo>
                  <a:cubicBezTo>
                    <a:pt x="363" y="642"/>
                    <a:pt x="365" y="641"/>
                    <a:pt x="366" y="641"/>
                  </a:cubicBezTo>
                  <a:cubicBezTo>
                    <a:pt x="367" y="641"/>
                    <a:pt x="367" y="642"/>
                    <a:pt x="368" y="642"/>
                  </a:cubicBezTo>
                  <a:cubicBezTo>
                    <a:pt x="369" y="642"/>
                    <a:pt x="371" y="642"/>
                    <a:pt x="372" y="642"/>
                  </a:cubicBezTo>
                  <a:cubicBezTo>
                    <a:pt x="373" y="641"/>
                    <a:pt x="373" y="641"/>
                    <a:pt x="374" y="640"/>
                  </a:cubicBezTo>
                  <a:cubicBezTo>
                    <a:pt x="375" y="639"/>
                    <a:pt x="375" y="638"/>
                    <a:pt x="375" y="637"/>
                  </a:cubicBezTo>
                  <a:cubicBezTo>
                    <a:pt x="375" y="636"/>
                    <a:pt x="375" y="635"/>
                    <a:pt x="375" y="634"/>
                  </a:cubicBezTo>
                  <a:cubicBezTo>
                    <a:pt x="376" y="633"/>
                    <a:pt x="378" y="630"/>
                    <a:pt x="375" y="629"/>
                  </a:cubicBezTo>
                  <a:cubicBezTo>
                    <a:pt x="373" y="628"/>
                    <a:pt x="371" y="628"/>
                    <a:pt x="369" y="626"/>
                  </a:cubicBezTo>
                  <a:cubicBezTo>
                    <a:pt x="368" y="625"/>
                    <a:pt x="368" y="625"/>
                    <a:pt x="368" y="624"/>
                  </a:cubicBezTo>
                  <a:cubicBezTo>
                    <a:pt x="368" y="623"/>
                    <a:pt x="367" y="623"/>
                    <a:pt x="367" y="623"/>
                  </a:cubicBezTo>
                  <a:cubicBezTo>
                    <a:pt x="367" y="622"/>
                    <a:pt x="368" y="621"/>
                    <a:pt x="368" y="620"/>
                  </a:cubicBezTo>
                  <a:cubicBezTo>
                    <a:pt x="368" y="619"/>
                    <a:pt x="369" y="619"/>
                    <a:pt x="370" y="618"/>
                  </a:cubicBezTo>
                  <a:cubicBezTo>
                    <a:pt x="371" y="618"/>
                    <a:pt x="371" y="617"/>
                    <a:pt x="372" y="616"/>
                  </a:cubicBezTo>
                  <a:cubicBezTo>
                    <a:pt x="372" y="614"/>
                    <a:pt x="373" y="612"/>
                    <a:pt x="372" y="611"/>
                  </a:cubicBezTo>
                  <a:cubicBezTo>
                    <a:pt x="371" y="610"/>
                    <a:pt x="370" y="609"/>
                    <a:pt x="369" y="608"/>
                  </a:cubicBezTo>
                  <a:cubicBezTo>
                    <a:pt x="369" y="608"/>
                    <a:pt x="368" y="607"/>
                    <a:pt x="368" y="607"/>
                  </a:cubicBezTo>
                  <a:cubicBezTo>
                    <a:pt x="367" y="606"/>
                    <a:pt x="366" y="606"/>
                    <a:pt x="366" y="606"/>
                  </a:cubicBezTo>
                  <a:cubicBezTo>
                    <a:pt x="366" y="606"/>
                    <a:pt x="366" y="605"/>
                    <a:pt x="365" y="604"/>
                  </a:cubicBezTo>
                  <a:cubicBezTo>
                    <a:pt x="365" y="604"/>
                    <a:pt x="365" y="604"/>
                    <a:pt x="364" y="603"/>
                  </a:cubicBezTo>
                  <a:cubicBezTo>
                    <a:pt x="364" y="603"/>
                    <a:pt x="363" y="602"/>
                    <a:pt x="363" y="601"/>
                  </a:cubicBezTo>
                  <a:cubicBezTo>
                    <a:pt x="363" y="598"/>
                    <a:pt x="363" y="595"/>
                    <a:pt x="363" y="593"/>
                  </a:cubicBezTo>
                  <a:cubicBezTo>
                    <a:pt x="362" y="592"/>
                    <a:pt x="362" y="592"/>
                    <a:pt x="362" y="592"/>
                  </a:cubicBezTo>
                  <a:cubicBezTo>
                    <a:pt x="362" y="591"/>
                    <a:pt x="362" y="590"/>
                    <a:pt x="362" y="589"/>
                  </a:cubicBezTo>
                  <a:cubicBezTo>
                    <a:pt x="362" y="588"/>
                    <a:pt x="361" y="587"/>
                    <a:pt x="362" y="586"/>
                  </a:cubicBezTo>
                  <a:cubicBezTo>
                    <a:pt x="363" y="586"/>
                    <a:pt x="364" y="586"/>
                    <a:pt x="365" y="585"/>
                  </a:cubicBezTo>
                  <a:cubicBezTo>
                    <a:pt x="365" y="585"/>
                    <a:pt x="366" y="584"/>
                    <a:pt x="367" y="583"/>
                  </a:cubicBezTo>
                  <a:cubicBezTo>
                    <a:pt x="368" y="582"/>
                    <a:pt x="370" y="581"/>
                    <a:pt x="372" y="581"/>
                  </a:cubicBezTo>
                  <a:cubicBezTo>
                    <a:pt x="374" y="581"/>
                    <a:pt x="376" y="580"/>
                    <a:pt x="378" y="579"/>
                  </a:cubicBezTo>
                  <a:cubicBezTo>
                    <a:pt x="380" y="578"/>
                    <a:pt x="382" y="577"/>
                    <a:pt x="384" y="577"/>
                  </a:cubicBezTo>
                  <a:cubicBezTo>
                    <a:pt x="388" y="577"/>
                    <a:pt x="392" y="577"/>
                    <a:pt x="395" y="575"/>
                  </a:cubicBezTo>
                  <a:cubicBezTo>
                    <a:pt x="396" y="574"/>
                    <a:pt x="397" y="574"/>
                    <a:pt x="397" y="573"/>
                  </a:cubicBezTo>
                  <a:cubicBezTo>
                    <a:pt x="398" y="572"/>
                    <a:pt x="398" y="572"/>
                    <a:pt x="398" y="571"/>
                  </a:cubicBezTo>
                  <a:cubicBezTo>
                    <a:pt x="398" y="571"/>
                    <a:pt x="398" y="570"/>
                    <a:pt x="398" y="570"/>
                  </a:cubicBezTo>
                  <a:cubicBezTo>
                    <a:pt x="398" y="569"/>
                    <a:pt x="398" y="568"/>
                    <a:pt x="399" y="568"/>
                  </a:cubicBezTo>
                  <a:cubicBezTo>
                    <a:pt x="399" y="567"/>
                    <a:pt x="399" y="566"/>
                    <a:pt x="399" y="565"/>
                  </a:cubicBezTo>
                  <a:cubicBezTo>
                    <a:pt x="399" y="566"/>
                    <a:pt x="399" y="566"/>
                    <a:pt x="399" y="566"/>
                  </a:cubicBezTo>
                  <a:cubicBezTo>
                    <a:pt x="399" y="565"/>
                    <a:pt x="399" y="564"/>
                    <a:pt x="400" y="564"/>
                  </a:cubicBezTo>
                  <a:cubicBezTo>
                    <a:pt x="400" y="563"/>
                    <a:pt x="399" y="562"/>
                    <a:pt x="400" y="561"/>
                  </a:cubicBezTo>
                  <a:cubicBezTo>
                    <a:pt x="400" y="560"/>
                    <a:pt x="400" y="559"/>
                    <a:pt x="401" y="559"/>
                  </a:cubicBezTo>
                  <a:cubicBezTo>
                    <a:pt x="401" y="558"/>
                    <a:pt x="402" y="556"/>
                    <a:pt x="402" y="556"/>
                  </a:cubicBezTo>
                  <a:cubicBezTo>
                    <a:pt x="403" y="556"/>
                    <a:pt x="404" y="556"/>
                    <a:pt x="405" y="556"/>
                  </a:cubicBezTo>
                  <a:cubicBezTo>
                    <a:pt x="406" y="556"/>
                    <a:pt x="406" y="557"/>
                    <a:pt x="407" y="558"/>
                  </a:cubicBezTo>
                  <a:cubicBezTo>
                    <a:pt x="408" y="559"/>
                    <a:pt x="414" y="560"/>
                    <a:pt x="415" y="559"/>
                  </a:cubicBezTo>
                  <a:cubicBezTo>
                    <a:pt x="416" y="558"/>
                    <a:pt x="417" y="556"/>
                    <a:pt x="417" y="555"/>
                  </a:cubicBezTo>
                  <a:cubicBezTo>
                    <a:pt x="418" y="554"/>
                    <a:pt x="418" y="553"/>
                    <a:pt x="418" y="552"/>
                  </a:cubicBezTo>
                  <a:cubicBezTo>
                    <a:pt x="418" y="551"/>
                    <a:pt x="419" y="550"/>
                    <a:pt x="419" y="548"/>
                  </a:cubicBezTo>
                  <a:cubicBezTo>
                    <a:pt x="419" y="547"/>
                    <a:pt x="419" y="545"/>
                    <a:pt x="419" y="544"/>
                  </a:cubicBezTo>
                  <a:cubicBezTo>
                    <a:pt x="419" y="543"/>
                    <a:pt x="420" y="543"/>
                    <a:pt x="420" y="542"/>
                  </a:cubicBezTo>
                  <a:cubicBezTo>
                    <a:pt x="420" y="541"/>
                    <a:pt x="420" y="540"/>
                    <a:pt x="420" y="540"/>
                  </a:cubicBezTo>
                  <a:cubicBezTo>
                    <a:pt x="420" y="539"/>
                    <a:pt x="421" y="539"/>
                    <a:pt x="421" y="539"/>
                  </a:cubicBezTo>
                  <a:cubicBezTo>
                    <a:pt x="421" y="539"/>
                    <a:pt x="420" y="538"/>
                    <a:pt x="420" y="537"/>
                  </a:cubicBezTo>
                  <a:cubicBezTo>
                    <a:pt x="420" y="536"/>
                    <a:pt x="420" y="534"/>
                    <a:pt x="419" y="533"/>
                  </a:cubicBezTo>
                  <a:cubicBezTo>
                    <a:pt x="418" y="532"/>
                    <a:pt x="417" y="532"/>
                    <a:pt x="417" y="531"/>
                  </a:cubicBezTo>
                  <a:cubicBezTo>
                    <a:pt x="416" y="531"/>
                    <a:pt x="415" y="530"/>
                    <a:pt x="414" y="529"/>
                  </a:cubicBezTo>
                  <a:cubicBezTo>
                    <a:pt x="413" y="528"/>
                    <a:pt x="412" y="527"/>
                    <a:pt x="411" y="527"/>
                  </a:cubicBezTo>
                  <a:cubicBezTo>
                    <a:pt x="410" y="526"/>
                    <a:pt x="410" y="525"/>
                    <a:pt x="410" y="524"/>
                  </a:cubicBezTo>
                  <a:cubicBezTo>
                    <a:pt x="408" y="519"/>
                    <a:pt x="402" y="526"/>
                    <a:pt x="400" y="520"/>
                  </a:cubicBezTo>
                  <a:cubicBezTo>
                    <a:pt x="400" y="519"/>
                    <a:pt x="399" y="518"/>
                    <a:pt x="398" y="517"/>
                  </a:cubicBezTo>
                  <a:cubicBezTo>
                    <a:pt x="398" y="516"/>
                    <a:pt x="397" y="515"/>
                    <a:pt x="397" y="514"/>
                  </a:cubicBezTo>
                  <a:cubicBezTo>
                    <a:pt x="396" y="514"/>
                    <a:pt x="395" y="513"/>
                    <a:pt x="394" y="513"/>
                  </a:cubicBezTo>
                  <a:cubicBezTo>
                    <a:pt x="394" y="512"/>
                    <a:pt x="394" y="512"/>
                    <a:pt x="394" y="512"/>
                  </a:cubicBezTo>
                  <a:cubicBezTo>
                    <a:pt x="393" y="511"/>
                    <a:pt x="391" y="510"/>
                    <a:pt x="390" y="510"/>
                  </a:cubicBezTo>
                  <a:cubicBezTo>
                    <a:pt x="389" y="509"/>
                    <a:pt x="386" y="509"/>
                    <a:pt x="385" y="508"/>
                  </a:cubicBezTo>
                  <a:cubicBezTo>
                    <a:pt x="385" y="507"/>
                    <a:pt x="385" y="507"/>
                    <a:pt x="385" y="507"/>
                  </a:cubicBezTo>
                  <a:cubicBezTo>
                    <a:pt x="385" y="504"/>
                    <a:pt x="384" y="502"/>
                    <a:pt x="382" y="499"/>
                  </a:cubicBezTo>
                  <a:cubicBezTo>
                    <a:pt x="381" y="498"/>
                    <a:pt x="380" y="496"/>
                    <a:pt x="379" y="495"/>
                  </a:cubicBezTo>
                  <a:cubicBezTo>
                    <a:pt x="378" y="494"/>
                    <a:pt x="376" y="493"/>
                    <a:pt x="375" y="491"/>
                  </a:cubicBezTo>
                  <a:cubicBezTo>
                    <a:pt x="374" y="491"/>
                    <a:pt x="374" y="491"/>
                    <a:pt x="373" y="490"/>
                  </a:cubicBezTo>
                  <a:cubicBezTo>
                    <a:pt x="373" y="490"/>
                    <a:pt x="371" y="491"/>
                    <a:pt x="371" y="491"/>
                  </a:cubicBezTo>
                  <a:cubicBezTo>
                    <a:pt x="369" y="491"/>
                    <a:pt x="369" y="490"/>
                    <a:pt x="368" y="490"/>
                  </a:cubicBezTo>
                  <a:cubicBezTo>
                    <a:pt x="367" y="489"/>
                    <a:pt x="365" y="489"/>
                    <a:pt x="365" y="488"/>
                  </a:cubicBezTo>
                  <a:cubicBezTo>
                    <a:pt x="364" y="488"/>
                    <a:pt x="364" y="488"/>
                    <a:pt x="364" y="487"/>
                  </a:cubicBezTo>
                  <a:cubicBezTo>
                    <a:pt x="363" y="485"/>
                    <a:pt x="362" y="484"/>
                    <a:pt x="361" y="483"/>
                  </a:cubicBezTo>
                  <a:cubicBezTo>
                    <a:pt x="360" y="482"/>
                    <a:pt x="360" y="482"/>
                    <a:pt x="360" y="480"/>
                  </a:cubicBezTo>
                  <a:cubicBezTo>
                    <a:pt x="359" y="479"/>
                    <a:pt x="359" y="476"/>
                    <a:pt x="359" y="475"/>
                  </a:cubicBezTo>
                  <a:cubicBezTo>
                    <a:pt x="358" y="474"/>
                    <a:pt x="358" y="474"/>
                    <a:pt x="358" y="473"/>
                  </a:cubicBezTo>
                  <a:cubicBezTo>
                    <a:pt x="357" y="471"/>
                    <a:pt x="356" y="469"/>
                    <a:pt x="355" y="467"/>
                  </a:cubicBezTo>
                  <a:cubicBezTo>
                    <a:pt x="355" y="466"/>
                    <a:pt x="354" y="464"/>
                    <a:pt x="353" y="463"/>
                  </a:cubicBezTo>
                  <a:cubicBezTo>
                    <a:pt x="352" y="462"/>
                    <a:pt x="351" y="461"/>
                    <a:pt x="349" y="460"/>
                  </a:cubicBezTo>
                  <a:cubicBezTo>
                    <a:pt x="348" y="459"/>
                    <a:pt x="348" y="457"/>
                    <a:pt x="349" y="456"/>
                  </a:cubicBezTo>
                  <a:cubicBezTo>
                    <a:pt x="349" y="455"/>
                    <a:pt x="350" y="454"/>
                    <a:pt x="351" y="453"/>
                  </a:cubicBezTo>
                  <a:cubicBezTo>
                    <a:pt x="351" y="452"/>
                    <a:pt x="352" y="451"/>
                    <a:pt x="352" y="451"/>
                  </a:cubicBezTo>
                  <a:cubicBezTo>
                    <a:pt x="353" y="450"/>
                    <a:pt x="354" y="449"/>
                    <a:pt x="354" y="448"/>
                  </a:cubicBezTo>
                  <a:cubicBezTo>
                    <a:pt x="354" y="447"/>
                    <a:pt x="354" y="446"/>
                    <a:pt x="354" y="445"/>
                  </a:cubicBezTo>
                  <a:cubicBezTo>
                    <a:pt x="354" y="444"/>
                    <a:pt x="355" y="443"/>
                    <a:pt x="355" y="442"/>
                  </a:cubicBezTo>
                  <a:cubicBezTo>
                    <a:pt x="354" y="440"/>
                    <a:pt x="352" y="440"/>
                    <a:pt x="351" y="439"/>
                  </a:cubicBezTo>
                  <a:cubicBezTo>
                    <a:pt x="349" y="439"/>
                    <a:pt x="349" y="438"/>
                    <a:pt x="348" y="437"/>
                  </a:cubicBezTo>
                  <a:cubicBezTo>
                    <a:pt x="347" y="436"/>
                    <a:pt x="345" y="436"/>
                    <a:pt x="345" y="435"/>
                  </a:cubicBezTo>
                  <a:cubicBezTo>
                    <a:pt x="343" y="434"/>
                    <a:pt x="344" y="432"/>
                    <a:pt x="342" y="431"/>
                  </a:cubicBezTo>
                  <a:cubicBezTo>
                    <a:pt x="340" y="430"/>
                    <a:pt x="339" y="431"/>
                    <a:pt x="339" y="429"/>
                  </a:cubicBezTo>
                  <a:cubicBezTo>
                    <a:pt x="338" y="427"/>
                    <a:pt x="338" y="426"/>
                    <a:pt x="338" y="424"/>
                  </a:cubicBezTo>
                  <a:cubicBezTo>
                    <a:pt x="338" y="423"/>
                    <a:pt x="338" y="421"/>
                    <a:pt x="337" y="419"/>
                  </a:cubicBezTo>
                  <a:cubicBezTo>
                    <a:pt x="337" y="416"/>
                    <a:pt x="331" y="416"/>
                    <a:pt x="332" y="412"/>
                  </a:cubicBezTo>
                  <a:cubicBezTo>
                    <a:pt x="333" y="412"/>
                    <a:pt x="333" y="412"/>
                    <a:pt x="333" y="411"/>
                  </a:cubicBezTo>
                  <a:cubicBezTo>
                    <a:pt x="333" y="411"/>
                    <a:pt x="333" y="411"/>
                    <a:pt x="333" y="410"/>
                  </a:cubicBezTo>
                  <a:cubicBezTo>
                    <a:pt x="334" y="409"/>
                    <a:pt x="334" y="409"/>
                    <a:pt x="336" y="408"/>
                  </a:cubicBezTo>
                  <a:cubicBezTo>
                    <a:pt x="338" y="407"/>
                    <a:pt x="339" y="411"/>
                    <a:pt x="339" y="413"/>
                  </a:cubicBezTo>
                  <a:cubicBezTo>
                    <a:pt x="339" y="414"/>
                    <a:pt x="339" y="415"/>
                    <a:pt x="340" y="416"/>
                  </a:cubicBezTo>
                  <a:cubicBezTo>
                    <a:pt x="340" y="417"/>
                    <a:pt x="341" y="417"/>
                    <a:pt x="342" y="418"/>
                  </a:cubicBezTo>
                  <a:cubicBezTo>
                    <a:pt x="342" y="418"/>
                    <a:pt x="342" y="419"/>
                    <a:pt x="342" y="419"/>
                  </a:cubicBezTo>
                  <a:cubicBezTo>
                    <a:pt x="342" y="420"/>
                    <a:pt x="342" y="419"/>
                    <a:pt x="343" y="420"/>
                  </a:cubicBezTo>
                  <a:cubicBezTo>
                    <a:pt x="343" y="421"/>
                    <a:pt x="343" y="421"/>
                    <a:pt x="343" y="422"/>
                  </a:cubicBezTo>
                  <a:cubicBezTo>
                    <a:pt x="344" y="421"/>
                    <a:pt x="344" y="420"/>
                    <a:pt x="344" y="419"/>
                  </a:cubicBezTo>
                  <a:cubicBezTo>
                    <a:pt x="345" y="417"/>
                    <a:pt x="346" y="417"/>
                    <a:pt x="346" y="416"/>
                  </a:cubicBezTo>
                  <a:cubicBezTo>
                    <a:pt x="346" y="415"/>
                    <a:pt x="346" y="414"/>
                    <a:pt x="346" y="413"/>
                  </a:cubicBezTo>
                  <a:cubicBezTo>
                    <a:pt x="346" y="413"/>
                    <a:pt x="347" y="412"/>
                    <a:pt x="348" y="411"/>
                  </a:cubicBezTo>
                  <a:cubicBezTo>
                    <a:pt x="349" y="409"/>
                    <a:pt x="351" y="408"/>
                    <a:pt x="353" y="407"/>
                  </a:cubicBezTo>
                  <a:cubicBezTo>
                    <a:pt x="354" y="406"/>
                    <a:pt x="355" y="404"/>
                    <a:pt x="357" y="404"/>
                  </a:cubicBezTo>
                  <a:cubicBezTo>
                    <a:pt x="357" y="403"/>
                    <a:pt x="358" y="403"/>
                    <a:pt x="359" y="402"/>
                  </a:cubicBezTo>
                  <a:cubicBezTo>
                    <a:pt x="360" y="402"/>
                    <a:pt x="360" y="400"/>
                    <a:pt x="361" y="401"/>
                  </a:cubicBezTo>
                  <a:cubicBezTo>
                    <a:pt x="362" y="401"/>
                    <a:pt x="362" y="402"/>
                    <a:pt x="363" y="402"/>
                  </a:cubicBezTo>
                  <a:cubicBezTo>
                    <a:pt x="364" y="403"/>
                    <a:pt x="364" y="402"/>
                    <a:pt x="365" y="402"/>
                  </a:cubicBezTo>
                  <a:cubicBezTo>
                    <a:pt x="367" y="402"/>
                    <a:pt x="368" y="402"/>
                    <a:pt x="369" y="400"/>
                  </a:cubicBezTo>
                  <a:cubicBezTo>
                    <a:pt x="370" y="400"/>
                    <a:pt x="370" y="398"/>
                    <a:pt x="370" y="398"/>
                  </a:cubicBezTo>
                  <a:cubicBezTo>
                    <a:pt x="371" y="398"/>
                    <a:pt x="373" y="398"/>
                    <a:pt x="373" y="398"/>
                  </a:cubicBezTo>
                  <a:cubicBezTo>
                    <a:pt x="374" y="398"/>
                    <a:pt x="374" y="399"/>
                    <a:pt x="375" y="399"/>
                  </a:cubicBezTo>
                  <a:cubicBezTo>
                    <a:pt x="376" y="399"/>
                    <a:pt x="377" y="398"/>
                    <a:pt x="379" y="399"/>
                  </a:cubicBezTo>
                  <a:cubicBezTo>
                    <a:pt x="379" y="399"/>
                    <a:pt x="380" y="400"/>
                    <a:pt x="380" y="400"/>
                  </a:cubicBezTo>
                  <a:cubicBezTo>
                    <a:pt x="381" y="401"/>
                    <a:pt x="381" y="400"/>
                    <a:pt x="382" y="399"/>
                  </a:cubicBezTo>
                  <a:cubicBezTo>
                    <a:pt x="382" y="398"/>
                    <a:pt x="383" y="398"/>
                    <a:pt x="384" y="397"/>
                  </a:cubicBezTo>
                  <a:cubicBezTo>
                    <a:pt x="385" y="396"/>
                    <a:pt x="386" y="395"/>
                    <a:pt x="386" y="394"/>
                  </a:cubicBezTo>
                  <a:cubicBezTo>
                    <a:pt x="388" y="392"/>
                    <a:pt x="388" y="392"/>
                    <a:pt x="391" y="392"/>
                  </a:cubicBezTo>
                  <a:cubicBezTo>
                    <a:pt x="391" y="392"/>
                    <a:pt x="392" y="392"/>
                    <a:pt x="392" y="392"/>
                  </a:cubicBezTo>
                  <a:cubicBezTo>
                    <a:pt x="392" y="392"/>
                    <a:pt x="392" y="391"/>
                    <a:pt x="392" y="391"/>
                  </a:cubicBezTo>
                  <a:cubicBezTo>
                    <a:pt x="393" y="391"/>
                    <a:pt x="394" y="390"/>
                    <a:pt x="394" y="390"/>
                  </a:cubicBezTo>
                  <a:cubicBezTo>
                    <a:pt x="394" y="389"/>
                    <a:pt x="395" y="389"/>
                    <a:pt x="395" y="388"/>
                  </a:cubicBezTo>
                  <a:cubicBezTo>
                    <a:pt x="395" y="387"/>
                    <a:pt x="395" y="386"/>
                    <a:pt x="396" y="386"/>
                  </a:cubicBezTo>
                  <a:cubicBezTo>
                    <a:pt x="397" y="384"/>
                    <a:pt x="399" y="387"/>
                    <a:pt x="401" y="387"/>
                  </a:cubicBezTo>
                  <a:cubicBezTo>
                    <a:pt x="401" y="386"/>
                    <a:pt x="401" y="385"/>
                    <a:pt x="402" y="384"/>
                  </a:cubicBezTo>
                  <a:cubicBezTo>
                    <a:pt x="402" y="383"/>
                    <a:pt x="402" y="383"/>
                    <a:pt x="402" y="383"/>
                  </a:cubicBezTo>
                  <a:cubicBezTo>
                    <a:pt x="402" y="382"/>
                    <a:pt x="402" y="381"/>
                    <a:pt x="402" y="381"/>
                  </a:cubicBezTo>
                  <a:cubicBezTo>
                    <a:pt x="403" y="379"/>
                    <a:pt x="405" y="380"/>
                    <a:pt x="405" y="381"/>
                  </a:cubicBezTo>
                  <a:cubicBezTo>
                    <a:pt x="406" y="381"/>
                    <a:pt x="406" y="383"/>
                    <a:pt x="406" y="384"/>
                  </a:cubicBezTo>
                  <a:cubicBezTo>
                    <a:pt x="407" y="384"/>
                    <a:pt x="409" y="384"/>
                    <a:pt x="409" y="384"/>
                  </a:cubicBezTo>
                  <a:cubicBezTo>
                    <a:pt x="410" y="384"/>
                    <a:pt x="411" y="384"/>
                    <a:pt x="412" y="383"/>
                  </a:cubicBezTo>
                  <a:cubicBezTo>
                    <a:pt x="413" y="383"/>
                    <a:pt x="412" y="381"/>
                    <a:pt x="412" y="380"/>
                  </a:cubicBezTo>
                  <a:cubicBezTo>
                    <a:pt x="412" y="379"/>
                    <a:pt x="412" y="377"/>
                    <a:pt x="413" y="376"/>
                  </a:cubicBezTo>
                  <a:cubicBezTo>
                    <a:pt x="413" y="375"/>
                    <a:pt x="414" y="375"/>
                    <a:pt x="414" y="375"/>
                  </a:cubicBezTo>
                  <a:cubicBezTo>
                    <a:pt x="415" y="374"/>
                    <a:pt x="416" y="373"/>
                    <a:pt x="417" y="373"/>
                  </a:cubicBezTo>
                  <a:cubicBezTo>
                    <a:pt x="418" y="373"/>
                    <a:pt x="418" y="373"/>
                    <a:pt x="419" y="373"/>
                  </a:cubicBezTo>
                  <a:cubicBezTo>
                    <a:pt x="421" y="373"/>
                    <a:pt x="422" y="372"/>
                    <a:pt x="424" y="372"/>
                  </a:cubicBezTo>
                  <a:cubicBezTo>
                    <a:pt x="425" y="372"/>
                    <a:pt x="427" y="371"/>
                    <a:pt x="428" y="371"/>
                  </a:cubicBezTo>
                  <a:cubicBezTo>
                    <a:pt x="429" y="371"/>
                    <a:pt x="430" y="371"/>
                    <a:pt x="431" y="371"/>
                  </a:cubicBezTo>
                  <a:cubicBezTo>
                    <a:pt x="432" y="371"/>
                    <a:pt x="432" y="370"/>
                    <a:pt x="433" y="369"/>
                  </a:cubicBezTo>
                  <a:cubicBezTo>
                    <a:pt x="434" y="369"/>
                    <a:pt x="435" y="368"/>
                    <a:pt x="436" y="367"/>
                  </a:cubicBezTo>
                  <a:cubicBezTo>
                    <a:pt x="436" y="367"/>
                    <a:pt x="436" y="366"/>
                    <a:pt x="436" y="366"/>
                  </a:cubicBezTo>
                  <a:cubicBezTo>
                    <a:pt x="436" y="365"/>
                    <a:pt x="439" y="364"/>
                    <a:pt x="440" y="364"/>
                  </a:cubicBezTo>
                  <a:cubicBezTo>
                    <a:pt x="441" y="364"/>
                    <a:pt x="442" y="365"/>
                    <a:pt x="443" y="364"/>
                  </a:cubicBezTo>
                  <a:cubicBezTo>
                    <a:pt x="444" y="364"/>
                    <a:pt x="445" y="362"/>
                    <a:pt x="446" y="363"/>
                  </a:cubicBezTo>
                  <a:cubicBezTo>
                    <a:pt x="447" y="364"/>
                    <a:pt x="447" y="363"/>
                    <a:pt x="448" y="363"/>
                  </a:cubicBezTo>
                  <a:cubicBezTo>
                    <a:pt x="449" y="362"/>
                    <a:pt x="451" y="361"/>
                    <a:pt x="452" y="360"/>
                  </a:cubicBezTo>
                  <a:cubicBezTo>
                    <a:pt x="454" y="360"/>
                    <a:pt x="456" y="359"/>
                    <a:pt x="458" y="358"/>
                  </a:cubicBezTo>
                  <a:cubicBezTo>
                    <a:pt x="459" y="357"/>
                    <a:pt x="460" y="357"/>
                    <a:pt x="460" y="356"/>
                  </a:cubicBezTo>
                  <a:cubicBezTo>
                    <a:pt x="461" y="355"/>
                    <a:pt x="457" y="353"/>
                    <a:pt x="457" y="352"/>
                  </a:cubicBezTo>
                  <a:cubicBezTo>
                    <a:pt x="455" y="351"/>
                    <a:pt x="453" y="350"/>
                    <a:pt x="452" y="349"/>
                  </a:cubicBezTo>
                  <a:cubicBezTo>
                    <a:pt x="454" y="349"/>
                    <a:pt x="457" y="348"/>
                    <a:pt x="459" y="347"/>
                  </a:cubicBezTo>
                  <a:cubicBezTo>
                    <a:pt x="460" y="346"/>
                    <a:pt x="461" y="344"/>
                    <a:pt x="462" y="344"/>
                  </a:cubicBezTo>
                  <a:cubicBezTo>
                    <a:pt x="464" y="343"/>
                    <a:pt x="464" y="343"/>
                    <a:pt x="465" y="344"/>
                  </a:cubicBezTo>
                  <a:cubicBezTo>
                    <a:pt x="466" y="345"/>
                    <a:pt x="467" y="346"/>
                    <a:pt x="468" y="347"/>
                  </a:cubicBezTo>
                  <a:cubicBezTo>
                    <a:pt x="470" y="347"/>
                    <a:pt x="473" y="351"/>
                    <a:pt x="473" y="353"/>
                  </a:cubicBezTo>
                  <a:cubicBezTo>
                    <a:pt x="472" y="354"/>
                    <a:pt x="472" y="355"/>
                    <a:pt x="471" y="356"/>
                  </a:cubicBezTo>
                  <a:cubicBezTo>
                    <a:pt x="470" y="358"/>
                    <a:pt x="470" y="358"/>
                    <a:pt x="472" y="359"/>
                  </a:cubicBezTo>
                  <a:cubicBezTo>
                    <a:pt x="473" y="359"/>
                    <a:pt x="475" y="360"/>
                    <a:pt x="476" y="361"/>
                  </a:cubicBezTo>
                  <a:cubicBezTo>
                    <a:pt x="476" y="361"/>
                    <a:pt x="476" y="361"/>
                    <a:pt x="476" y="362"/>
                  </a:cubicBezTo>
                  <a:cubicBezTo>
                    <a:pt x="476" y="363"/>
                    <a:pt x="476" y="364"/>
                    <a:pt x="477" y="365"/>
                  </a:cubicBezTo>
                  <a:cubicBezTo>
                    <a:pt x="477" y="365"/>
                    <a:pt x="480" y="365"/>
                    <a:pt x="481" y="365"/>
                  </a:cubicBezTo>
                  <a:cubicBezTo>
                    <a:pt x="482" y="365"/>
                    <a:pt x="483" y="364"/>
                    <a:pt x="484" y="363"/>
                  </a:cubicBezTo>
                  <a:cubicBezTo>
                    <a:pt x="485" y="362"/>
                    <a:pt x="487" y="359"/>
                    <a:pt x="489" y="361"/>
                  </a:cubicBezTo>
                  <a:cubicBezTo>
                    <a:pt x="488" y="360"/>
                    <a:pt x="488" y="357"/>
                    <a:pt x="488" y="356"/>
                  </a:cubicBezTo>
                  <a:cubicBezTo>
                    <a:pt x="489" y="355"/>
                    <a:pt x="492" y="354"/>
                    <a:pt x="491" y="352"/>
                  </a:cubicBezTo>
                  <a:cubicBezTo>
                    <a:pt x="491" y="351"/>
                    <a:pt x="490" y="351"/>
                    <a:pt x="490" y="349"/>
                  </a:cubicBezTo>
                  <a:cubicBezTo>
                    <a:pt x="490" y="346"/>
                    <a:pt x="492" y="345"/>
                    <a:pt x="492" y="343"/>
                  </a:cubicBezTo>
                  <a:cubicBezTo>
                    <a:pt x="493" y="341"/>
                    <a:pt x="492" y="339"/>
                    <a:pt x="493" y="337"/>
                  </a:cubicBezTo>
                  <a:cubicBezTo>
                    <a:pt x="493" y="335"/>
                    <a:pt x="493" y="334"/>
                    <a:pt x="494" y="332"/>
                  </a:cubicBezTo>
                  <a:cubicBezTo>
                    <a:pt x="495" y="330"/>
                    <a:pt x="495" y="328"/>
                    <a:pt x="496" y="326"/>
                  </a:cubicBezTo>
                  <a:cubicBezTo>
                    <a:pt x="496" y="324"/>
                    <a:pt x="496" y="325"/>
                    <a:pt x="496" y="323"/>
                  </a:cubicBezTo>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63" name="Freeform 110">
              <a:extLst>
                <a:ext uri="{FF2B5EF4-FFF2-40B4-BE49-F238E27FC236}">
                  <a16:creationId xmlns:a16="http://schemas.microsoft.com/office/drawing/2014/main" id="{64A9F885-4953-4798-ADBA-2DE297F8E7D3}"/>
                </a:ext>
              </a:extLst>
            </p:cNvPr>
            <p:cNvSpPr>
              <a:spLocks/>
            </p:cNvSpPr>
            <p:nvPr/>
          </p:nvSpPr>
          <p:spPr bwMode="auto">
            <a:xfrm>
              <a:off x="8303292" y="4028524"/>
              <a:ext cx="20766" cy="53991"/>
            </a:xfrm>
            <a:custGeom>
              <a:avLst/>
              <a:gdLst/>
              <a:ahLst/>
              <a:cxnLst>
                <a:cxn ang="0">
                  <a:pos x="12" y="2"/>
                </a:cxn>
                <a:cxn ang="0">
                  <a:pos x="9" y="1"/>
                </a:cxn>
                <a:cxn ang="0">
                  <a:pos x="7" y="3"/>
                </a:cxn>
                <a:cxn ang="0">
                  <a:pos x="6" y="6"/>
                </a:cxn>
                <a:cxn ang="0">
                  <a:pos x="5" y="10"/>
                </a:cxn>
                <a:cxn ang="0">
                  <a:pos x="4" y="13"/>
                </a:cxn>
                <a:cxn ang="0">
                  <a:pos x="3" y="15"/>
                </a:cxn>
                <a:cxn ang="0">
                  <a:pos x="3" y="18"/>
                </a:cxn>
                <a:cxn ang="0">
                  <a:pos x="1" y="23"/>
                </a:cxn>
                <a:cxn ang="0">
                  <a:pos x="1" y="27"/>
                </a:cxn>
                <a:cxn ang="0">
                  <a:pos x="1" y="32"/>
                </a:cxn>
                <a:cxn ang="0">
                  <a:pos x="2" y="32"/>
                </a:cxn>
                <a:cxn ang="0">
                  <a:pos x="4" y="31"/>
                </a:cxn>
                <a:cxn ang="0">
                  <a:pos x="4" y="25"/>
                </a:cxn>
                <a:cxn ang="0">
                  <a:pos x="4" y="23"/>
                </a:cxn>
                <a:cxn ang="0">
                  <a:pos x="5" y="20"/>
                </a:cxn>
                <a:cxn ang="0">
                  <a:pos x="6" y="18"/>
                </a:cxn>
                <a:cxn ang="0">
                  <a:pos x="8" y="20"/>
                </a:cxn>
                <a:cxn ang="0">
                  <a:pos x="8" y="21"/>
                </a:cxn>
                <a:cxn ang="0">
                  <a:pos x="10" y="21"/>
                </a:cxn>
                <a:cxn ang="0">
                  <a:pos x="12" y="21"/>
                </a:cxn>
                <a:cxn ang="0">
                  <a:pos x="12" y="18"/>
                </a:cxn>
                <a:cxn ang="0">
                  <a:pos x="9" y="16"/>
                </a:cxn>
                <a:cxn ang="0">
                  <a:pos x="9" y="15"/>
                </a:cxn>
                <a:cxn ang="0">
                  <a:pos x="8" y="15"/>
                </a:cxn>
                <a:cxn ang="0">
                  <a:pos x="8" y="15"/>
                </a:cxn>
                <a:cxn ang="0">
                  <a:pos x="8" y="14"/>
                </a:cxn>
                <a:cxn ang="0">
                  <a:pos x="8" y="12"/>
                </a:cxn>
                <a:cxn ang="0">
                  <a:pos x="8" y="9"/>
                </a:cxn>
                <a:cxn ang="0">
                  <a:pos x="11" y="5"/>
                </a:cxn>
                <a:cxn ang="0">
                  <a:pos x="11" y="4"/>
                </a:cxn>
                <a:cxn ang="0">
                  <a:pos x="11" y="3"/>
                </a:cxn>
              </a:cxnLst>
              <a:rect l="0" t="0" r="r" b="b"/>
              <a:pathLst>
                <a:path w="13" h="33">
                  <a:moveTo>
                    <a:pt x="12" y="2"/>
                  </a:moveTo>
                  <a:cubicBezTo>
                    <a:pt x="12" y="1"/>
                    <a:pt x="10" y="0"/>
                    <a:pt x="9" y="1"/>
                  </a:cubicBezTo>
                  <a:cubicBezTo>
                    <a:pt x="8" y="2"/>
                    <a:pt x="8" y="2"/>
                    <a:pt x="7" y="3"/>
                  </a:cubicBezTo>
                  <a:cubicBezTo>
                    <a:pt x="7" y="4"/>
                    <a:pt x="7" y="5"/>
                    <a:pt x="6" y="6"/>
                  </a:cubicBezTo>
                  <a:cubicBezTo>
                    <a:pt x="6" y="7"/>
                    <a:pt x="5" y="8"/>
                    <a:pt x="5" y="10"/>
                  </a:cubicBezTo>
                  <a:cubicBezTo>
                    <a:pt x="4" y="11"/>
                    <a:pt x="4" y="12"/>
                    <a:pt x="4" y="13"/>
                  </a:cubicBezTo>
                  <a:cubicBezTo>
                    <a:pt x="4" y="14"/>
                    <a:pt x="3" y="15"/>
                    <a:pt x="3" y="15"/>
                  </a:cubicBezTo>
                  <a:cubicBezTo>
                    <a:pt x="3" y="16"/>
                    <a:pt x="3" y="17"/>
                    <a:pt x="3" y="18"/>
                  </a:cubicBezTo>
                  <a:cubicBezTo>
                    <a:pt x="2" y="19"/>
                    <a:pt x="2" y="21"/>
                    <a:pt x="1" y="23"/>
                  </a:cubicBezTo>
                  <a:cubicBezTo>
                    <a:pt x="1" y="24"/>
                    <a:pt x="1" y="26"/>
                    <a:pt x="1" y="27"/>
                  </a:cubicBezTo>
                  <a:cubicBezTo>
                    <a:pt x="1" y="29"/>
                    <a:pt x="0" y="31"/>
                    <a:pt x="1" y="32"/>
                  </a:cubicBezTo>
                  <a:cubicBezTo>
                    <a:pt x="1" y="33"/>
                    <a:pt x="2" y="32"/>
                    <a:pt x="2" y="32"/>
                  </a:cubicBezTo>
                  <a:cubicBezTo>
                    <a:pt x="3" y="32"/>
                    <a:pt x="3" y="32"/>
                    <a:pt x="4" y="31"/>
                  </a:cubicBezTo>
                  <a:cubicBezTo>
                    <a:pt x="4" y="29"/>
                    <a:pt x="3" y="27"/>
                    <a:pt x="4" y="25"/>
                  </a:cubicBezTo>
                  <a:cubicBezTo>
                    <a:pt x="4" y="24"/>
                    <a:pt x="4" y="24"/>
                    <a:pt x="4" y="23"/>
                  </a:cubicBezTo>
                  <a:cubicBezTo>
                    <a:pt x="5" y="22"/>
                    <a:pt x="5" y="21"/>
                    <a:pt x="5" y="20"/>
                  </a:cubicBezTo>
                  <a:cubicBezTo>
                    <a:pt x="5" y="19"/>
                    <a:pt x="5" y="18"/>
                    <a:pt x="6" y="18"/>
                  </a:cubicBezTo>
                  <a:cubicBezTo>
                    <a:pt x="7" y="19"/>
                    <a:pt x="8" y="20"/>
                    <a:pt x="8" y="20"/>
                  </a:cubicBezTo>
                  <a:cubicBezTo>
                    <a:pt x="8" y="21"/>
                    <a:pt x="8" y="21"/>
                    <a:pt x="8" y="21"/>
                  </a:cubicBezTo>
                  <a:cubicBezTo>
                    <a:pt x="9" y="21"/>
                    <a:pt x="9" y="21"/>
                    <a:pt x="10" y="21"/>
                  </a:cubicBezTo>
                  <a:cubicBezTo>
                    <a:pt x="11" y="21"/>
                    <a:pt x="11" y="21"/>
                    <a:pt x="12" y="21"/>
                  </a:cubicBezTo>
                  <a:cubicBezTo>
                    <a:pt x="12" y="20"/>
                    <a:pt x="13" y="19"/>
                    <a:pt x="12" y="18"/>
                  </a:cubicBezTo>
                  <a:cubicBezTo>
                    <a:pt x="12" y="17"/>
                    <a:pt x="10" y="17"/>
                    <a:pt x="9" y="16"/>
                  </a:cubicBezTo>
                  <a:cubicBezTo>
                    <a:pt x="9" y="16"/>
                    <a:pt x="9" y="16"/>
                    <a:pt x="9" y="15"/>
                  </a:cubicBezTo>
                  <a:cubicBezTo>
                    <a:pt x="8" y="15"/>
                    <a:pt x="9" y="15"/>
                    <a:pt x="8" y="15"/>
                  </a:cubicBezTo>
                  <a:cubicBezTo>
                    <a:pt x="8" y="15"/>
                    <a:pt x="8" y="15"/>
                    <a:pt x="8" y="15"/>
                  </a:cubicBezTo>
                  <a:cubicBezTo>
                    <a:pt x="8" y="14"/>
                    <a:pt x="8" y="14"/>
                    <a:pt x="8" y="14"/>
                  </a:cubicBezTo>
                  <a:cubicBezTo>
                    <a:pt x="8" y="13"/>
                    <a:pt x="8" y="12"/>
                    <a:pt x="8" y="12"/>
                  </a:cubicBezTo>
                  <a:cubicBezTo>
                    <a:pt x="8" y="11"/>
                    <a:pt x="8" y="10"/>
                    <a:pt x="8" y="9"/>
                  </a:cubicBezTo>
                  <a:cubicBezTo>
                    <a:pt x="8" y="8"/>
                    <a:pt x="10" y="6"/>
                    <a:pt x="11" y="5"/>
                  </a:cubicBezTo>
                  <a:cubicBezTo>
                    <a:pt x="11" y="4"/>
                    <a:pt x="11" y="4"/>
                    <a:pt x="11" y="4"/>
                  </a:cubicBezTo>
                  <a:cubicBezTo>
                    <a:pt x="11" y="4"/>
                    <a:pt x="11" y="3"/>
                    <a:pt x="11" y="3"/>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64" name="Freeform 111">
              <a:extLst>
                <a:ext uri="{FF2B5EF4-FFF2-40B4-BE49-F238E27FC236}">
                  <a16:creationId xmlns:a16="http://schemas.microsoft.com/office/drawing/2014/main" id="{0794F31A-EA25-4686-AB09-5A2ABB7A0B61}"/>
                </a:ext>
              </a:extLst>
            </p:cNvPr>
            <p:cNvSpPr>
              <a:spLocks/>
            </p:cNvSpPr>
            <p:nvPr/>
          </p:nvSpPr>
          <p:spPr bwMode="auto">
            <a:xfrm>
              <a:off x="8318521" y="4075593"/>
              <a:ext cx="15229" cy="15229"/>
            </a:xfrm>
            <a:custGeom>
              <a:avLst/>
              <a:gdLst/>
              <a:ahLst/>
              <a:cxnLst>
                <a:cxn ang="0">
                  <a:pos x="6" y="1"/>
                </a:cxn>
                <a:cxn ang="0">
                  <a:pos x="5" y="0"/>
                </a:cxn>
                <a:cxn ang="0">
                  <a:pos x="1" y="0"/>
                </a:cxn>
                <a:cxn ang="0">
                  <a:pos x="1" y="1"/>
                </a:cxn>
                <a:cxn ang="0">
                  <a:pos x="0" y="2"/>
                </a:cxn>
                <a:cxn ang="0">
                  <a:pos x="0" y="3"/>
                </a:cxn>
                <a:cxn ang="0">
                  <a:pos x="1" y="5"/>
                </a:cxn>
                <a:cxn ang="0">
                  <a:pos x="4" y="8"/>
                </a:cxn>
                <a:cxn ang="0">
                  <a:pos x="9" y="8"/>
                </a:cxn>
                <a:cxn ang="0">
                  <a:pos x="9" y="4"/>
                </a:cxn>
                <a:cxn ang="0">
                  <a:pos x="8" y="2"/>
                </a:cxn>
                <a:cxn ang="0">
                  <a:pos x="7" y="1"/>
                </a:cxn>
              </a:cxnLst>
              <a:rect l="0" t="0" r="r" b="b"/>
              <a:pathLst>
                <a:path w="9" h="9">
                  <a:moveTo>
                    <a:pt x="6" y="1"/>
                  </a:moveTo>
                  <a:cubicBezTo>
                    <a:pt x="6" y="0"/>
                    <a:pt x="5" y="0"/>
                    <a:pt x="5" y="0"/>
                  </a:cubicBezTo>
                  <a:cubicBezTo>
                    <a:pt x="3" y="0"/>
                    <a:pt x="2" y="0"/>
                    <a:pt x="1" y="0"/>
                  </a:cubicBezTo>
                  <a:cubicBezTo>
                    <a:pt x="1" y="0"/>
                    <a:pt x="1" y="0"/>
                    <a:pt x="1" y="1"/>
                  </a:cubicBezTo>
                  <a:cubicBezTo>
                    <a:pt x="1" y="1"/>
                    <a:pt x="0" y="1"/>
                    <a:pt x="0" y="2"/>
                  </a:cubicBezTo>
                  <a:cubicBezTo>
                    <a:pt x="0" y="2"/>
                    <a:pt x="0" y="3"/>
                    <a:pt x="0" y="3"/>
                  </a:cubicBezTo>
                  <a:cubicBezTo>
                    <a:pt x="1" y="4"/>
                    <a:pt x="1" y="5"/>
                    <a:pt x="1" y="5"/>
                  </a:cubicBezTo>
                  <a:cubicBezTo>
                    <a:pt x="2" y="6"/>
                    <a:pt x="3" y="7"/>
                    <a:pt x="4" y="8"/>
                  </a:cubicBezTo>
                  <a:cubicBezTo>
                    <a:pt x="5" y="8"/>
                    <a:pt x="8" y="9"/>
                    <a:pt x="9" y="8"/>
                  </a:cubicBezTo>
                  <a:cubicBezTo>
                    <a:pt x="9" y="7"/>
                    <a:pt x="9" y="5"/>
                    <a:pt x="9" y="4"/>
                  </a:cubicBezTo>
                  <a:cubicBezTo>
                    <a:pt x="9" y="3"/>
                    <a:pt x="9" y="3"/>
                    <a:pt x="8" y="2"/>
                  </a:cubicBezTo>
                  <a:cubicBezTo>
                    <a:pt x="8" y="1"/>
                    <a:pt x="8" y="1"/>
                    <a:pt x="7" y="1"/>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65" name="Freeform 112">
              <a:extLst>
                <a:ext uri="{FF2B5EF4-FFF2-40B4-BE49-F238E27FC236}">
                  <a16:creationId xmlns:a16="http://schemas.microsoft.com/office/drawing/2014/main" id="{BDB4011B-426E-4D57-9394-423D10357A31}"/>
                </a:ext>
              </a:extLst>
            </p:cNvPr>
            <p:cNvSpPr>
              <a:spLocks/>
            </p:cNvSpPr>
            <p:nvPr/>
          </p:nvSpPr>
          <p:spPr bwMode="auto">
            <a:xfrm>
              <a:off x="8310215" y="4092205"/>
              <a:ext cx="6922" cy="6922"/>
            </a:xfrm>
            <a:custGeom>
              <a:avLst/>
              <a:gdLst/>
              <a:ahLst/>
              <a:cxnLst>
                <a:cxn ang="0">
                  <a:pos x="2" y="0"/>
                </a:cxn>
                <a:cxn ang="0">
                  <a:pos x="2" y="0"/>
                </a:cxn>
                <a:cxn ang="0">
                  <a:pos x="0" y="0"/>
                </a:cxn>
                <a:cxn ang="0">
                  <a:pos x="0" y="0"/>
                </a:cxn>
                <a:cxn ang="0">
                  <a:pos x="0" y="1"/>
                </a:cxn>
                <a:cxn ang="0">
                  <a:pos x="0" y="1"/>
                </a:cxn>
                <a:cxn ang="0">
                  <a:pos x="0" y="2"/>
                </a:cxn>
                <a:cxn ang="0">
                  <a:pos x="2" y="3"/>
                </a:cxn>
                <a:cxn ang="0">
                  <a:pos x="3" y="4"/>
                </a:cxn>
                <a:cxn ang="0">
                  <a:pos x="4" y="2"/>
                </a:cxn>
                <a:cxn ang="0">
                  <a:pos x="3" y="1"/>
                </a:cxn>
                <a:cxn ang="0">
                  <a:pos x="3" y="0"/>
                </a:cxn>
              </a:cxnLst>
              <a:rect l="0" t="0" r="r" b="b"/>
              <a:pathLst>
                <a:path w="4" h="4">
                  <a:moveTo>
                    <a:pt x="2" y="0"/>
                  </a:moveTo>
                  <a:cubicBezTo>
                    <a:pt x="3" y="0"/>
                    <a:pt x="2" y="0"/>
                    <a:pt x="2" y="0"/>
                  </a:cubicBezTo>
                  <a:cubicBezTo>
                    <a:pt x="1" y="0"/>
                    <a:pt x="1" y="0"/>
                    <a:pt x="0" y="0"/>
                  </a:cubicBezTo>
                  <a:cubicBezTo>
                    <a:pt x="0" y="0"/>
                    <a:pt x="0" y="0"/>
                    <a:pt x="0" y="0"/>
                  </a:cubicBezTo>
                  <a:cubicBezTo>
                    <a:pt x="0" y="0"/>
                    <a:pt x="0" y="0"/>
                    <a:pt x="0" y="1"/>
                  </a:cubicBezTo>
                  <a:cubicBezTo>
                    <a:pt x="0" y="1"/>
                    <a:pt x="0" y="1"/>
                    <a:pt x="0" y="1"/>
                  </a:cubicBezTo>
                  <a:cubicBezTo>
                    <a:pt x="0" y="2"/>
                    <a:pt x="0" y="2"/>
                    <a:pt x="0" y="2"/>
                  </a:cubicBezTo>
                  <a:cubicBezTo>
                    <a:pt x="1" y="3"/>
                    <a:pt x="1" y="3"/>
                    <a:pt x="2" y="3"/>
                  </a:cubicBezTo>
                  <a:cubicBezTo>
                    <a:pt x="2" y="4"/>
                    <a:pt x="3" y="4"/>
                    <a:pt x="3" y="4"/>
                  </a:cubicBezTo>
                  <a:cubicBezTo>
                    <a:pt x="4" y="3"/>
                    <a:pt x="4" y="2"/>
                    <a:pt x="4" y="2"/>
                  </a:cubicBezTo>
                  <a:cubicBezTo>
                    <a:pt x="4" y="1"/>
                    <a:pt x="4" y="1"/>
                    <a:pt x="3" y="1"/>
                  </a:cubicBezTo>
                  <a:cubicBezTo>
                    <a:pt x="3" y="0"/>
                    <a:pt x="3" y="0"/>
                    <a:pt x="3" y="0"/>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66" name="Freeform 113">
              <a:extLst>
                <a:ext uri="{FF2B5EF4-FFF2-40B4-BE49-F238E27FC236}">
                  <a16:creationId xmlns:a16="http://schemas.microsoft.com/office/drawing/2014/main" id="{ACA227CA-28FA-4D63-A321-35204F9DB7C0}"/>
                </a:ext>
              </a:extLst>
            </p:cNvPr>
            <p:cNvSpPr>
              <a:spLocks/>
            </p:cNvSpPr>
            <p:nvPr/>
          </p:nvSpPr>
          <p:spPr bwMode="auto">
            <a:xfrm>
              <a:off x="8336518" y="4108818"/>
              <a:ext cx="6922" cy="8306"/>
            </a:xfrm>
            <a:custGeom>
              <a:avLst/>
              <a:gdLst/>
              <a:ahLst/>
              <a:cxnLst>
                <a:cxn ang="0">
                  <a:pos x="3" y="1"/>
                </a:cxn>
                <a:cxn ang="0">
                  <a:pos x="0" y="2"/>
                </a:cxn>
                <a:cxn ang="0">
                  <a:pos x="0" y="5"/>
                </a:cxn>
                <a:cxn ang="0">
                  <a:pos x="1" y="5"/>
                </a:cxn>
                <a:cxn ang="0">
                  <a:pos x="3" y="4"/>
                </a:cxn>
                <a:cxn ang="0">
                  <a:pos x="4" y="2"/>
                </a:cxn>
                <a:cxn ang="0">
                  <a:pos x="2" y="1"/>
                </a:cxn>
              </a:cxnLst>
              <a:rect l="0" t="0" r="r" b="b"/>
              <a:pathLst>
                <a:path w="4" h="5">
                  <a:moveTo>
                    <a:pt x="3" y="1"/>
                  </a:moveTo>
                  <a:cubicBezTo>
                    <a:pt x="2" y="0"/>
                    <a:pt x="1" y="1"/>
                    <a:pt x="0" y="2"/>
                  </a:cubicBezTo>
                  <a:cubicBezTo>
                    <a:pt x="0" y="3"/>
                    <a:pt x="0" y="4"/>
                    <a:pt x="0" y="5"/>
                  </a:cubicBezTo>
                  <a:cubicBezTo>
                    <a:pt x="0" y="5"/>
                    <a:pt x="1" y="5"/>
                    <a:pt x="1" y="5"/>
                  </a:cubicBezTo>
                  <a:cubicBezTo>
                    <a:pt x="2" y="5"/>
                    <a:pt x="2" y="5"/>
                    <a:pt x="3" y="4"/>
                  </a:cubicBezTo>
                  <a:cubicBezTo>
                    <a:pt x="3" y="4"/>
                    <a:pt x="4" y="3"/>
                    <a:pt x="4" y="2"/>
                  </a:cubicBezTo>
                  <a:cubicBezTo>
                    <a:pt x="4" y="1"/>
                    <a:pt x="3" y="1"/>
                    <a:pt x="2" y="1"/>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67" name="Freeform 114">
              <a:extLst>
                <a:ext uri="{FF2B5EF4-FFF2-40B4-BE49-F238E27FC236}">
                  <a16:creationId xmlns:a16="http://schemas.microsoft.com/office/drawing/2014/main" id="{F657D26F-9082-49A7-B954-BABDF7E8BAFB}"/>
                </a:ext>
              </a:extLst>
            </p:cNvPr>
            <p:cNvSpPr>
              <a:spLocks/>
            </p:cNvSpPr>
            <p:nvPr/>
          </p:nvSpPr>
          <p:spPr bwMode="auto">
            <a:xfrm>
              <a:off x="8160702" y="4245871"/>
              <a:ext cx="15229" cy="8306"/>
            </a:xfrm>
            <a:custGeom>
              <a:avLst/>
              <a:gdLst/>
              <a:ahLst/>
              <a:cxnLst>
                <a:cxn ang="0">
                  <a:pos x="7" y="0"/>
                </a:cxn>
                <a:cxn ang="0">
                  <a:pos x="3" y="1"/>
                </a:cxn>
                <a:cxn ang="0">
                  <a:pos x="0" y="3"/>
                </a:cxn>
                <a:cxn ang="0">
                  <a:pos x="0" y="4"/>
                </a:cxn>
                <a:cxn ang="0">
                  <a:pos x="2" y="5"/>
                </a:cxn>
                <a:cxn ang="0">
                  <a:pos x="8" y="2"/>
                </a:cxn>
                <a:cxn ang="0">
                  <a:pos x="5" y="0"/>
                </a:cxn>
                <a:cxn ang="0">
                  <a:pos x="7" y="0"/>
                </a:cxn>
              </a:cxnLst>
              <a:rect l="0" t="0" r="r" b="b"/>
              <a:pathLst>
                <a:path w="9" h="5">
                  <a:moveTo>
                    <a:pt x="7" y="0"/>
                  </a:moveTo>
                  <a:cubicBezTo>
                    <a:pt x="5" y="0"/>
                    <a:pt x="4" y="0"/>
                    <a:pt x="3" y="1"/>
                  </a:cubicBezTo>
                  <a:cubicBezTo>
                    <a:pt x="2" y="1"/>
                    <a:pt x="0" y="2"/>
                    <a:pt x="0" y="3"/>
                  </a:cubicBezTo>
                  <a:cubicBezTo>
                    <a:pt x="0" y="3"/>
                    <a:pt x="0" y="4"/>
                    <a:pt x="0" y="4"/>
                  </a:cubicBezTo>
                  <a:cubicBezTo>
                    <a:pt x="0" y="5"/>
                    <a:pt x="1" y="5"/>
                    <a:pt x="2" y="5"/>
                  </a:cubicBezTo>
                  <a:cubicBezTo>
                    <a:pt x="4" y="5"/>
                    <a:pt x="7" y="4"/>
                    <a:pt x="8" y="2"/>
                  </a:cubicBezTo>
                  <a:cubicBezTo>
                    <a:pt x="9" y="1"/>
                    <a:pt x="7" y="0"/>
                    <a:pt x="5" y="0"/>
                  </a:cubicBezTo>
                  <a:lnTo>
                    <a:pt x="7" y="0"/>
                  </a:lnTo>
                  <a:close/>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68" name="Freeform 115">
              <a:extLst>
                <a:ext uri="{FF2B5EF4-FFF2-40B4-BE49-F238E27FC236}">
                  <a16:creationId xmlns:a16="http://schemas.microsoft.com/office/drawing/2014/main" id="{4BCD9CC3-DBC7-4407-AED8-E09580B9978D}"/>
                </a:ext>
              </a:extLst>
            </p:cNvPr>
            <p:cNvSpPr>
              <a:spLocks/>
            </p:cNvSpPr>
            <p:nvPr/>
          </p:nvSpPr>
          <p:spPr bwMode="auto">
            <a:xfrm>
              <a:off x="8181467" y="4236181"/>
              <a:ext cx="23535" cy="4154"/>
            </a:xfrm>
            <a:custGeom>
              <a:avLst/>
              <a:gdLst/>
              <a:ahLst/>
              <a:cxnLst>
                <a:cxn ang="0">
                  <a:pos x="12" y="0"/>
                </a:cxn>
                <a:cxn ang="0">
                  <a:pos x="6" y="1"/>
                </a:cxn>
                <a:cxn ang="0">
                  <a:pos x="4" y="1"/>
                </a:cxn>
                <a:cxn ang="0">
                  <a:pos x="3" y="1"/>
                </a:cxn>
                <a:cxn ang="0">
                  <a:pos x="0" y="2"/>
                </a:cxn>
                <a:cxn ang="0">
                  <a:pos x="1" y="3"/>
                </a:cxn>
                <a:cxn ang="0">
                  <a:pos x="3" y="3"/>
                </a:cxn>
                <a:cxn ang="0">
                  <a:pos x="7" y="3"/>
                </a:cxn>
                <a:cxn ang="0">
                  <a:pos x="13" y="2"/>
                </a:cxn>
                <a:cxn ang="0">
                  <a:pos x="14" y="1"/>
                </a:cxn>
                <a:cxn ang="0">
                  <a:pos x="12" y="0"/>
                </a:cxn>
              </a:cxnLst>
              <a:rect l="0" t="0" r="r" b="b"/>
              <a:pathLst>
                <a:path w="14" h="3">
                  <a:moveTo>
                    <a:pt x="12" y="0"/>
                  </a:moveTo>
                  <a:cubicBezTo>
                    <a:pt x="10" y="1"/>
                    <a:pt x="8" y="1"/>
                    <a:pt x="6" y="1"/>
                  </a:cubicBezTo>
                  <a:cubicBezTo>
                    <a:pt x="6" y="1"/>
                    <a:pt x="5" y="1"/>
                    <a:pt x="4" y="1"/>
                  </a:cubicBezTo>
                  <a:cubicBezTo>
                    <a:pt x="4" y="1"/>
                    <a:pt x="3" y="1"/>
                    <a:pt x="3" y="1"/>
                  </a:cubicBezTo>
                  <a:cubicBezTo>
                    <a:pt x="2" y="2"/>
                    <a:pt x="1" y="2"/>
                    <a:pt x="0" y="2"/>
                  </a:cubicBezTo>
                  <a:cubicBezTo>
                    <a:pt x="0" y="2"/>
                    <a:pt x="1" y="3"/>
                    <a:pt x="1" y="3"/>
                  </a:cubicBezTo>
                  <a:cubicBezTo>
                    <a:pt x="2" y="3"/>
                    <a:pt x="3" y="3"/>
                    <a:pt x="3" y="3"/>
                  </a:cubicBezTo>
                  <a:cubicBezTo>
                    <a:pt x="5" y="3"/>
                    <a:pt x="6" y="3"/>
                    <a:pt x="7" y="3"/>
                  </a:cubicBezTo>
                  <a:cubicBezTo>
                    <a:pt x="9" y="2"/>
                    <a:pt x="11" y="2"/>
                    <a:pt x="13" y="2"/>
                  </a:cubicBezTo>
                  <a:cubicBezTo>
                    <a:pt x="13" y="1"/>
                    <a:pt x="14" y="1"/>
                    <a:pt x="14" y="1"/>
                  </a:cubicBezTo>
                  <a:lnTo>
                    <a:pt x="12" y="0"/>
                  </a:lnTo>
                  <a:close/>
                </a:path>
              </a:pathLst>
            </a:custGeom>
            <a:solidFill>
              <a:srgbClr val="8345FE"/>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69" name="Freeform 116">
              <a:extLst>
                <a:ext uri="{FF2B5EF4-FFF2-40B4-BE49-F238E27FC236}">
                  <a16:creationId xmlns:a16="http://schemas.microsoft.com/office/drawing/2014/main" id="{6DDBD380-406E-425B-94C4-B440A928905D}"/>
                </a:ext>
              </a:extLst>
            </p:cNvPr>
            <p:cNvSpPr>
              <a:spLocks/>
            </p:cNvSpPr>
            <p:nvPr/>
          </p:nvSpPr>
          <p:spPr bwMode="auto">
            <a:xfrm>
              <a:off x="8227152" y="4226490"/>
              <a:ext cx="15229" cy="2769"/>
            </a:xfrm>
            <a:custGeom>
              <a:avLst/>
              <a:gdLst/>
              <a:ahLst/>
              <a:cxnLst>
                <a:cxn ang="0">
                  <a:pos x="7" y="0"/>
                </a:cxn>
                <a:cxn ang="0">
                  <a:pos x="5" y="0"/>
                </a:cxn>
                <a:cxn ang="0">
                  <a:pos x="1" y="1"/>
                </a:cxn>
                <a:cxn ang="0">
                  <a:pos x="1" y="2"/>
                </a:cxn>
                <a:cxn ang="0">
                  <a:pos x="3" y="2"/>
                </a:cxn>
                <a:cxn ang="0">
                  <a:pos x="7" y="1"/>
                </a:cxn>
                <a:cxn ang="0">
                  <a:pos x="9" y="1"/>
                </a:cxn>
                <a:cxn ang="0">
                  <a:pos x="7" y="0"/>
                </a:cxn>
              </a:cxnLst>
              <a:rect l="0" t="0" r="r" b="b"/>
              <a:pathLst>
                <a:path w="9" h="2">
                  <a:moveTo>
                    <a:pt x="7" y="0"/>
                  </a:moveTo>
                  <a:cubicBezTo>
                    <a:pt x="6" y="0"/>
                    <a:pt x="6" y="0"/>
                    <a:pt x="5" y="0"/>
                  </a:cubicBezTo>
                  <a:cubicBezTo>
                    <a:pt x="4" y="1"/>
                    <a:pt x="2" y="1"/>
                    <a:pt x="1" y="1"/>
                  </a:cubicBezTo>
                  <a:cubicBezTo>
                    <a:pt x="0" y="1"/>
                    <a:pt x="1" y="2"/>
                    <a:pt x="1" y="2"/>
                  </a:cubicBezTo>
                  <a:cubicBezTo>
                    <a:pt x="2" y="2"/>
                    <a:pt x="3" y="2"/>
                    <a:pt x="3" y="2"/>
                  </a:cubicBezTo>
                  <a:cubicBezTo>
                    <a:pt x="5" y="2"/>
                    <a:pt x="6" y="2"/>
                    <a:pt x="7" y="1"/>
                  </a:cubicBezTo>
                  <a:cubicBezTo>
                    <a:pt x="8" y="1"/>
                    <a:pt x="9" y="1"/>
                    <a:pt x="9" y="1"/>
                  </a:cubicBezTo>
                  <a:lnTo>
                    <a:pt x="7" y="0"/>
                  </a:lnTo>
                  <a:close/>
                </a:path>
              </a:pathLst>
            </a:custGeom>
            <a:solidFill>
              <a:srgbClr val="00ADEF"/>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0" name="Freeform 117">
              <a:extLst>
                <a:ext uri="{FF2B5EF4-FFF2-40B4-BE49-F238E27FC236}">
                  <a16:creationId xmlns:a16="http://schemas.microsoft.com/office/drawing/2014/main" id="{0DC5C05B-D35E-4895-9D3E-BEAA0301B962}"/>
                </a:ext>
              </a:extLst>
            </p:cNvPr>
            <p:cNvSpPr>
              <a:spLocks/>
            </p:cNvSpPr>
            <p:nvPr/>
          </p:nvSpPr>
          <p:spPr bwMode="auto">
            <a:xfrm>
              <a:off x="8209155" y="4230643"/>
              <a:ext cx="15229" cy="1385"/>
            </a:xfrm>
            <a:custGeom>
              <a:avLst/>
              <a:gdLst/>
              <a:ahLst/>
              <a:cxnLst>
                <a:cxn ang="0">
                  <a:pos x="7" y="0"/>
                </a:cxn>
                <a:cxn ang="0">
                  <a:pos x="5" y="0"/>
                </a:cxn>
                <a:cxn ang="0">
                  <a:pos x="1" y="0"/>
                </a:cxn>
                <a:cxn ang="0">
                  <a:pos x="1" y="1"/>
                </a:cxn>
                <a:cxn ang="0">
                  <a:pos x="3" y="1"/>
                </a:cxn>
                <a:cxn ang="0">
                  <a:pos x="7" y="0"/>
                </a:cxn>
                <a:cxn ang="0">
                  <a:pos x="9" y="0"/>
                </a:cxn>
                <a:cxn ang="0">
                  <a:pos x="7" y="0"/>
                </a:cxn>
              </a:cxnLst>
              <a:rect l="0" t="0" r="r" b="b"/>
              <a:pathLst>
                <a:path w="9" h="1">
                  <a:moveTo>
                    <a:pt x="7" y="0"/>
                  </a:moveTo>
                  <a:cubicBezTo>
                    <a:pt x="6" y="0"/>
                    <a:pt x="5" y="0"/>
                    <a:pt x="5" y="0"/>
                  </a:cubicBezTo>
                  <a:cubicBezTo>
                    <a:pt x="3" y="0"/>
                    <a:pt x="2" y="0"/>
                    <a:pt x="1" y="0"/>
                  </a:cubicBezTo>
                  <a:cubicBezTo>
                    <a:pt x="0" y="1"/>
                    <a:pt x="0" y="1"/>
                    <a:pt x="1" y="1"/>
                  </a:cubicBezTo>
                  <a:cubicBezTo>
                    <a:pt x="2" y="1"/>
                    <a:pt x="3" y="1"/>
                    <a:pt x="3" y="1"/>
                  </a:cubicBezTo>
                  <a:cubicBezTo>
                    <a:pt x="4" y="1"/>
                    <a:pt x="6" y="1"/>
                    <a:pt x="7" y="0"/>
                  </a:cubicBezTo>
                  <a:cubicBezTo>
                    <a:pt x="7" y="0"/>
                    <a:pt x="9" y="0"/>
                    <a:pt x="9" y="0"/>
                  </a:cubicBezTo>
                  <a:lnTo>
                    <a:pt x="7" y="0"/>
                  </a:lnTo>
                  <a:close/>
                </a:path>
              </a:pathLst>
            </a:custGeom>
            <a:solidFill>
              <a:srgbClr val="00ADEF"/>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1" name="Freeform 118">
              <a:extLst>
                <a:ext uri="{FF2B5EF4-FFF2-40B4-BE49-F238E27FC236}">
                  <a16:creationId xmlns:a16="http://schemas.microsoft.com/office/drawing/2014/main" id="{83947D38-4EAB-428C-8F01-CADFB7A32407}"/>
                </a:ext>
              </a:extLst>
            </p:cNvPr>
            <p:cNvSpPr>
              <a:spLocks/>
            </p:cNvSpPr>
            <p:nvPr/>
          </p:nvSpPr>
          <p:spPr bwMode="auto">
            <a:xfrm>
              <a:off x="8249302" y="4219568"/>
              <a:ext cx="20766" cy="6922"/>
            </a:xfrm>
            <a:custGeom>
              <a:avLst/>
              <a:gdLst/>
              <a:ahLst/>
              <a:cxnLst>
                <a:cxn ang="0">
                  <a:pos x="10" y="0"/>
                </a:cxn>
                <a:cxn ang="0">
                  <a:pos x="7" y="0"/>
                </a:cxn>
                <a:cxn ang="0">
                  <a:pos x="1" y="2"/>
                </a:cxn>
                <a:cxn ang="0">
                  <a:pos x="2" y="4"/>
                </a:cxn>
                <a:cxn ang="0">
                  <a:pos x="5" y="4"/>
                </a:cxn>
                <a:cxn ang="0">
                  <a:pos x="10" y="2"/>
                </a:cxn>
                <a:cxn ang="0">
                  <a:pos x="13" y="0"/>
                </a:cxn>
                <a:cxn ang="0">
                  <a:pos x="10" y="0"/>
                </a:cxn>
              </a:cxnLst>
              <a:rect l="0" t="0" r="r" b="b"/>
              <a:pathLst>
                <a:path w="13" h="4">
                  <a:moveTo>
                    <a:pt x="10" y="0"/>
                  </a:moveTo>
                  <a:cubicBezTo>
                    <a:pt x="9" y="0"/>
                    <a:pt x="8" y="0"/>
                    <a:pt x="7" y="0"/>
                  </a:cubicBezTo>
                  <a:cubicBezTo>
                    <a:pt x="5" y="0"/>
                    <a:pt x="3" y="1"/>
                    <a:pt x="1" y="2"/>
                  </a:cubicBezTo>
                  <a:cubicBezTo>
                    <a:pt x="0" y="2"/>
                    <a:pt x="1" y="3"/>
                    <a:pt x="2" y="4"/>
                  </a:cubicBezTo>
                  <a:cubicBezTo>
                    <a:pt x="2" y="4"/>
                    <a:pt x="4" y="4"/>
                    <a:pt x="5" y="4"/>
                  </a:cubicBezTo>
                  <a:cubicBezTo>
                    <a:pt x="7" y="4"/>
                    <a:pt x="8" y="3"/>
                    <a:pt x="10" y="2"/>
                  </a:cubicBezTo>
                  <a:cubicBezTo>
                    <a:pt x="11" y="2"/>
                    <a:pt x="13" y="2"/>
                    <a:pt x="13" y="0"/>
                  </a:cubicBezTo>
                  <a:lnTo>
                    <a:pt x="10" y="0"/>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2" name="Freeform 119">
              <a:extLst>
                <a:ext uri="{FF2B5EF4-FFF2-40B4-BE49-F238E27FC236}">
                  <a16:creationId xmlns:a16="http://schemas.microsoft.com/office/drawing/2014/main" id="{3E8D0A29-23B0-4F4C-B1B5-E943FC1804AC}"/>
                </a:ext>
              </a:extLst>
            </p:cNvPr>
            <p:cNvSpPr>
              <a:spLocks/>
            </p:cNvSpPr>
            <p:nvPr/>
          </p:nvSpPr>
          <p:spPr bwMode="auto">
            <a:xfrm>
              <a:off x="8275605" y="4219568"/>
              <a:ext cx="16613" cy="2769"/>
            </a:xfrm>
            <a:custGeom>
              <a:avLst/>
              <a:gdLst/>
              <a:ahLst/>
              <a:cxnLst>
                <a:cxn ang="0">
                  <a:pos x="8" y="0"/>
                </a:cxn>
                <a:cxn ang="0">
                  <a:pos x="5" y="0"/>
                </a:cxn>
                <a:cxn ang="0">
                  <a:pos x="0" y="1"/>
                </a:cxn>
                <a:cxn ang="0">
                  <a:pos x="1" y="2"/>
                </a:cxn>
                <a:cxn ang="0">
                  <a:pos x="3" y="2"/>
                </a:cxn>
                <a:cxn ang="0">
                  <a:pos x="8" y="1"/>
                </a:cxn>
                <a:cxn ang="0">
                  <a:pos x="10" y="0"/>
                </a:cxn>
                <a:cxn ang="0">
                  <a:pos x="8" y="0"/>
                </a:cxn>
              </a:cxnLst>
              <a:rect l="0" t="0" r="r" b="b"/>
              <a:pathLst>
                <a:path w="11" h="2">
                  <a:moveTo>
                    <a:pt x="8" y="0"/>
                  </a:moveTo>
                  <a:cubicBezTo>
                    <a:pt x="7" y="0"/>
                    <a:pt x="6" y="0"/>
                    <a:pt x="5" y="0"/>
                  </a:cubicBezTo>
                  <a:cubicBezTo>
                    <a:pt x="4" y="0"/>
                    <a:pt x="1" y="1"/>
                    <a:pt x="0" y="1"/>
                  </a:cubicBezTo>
                  <a:cubicBezTo>
                    <a:pt x="0" y="1"/>
                    <a:pt x="0" y="2"/>
                    <a:pt x="1" y="2"/>
                  </a:cubicBezTo>
                  <a:cubicBezTo>
                    <a:pt x="1" y="2"/>
                    <a:pt x="3" y="2"/>
                    <a:pt x="3" y="2"/>
                  </a:cubicBezTo>
                  <a:cubicBezTo>
                    <a:pt x="5" y="2"/>
                    <a:pt x="7" y="2"/>
                    <a:pt x="8" y="1"/>
                  </a:cubicBezTo>
                  <a:cubicBezTo>
                    <a:pt x="9" y="1"/>
                    <a:pt x="11" y="1"/>
                    <a:pt x="10" y="0"/>
                  </a:cubicBezTo>
                  <a:lnTo>
                    <a:pt x="8" y="0"/>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3" name="Line 120">
              <a:extLst>
                <a:ext uri="{FF2B5EF4-FFF2-40B4-BE49-F238E27FC236}">
                  <a16:creationId xmlns:a16="http://schemas.microsoft.com/office/drawing/2014/main" id="{C233585C-5D49-43E1-B7B8-638BBD52A5C8}"/>
                </a:ext>
              </a:extLst>
            </p:cNvPr>
            <p:cNvSpPr>
              <a:spLocks noChangeShapeType="1"/>
            </p:cNvSpPr>
            <p:nvPr/>
          </p:nvSpPr>
          <p:spPr bwMode="auto">
            <a:xfrm>
              <a:off x="8330980" y="4290171"/>
              <a:ext cx="1385" cy="1385"/>
            </a:xfrm>
            <a:prstGeom prst="line">
              <a:avLst/>
            </a:pr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4" name="Line 121">
              <a:extLst>
                <a:ext uri="{FF2B5EF4-FFF2-40B4-BE49-F238E27FC236}">
                  <a16:creationId xmlns:a16="http://schemas.microsoft.com/office/drawing/2014/main" id="{D5A430EF-4BE5-4A73-A005-5CE861EF0DBB}"/>
                </a:ext>
              </a:extLst>
            </p:cNvPr>
            <p:cNvSpPr>
              <a:spLocks noChangeShapeType="1"/>
            </p:cNvSpPr>
            <p:nvPr/>
          </p:nvSpPr>
          <p:spPr bwMode="auto">
            <a:xfrm>
              <a:off x="8330980" y="4290171"/>
              <a:ext cx="1385" cy="1385"/>
            </a:xfrm>
            <a:prstGeom prst="line">
              <a:avLst/>
            </a:pr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5" name="Line 122">
              <a:extLst>
                <a:ext uri="{FF2B5EF4-FFF2-40B4-BE49-F238E27FC236}">
                  <a16:creationId xmlns:a16="http://schemas.microsoft.com/office/drawing/2014/main" id="{38AEB48B-C063-414A-B27D-42DBB00E8B19}"/>
                </a:ext>
              </a:extLst>
            </p:cNvPr>
            <p:cNvSpPr>
              <a:spLocks noChangeShapeType="1"/>
            </p:cNvSpPr>
            <p:nvPr/>
          </p:nvSpPr>
          <p:spPr bwMode="auto">
            <a:xfrm>
              <a:off x="8296371" y="4245871"/>
              <a:ext cx="1385" cy="1385"/>
            </a:xfrm>
            <a:prstGeom prst="line">
              <a:avLst/>
            </a:pr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6" name="Line 123">
              <a:extLst>
                <a:ext uri="{FF2B5EF4-FFF2-40B4-BE49-F238E27FC236}">
                  <a16:creationId xmlns:a16="http://schemas.microsoft.com/office/drawing/2014/main" id="{F445F982-40F3-48C4-88E0-CA4D50B4B509}"/>
                </a:ext>
              </a:extLst>
            </p:cNvPr>
            <p:cNvSpPr>
              <a:spLocks noChangeShapeType="1"/>
            </p:cNvSpPr>
            <p:nvPr/>
          </p:nvSpPr>
          <p:spPr bwMode="auto">
            <a:xfrm>
              <a:off x="8296371" y="4245871"/>
              <a:ext cx="1385" cy="1385"/>
            </a:xfrm>
            <a:prstGeom prst="line">
              <a:avLst/>
            </a:pr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7" name="Freeform 124">
              <a:extLst>
                <a:ext uri="{FF2B5EF4-FFF2-40B4-BE49-F238E27FC236}">
                  <a16:creationId xmlns:a16="http://schemas.microsoft.com/office/drawing/2014/main" id="{59851E34-7D1F-49A7-A663-64B3CE27D120}"/>
                </a:ext>
              </a:extLst>
            </p:cNvPr>
            <p:cNvSpPr>
              <a:spLocks/>
            </p:cNvSpPr>
            <p:nvPr/>
          </p:nvSpPr>
          <p:spPr bwMode="auto">
            <a:xfrm>
              <a:off x="8671537" y="4115739"/>
              <a:ext cx="49838" cy="22150"/>
            </a:xfrm>
            <a:custGeom>
              <a:avLst/>
              <a:gdLst/>
              <a:ahLst/>
              <a:cxnLst>
                <a:cxn ang="0">
                  <a:pos x="21" y="3"/>
                </a:cxn>
                <a:cxn ang="0">
                  <a:pos x="16" y="2"/>
                </a:cxn>
                <a:cxn ang="0">
                  <a:pos x="9" y="1"/>
                </a:cxn>
                <a:cxn ang="0">
                  <a:pos x="4" y="5"/>
                </a:cxn>
                <a:cxn ang="0">
                  <a:pos x="3" y="6"/>
                </a:cxn>
                <a:cxn ang="0">
                  <a:pos x="2" y="7"/>
                </a:cxn>
                <a:cxn ang="0">
                  <a:pos x="1" y="9"/>
                </a:cxn>
                <a:cxn ang="0">
                  <a:pos x="0" y="13"/>
                </a:cxn>
                <a:cxn ang="0">
                  <a:pos x="1" y="14"/>
                </a:cxn>
                <a:cxn ang="0">
                  <a:pos x="3" y="13"/>
                </a:cxn>
                <a:cxn ang="0">
                  <a:pos x="3" y="12"/>
                </a:cxn>
                <a:cxn ang="0">
                  <a:pos x="5" y="11"/>
                </a:cxn>
                <a:cxn ang="0">
                  <a:pos x="7" y="9"/>
                </a:cxn>
                <a:cxn ang="0">
                  <a:pos x="9" y="8"/>
                </a:cxn>
                <a:cxn ang="0">
                  <a:pos x="10" y="7"/>
                </a:cxn>
                <a:cxn ang="0">
                  <a:pos x="13" y="7"/>
                </a:cxn>
                <a:cxn ang="0">
                  <a:pos x="14" y="8"/>
                </a:cxn>
                <a:cxn ang="0">
                  <a:pos x="21" y="8"/>
                </a:cxn>
                <a:cxn ang="0">
                  <a:pos x="31" y="6"/>
                </a:cxn>
                <a:cxn ang="0">
                  <a:pos x="27" y="4"/>
                </a:cxn>
                <a:cxn ang="0">
                  <a:pos x="24" y="4"/>
                </a:cxn>
                <a:cxn ang="0">
                  <a:pos x="21" y="4"/>
                </a:cxn>
              </a:cxnLst>
              <a:rect l="0" t="0" r="r" b="b"/>
              <a:pathLst>
                <a:path w="31" h="14">
                  <a:moveTo>
                    <a:pt x="21" y="3"/>
                  </a:moveTo>
                  <a:cubicBezTo>
                    <a:pt x="20" y="3"/>
                    <a:pt x="18" y="2"/>
                    <a:pt x="16" y="2"/>
                  </a:cubicBezTo>
                  <a:cubicBezTo>
                    <a:pt x="14" y="1"/>
                    <a:pt x="11" y="0"/>
                    <a:pt x="9" y="1"/>
                  </a:cubicBezTo>
                  <a:cubicBezTo>
                    <a:pt x="7" y="2"/>
                    <a:pt x="5" y="4"/>
                    <a:pt x="4" y="5"/>
                  </a:cubicBezTo>
                  <a:cubicBezTo>
                    <a:pt x="4" y="6"/>
                    <a:pt x="4" y="6"/>
                    <a:pt x="3" y="6"/>
                  </a:cubicBezTo>
                  <a:cubicBezTo>
                    <a:pt x="3" y="7"/>
                    <a:pt x="3" y="7"/>
                    <a:pt x="2" y="7"/>
                  </a:cubicBezTo>
                  <a:cubicBezTo>
                    <a:pt x="2" y="8"/>
                    <a:pt x="1" y="9"/>
                    <a:pt x="1" y="9"/>
                  </a:cubicBezTo>
                  <a:cubicBezTo>
                    <a:pt x="1" y="10"/>
                    <a:pt x="0" y="12"/>
                    <a:pt x="0" y="13"/>
                  </a:cubicBezTo>
                  <a:cubicBezTo>
                    <a:pt x="0" y="14"/>
                    <a:pt x="0" y="14"/>
                    <a:pt x="1" y="14"/>
                  </a:cubicBezTo>
                  <a:cubicBezTo>
                    <a:pt x="2" y="14"/>
                    <a:pt x="2" y="14"/>
                    <a:pt x="3" y="13"/>
                  </a:cubicBezTo>
                  <a:cubicBezTo>
                    <a:pt x="3" y="13"/>
                    <a:pt x="3" y="12"/>
                    <a:pt x="3" y="12"/>
                  </a:cubicBezTo>
                  <a:cubicBezTo>
                    <a:pt x="4" y="12"/>
                    <a:pt x="4" y="11"/>
                    <a:pt x="5" y="11"/>
                  </a:cubicBezTo>
                  <a:cubicBezTo>
                    <a:pt x="6" y="11"/>
                    <a:pt x="6" y="10"/>
                    <a:pt x="7" y="9"/>
                  </a:cubicBezTo>
                  <a:cubicBezTo>
                    <a:pt x="8" y="9"/>
                    <a:pt x="9" y="9"/>
                    <a:pt x="9" y="8"/>
                  </a:cubicBezTo>
                  <a:cubicBezTo>
                    <a:pt x="10" y="8"/>
                    <a:pt x="10" y="8"/>
                    <a:pt x="10" y="7"/>
                  </a:cubicBezTo>
                  <a:cubicBezTo>
                    <a:pt x="11" y="7"/>
                    <a:pt x="12" y="7"/>
                    <a:pt x="13" y="7"/>
                  </a:cubicBezTo>
                  <a:cubicBezTo>
                    <a:pt x="14" y="8"/>
                    <a:pt x="13" y="8"/>
                    <a:pt x="14" y="8"/>
                  </a:cubicBezTo>
                  <a:cubicBezTo>
                    <a:pt x="17" y="9"/>
                    <a:pt x="19" y="8"/>
                    <a:pt x="21" y="8"/>
                  </a:cubicBezTo>
                  <a:cubicBezTo>
                    <a:pt x="23" y="8"/>
                    <a:pt x="31" y="9"/>
                    <a:pt x="31" y="6"/>
                  </a:cubicBezTo>
                  <a:cubicBezTo>
                    <a:pt x="30" y="4"/>
                    <a:pt x="29" y="4"/>
                    <a:pt x="27" y="4"/>
                  </a:cubicBezTo>
                  <a:cubicBezTo>
                    <a:pt x="26" y="4"/>
                    <a:pt x="25" y="4"/>
                    <a:pt x="24" y="4"/>
                  </a:cubicBezTo>
                  <a:cubicBezTo>
                    <a:pt x="23" y="4"/>
                    <a:pt x="22" y="4"/>
                    <a:pt x="21" y="4"/>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9" name="Freeform 126">
              <a:extLst>
                <a:ext uri="{FF2B5EF4-FFF2-40B4-BE49-F238E27FC236}">
                  <a16:creationId xmlns:a16="http://schemas.microsoft.com/office/drawing/2014/main" id="{3736D988-A567-4692-87CD-9E16964828F8}"/>
                </a:ext>
              </a:extLst>
            </p:cNvPr>
            <p:cNvSpPr>
              <a:spLocks/>
            </p:cNvSpPr>
            <p:nvPr/>
          </p:nvSpPr>
          <p:spPr bwMode="auto">
            <a:xfrm>
              <a:off x="9484168" y="897059"/>
              <a:ext cx="161973" cy="99675"/>
            </a:xfrm>
            <a:custGeom>
              <a:avLst/>
              <a:gdLst/>
              <a:ahLst/>
              <a:cxnLst>
                <a:cxn ang="0">
                  <a:pos x="30" y="33"/>
                </a:cxn>
                <a:cxn ang="0">
                  <a:pos x="25" y="40"/>
                </a:cxn>
                <a:cxn ang="0">
                  <a:pos x="8" y="58"/>
                </a:cxn>
                <a:cxn ang="0">
                  <a:pos x="21" y="56"/>
                </a:cxn>
                <a:cxn ang="0">
                  <a:pos x="48" y="48"/>
                </a:cxn>
                <a:cxn ang="0">
                  <a:pos x="53" y="49"/>
                </a:cxn>
                <a:cxn ang="0">
                  <a:pos x="62" y="46"/>
                </a:cxn>
                <a:cxn ang="0">
                  <a:pos x="66" y="38"/>
                </a:cxn>
                <a:cxn ang="0">
                  <a:pos x="78" y="26"/>
                </a:cxn>
                <a:cxn ang="0">
                  <a:pos x="95" y="2"/>
                </a:cxn>
                <a:cxn ang="0">
                  <a:pos x="83" y="1"/>
                </a:cxn>
                <a:cxn ang="0">
                  <a:pos x="80" y="8"/>
                </a:cxn>
                <a:cxn ang="0">
                  <a:pos x="72" y="5"/>
                </a:cxn>
                <a:cxn ang="0">
                  <a:pos x="65" y="19"/>
                </a:cxn>
                <a:cxn ang="0">
                  <a:pos x="50" y="11"/>
                </a:cxn>
                <a:cxn ang="0">
                  <a:pos x="49" y="24"/>
                </a:cxn>
                <a:cxn ang="0">
                  <a:pos x="42" y="27"/>
                </a:cxn>
                <a:cxn ang="0">
                  <a:pos x="39" y="19"/>
                </a:cxn>
                <a:cxn ang="0">
                  <a:pos x="30" y="30"/>
                </a:cxn>
                <a:cxn ang="0">
                  <a:pos x="13" y="29"/>
                </a:cxn>
                <a:cxn ang="0">
                  <a:pos x="6" y="26"/>
                </a:cxn>
                <a:cxn ang="0">
                  <a:pos x="13" y="33"/>
                </a:cxn>
                <a:cxn ang="0">
                  <a:pos x="30" y="33"/>
                </a:cxn>
              </a:cxnLst>
              <a:rect l="0" t="0" r="r" b="b"/>
              <a:pathLst>
                <a:path w="99" h="61">
                  <a:moveTo>
                    <a:pt x="30" y="33"/>
                  </a:moveTo>
                  <a:cubicBezTo>
                    <a:pt x="27" y="35"/>
                    <a:pt x="26" y="37"/>
                    <a:pt x="25" y="40"/>
                  </a:cubicBezTo>
                  <a:cubicBezTo>
                    <a:pt x="20" y="47"/>
                    <a:pt x="14" y="52"/>
                    <a:pt x="8" y="58"/>
                  </a:cubicBezTo>
                  <a:cubicBezTo>
                    <a:pt x="12" y="61"/>
                    <a:pt x="17" y="58"/>
                    <a:pt x="21" y="56"/>
                  </a:cubicBezTo>
                  <a:cubicBezTo>
                    <a:pt x="30" y="52"/>
                    <a:pt x="37" y="45"/>
                    <a:pt x="48" y="48"/>
                  </a:cubicBezTo>
                  <a:cubicBezTo>
                    <a:pt x="50" y="49"/>
                    <a:pt x="51" y="50"/>
                    <a:pt x="53" y="49"/>
                  </a:cubicBezTo>
                  <a:cubicBezTo>
                    <a:pt x="55" y="49"/>
                    <a:pt x="61" y="40"/>
                    <a:pt x="62" y="46"/>
                  </a:cubicBezTo>
                  <a:cubicBezTo>
                    <a:pt x="64" y="44"/>
                    <a:pt x="64" y="41"/>
                    <a:pt x="66" y="38"/>
                  </a:cubicBezTo>
                  <a:cubicBezTo>
                    <a:pt x="70" y="34"/>
                    <a:pt x="74" y="30"/>
                    <a:pt x="78" y="26"/>
                  </a:cubicBezTo>
                  <a:cubicBezTo>
                    <a:pt x="82" y="21"/>
                    <a:pt x="99" y="10"/>
                    <a:pt x="95" y="2"/>
                  </a:cubicBezTo>
                  <a:cubicBezTo>
                    <a:pt x="91" y="0"/>
                    <a:pt x="87" y="0"/>
                    <a:pt x="83" y="1"/>
                  </a:cubicBezTo>
                  <a:cubicBezTo>
                    <a:pt x="79" y="4"/>
                    <a:pt x="80" y="5"/>
                    <a:pt x="80" y="8"/>
                  </a:cubicBezTo>
                  <a:cubicBezTo>
                    <a:pt x="76" y="10"/>
                    <a:pt x="75" y="4"/>
                    <a:pt x="72" y="5"/>
                  </a:cubicBezTo>
                  <a:cubicBezTo>
                    <a:pt x="70" y="12"/>
                    <a:pt x="74" y="17"/>
                    <a:pt x="65" y="19"/>
                  </a:cubicBezTo>
                  <a:cubicBezTo>
                    <a:pt x="57" y="20"/>
                    <a:pt x="58" y="10"/>
                    <a:pt x="50" y="11"/>
                  </a:cubicBezTo>
                  <a:cubicBezTo>
                    <a:pt x="49" y="16"/>
                    <a:pt x="54" y="20"/>
                    <a:pt x="49" y="24"/>
                  </a:cubicBezTo>
                  <a:cubicBezTo>
                    <a:pt x="48" y="26"/>
                    <a:pt x="45" y="27"/>
                    <a:pt x="42" y="27"/>
                  </a:cubicBezTo>
                  <a:cubicBezTo>
                    <a:pt x="36" y="25"/>
                    <a:pt x="42" y="22"/>
                    <a:pt x="39" y="19"/>
                  </a:cubicBezTo>
                  <a:cubicBezTo>
                    <a:pt x="33" y="12"/>
                    <a:pt x="30" y="26"/>
                    <a:pt x="30" y="30"/>
                  </a:cubicBezTo>
                  <a:cubicBezTo>
                    <a:pt x="25" y="30"/>
                    <a:pt x="18" y="31"/>
                    <a:pt x="13" y="29"/>
                  </a:cubicBezTo>
                  <a:cubicBezTo>
                    <a:pt x="10" y="29"/>
                    <a:pt x="9" y="26"/>
                    <a:pt x="6" y="26"/>
                  </a:cubicBezTo>
                  <a:cubicBezTo>
                    <a:pt x="0" y="32"/>
                    <a:pt x="9" y="34"/>
                    <a:pt x="13" y="33"/>
                  </a:cubicBezTo>
                  <a:lnTo>
                    <a:pt x="30" y="33"/>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80" name="Freeform 127">
              <a:extLst>
                <a:ext uri="{FF2B5EF4-FFF2-40B4-BE49-F238E27FC236}">
                  <a16:creationId xmlns:a16="http://schemas.microsoft.com/office/drawing/2014/main" id="{40BF25F4-51E8-47BC-8038-2F84F5CC8616}"/>
                </a:ext>
              </a:extLst>
            </p:cNvPr>
            <p:cNvSpPr>
              <a:spLocks/>
            </p:cNvSpPr>
            <p:nvPr/>
          </p:nvSpPr>
          <p:spPr bwMode="auto">
            <a:xfrm>
              <a:off x="9529852" y="1002272"/>
              <a:ext cx="56760" cy="44300"/>
            </a:xfrm>
            <a:custGeom>
              <a:avLst/>
              <a:gdLst/>
              <a:ahLst/>
              <a:cxnLst>
                <a:cxn ang="0">
                  <a:pos x="31" y="9"/>
                </a:cxn>
                <a:cxn ang="0">
                  <a:pos x="30" y="8"/>
                </a:cxn>
                <a:cxn ang="0">
                  <a:pos x="15" y="6"/>
                </a:cxn>
                <a:cxn ang="0">
                  <a:pos x="1" y="16"/>
                </a:cxn>
                <a:cxn ang="0">
                  <a:pos x="19" y="23"/>
                </a:cxn>
                <a:cxn ang="0">
                  <a:pos x="22" y="27"/>
                </a:cxn>
                <a:cxn ang="0">
                  <a:pos x="31" y="25"/>
                </a:cxn>
                <a:cxn ang="0">
                  <a:pos x="24" y="8"/>
                </a:cxn>
                <a:cxn ang="0">
                  <a:pos x="31" y="9"/>
                </a:cxn>
              </a:cxnLst>
              <a:rect l="0" t="0" r="r" b="b"/>
              <a:pathLst>
                <a:path w="35" h="27">
                  <a:moveTo>
                    <a:pt x="31" y="9"/>
                  </a:moveTo>
                  <a:cubicBezTo>
                    <a:pt x="31" y="9"/>
                    <a:pt x="30" y="9"/>
                    <a:pt x="30" y="8"/>
                  </a:cubicBezTo>
                  <a:cubicBezTo>
                    <a:pt x="30" y="1"/>
                    <a:pt x="13" y="0"/>
                    <a:pt x="15" y="6"/>
                  </a:cubicBezTo>
                  <a:cubicBezTo>
                    <a:pt x="11" y="8"/>
                    <a:pt x="1" y="11"/>
                    <a:pt x="1" y="16"/>
                  </a:cubicBezTo>
                  <a:cubicBezTo>
                    <a:pt x="0" y="26"/>
                    <a:pt x="14" y="20"/>
                    <a:pt x="19" y="23"/>
                  </a:cubicBezTo>
                  <a:cubicBezTo>
                    <a:pt x="20" y="23"/>
                    <a:pt x="21" y="26"/>
                    <a:pt x="22" y="27"/>
                  </a:cubicBezTo>
                  <a:cubicBezTo>
                    <a:pt x="23" y="27"/>
                    <a:pt x="30" y="26"/>
                    <a:pt x="31" y="25"/>
                  </a:cubicBezTo>
                  <a:cubicBezTo>
                    <a:pt x="35" y="20"/>
                    <a:pt x="27" y="11"/>
                    <a:pt x="24" y="8"/>
                  </a:cubicBezTo>
                  <a:lnTo>
                    <a:pt x="31" y="9"/>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81" name="Freeform 128">
              <a:extLst>
                <a:ext uri="{FF2B5EF4-FFF2-40B4-BE49-F238E27FC236}">
                  <a16:creationId xmlns:a16="http://schemas.microsoft.com/office/drawing/2014/main" id="{71874B8B-5147-4CFD-92D0-07C684DF20A1}"/>
                </a:ext>
              </a:extLst>
            </p:cNvPr>
            <p:cNvSpPr>
              <a:spLocks/>
            </p:cNvSpPr>
            <p:nvPr/>
          </p:nvSpPr>
          <p:spPr bwMode="auto">
            <a:xfrm>
              <a:off x="9585227" y="951050"/>
              <a:ext cx="73373" cy="81679"/>
            </a:xfrm>
            <a:custGeom>
              <a:avLst/>
              <a:gdLst/>
              <a:ahLst/>
              <a:cxnLst>
                <a:cxn ang="0">
                  <a:pos x="5" y="18"/>
                </a:cxn>
                <a:cxn ang="0">
                  <a:pos x="3" y="19"/>
                </a:cxn>
                <a:cxn ang="0">
                  <a:pos x="0" y="27"/>
                </a:cxn>
                <a:cxn ang="0">
                  <a:pos x="6" y="32"/>
                </a:cxn>
                <a:cxn ang="0">
                  <a:pos x="5" y="44"/>
                </a:cxn>
                <a:cxn ang="0">
                  <a:pos x="11" y="48"/>
                </a:cxn>
                <a:cxn ang="0">
                  <a:pos x="13" y="50"/>
                </a:cxn>
                <a:cxn ang="0">
                  <a:pos x="16" y="48"/>
                </a:cxn>
                <a:cxn ang="0">
                  <a:pos x="27" y="39"/>
                </a:cxn>
                <a:cxn ang="0">
                  <a:pos x="44" y="31"/>
                </a:cxn>
                <a:cxn ang="0">
                  <a:pos x="42" y="22"/>
                </a:cxn>
                <a:cxn ang="0">
                  <a:pos x="42" y="13"/>
                </a:cxn>
                <a:cxn ang="0">
                  <a:pos x="39" y="5"/>
                </a:cxn>
                <a:cxn ang="0">
                  <a:pos x="34" y="4"/>
                </a:cxn>
                <a:cxn ang="0">
                  <a:pos x="32" y="4"/>
                </a:cxn>
                <a:cxn ang="0">
                  <a:pos x="29" y="1"/>
                </a:cxn>
                <a:cxn ang="0">
                  <a:pos x="20" y="18"/>
                </a:cxn>
                <a:cxn ang="0">
                  <a:pos x="5" y="17"/>
                </a:cxn>
                <a:cxn ang="0">
                  <a:pos x="5" y="18"/>
                </a:cxn>
              </a:cxnLst>
              <a:rect l="0" t="0" r="r" b="b"/>
              <a:pathLst>
                <a:path w="45" h="50">
                  <a:moveTo>
                    <a:pt x="5" y="18"/>
                  </a:moveTo>
                  <a:cubicBezTo>
                    <a:pt x="4" y="18"/>
                    <a:pt x="4" y="18"/>
                    <a:pt x="3" y="19"/>
                  </a:cubicBezTo>
                  <a:cubicBezTo>
                    <a:pt x="3" y="21"/>
                    <a:pt x="0" y="25"/>
                    <a:pt x="0" y="27"/>
                  </a:cubicBezTo>
                  <a:cubicBezTo>
                    <a:pt x="1" y="30"/>
                    <a:pt x="5" y="31"/>
                    <a:pt x="6" y="32"/>
                  </a:cubicBezTo>
                  <a:cubicBezTo>
                    <a:pt x="10" y="37"/>
                    <a:pt x="3" y="38"/>
                    <a:pt x="5" y="44"/>
                  </a:cubicBezTo>
                  <a:cubicBezTo>
                    <a:pt x="6" y="48"/>
                    <a:pt x="8" y="47"/>
                    <a:pt x="11" y="48"/>
                  </a:cubicBezTo>
                  <a:cubicBezTo>
                    <a:pt x="12" y="49"/>
                    <a:pt x="12" y="50"/>
                    <a:pt x="13" y="50"/>
                  </a:cubicBezTo>
                  <a:cubicBezTo>
                    <a:pt x="16" y="50"/>
                    <a:pt x="15" y="50"/>
                    <a:pt x="16" y="48"/>
                  </a:cubicBezTo>
                  <a:cubicBezTo>
                    <a:pt x="20" y="43"/>
                    <a:pt x="19" y="39"/>
                    <a:pt x="27" y="39"/>
                  </a:cubicBezTo>
                  <a:cubicBezTo>
                    <a:pt x="35" y="39"/>
                    <a:pt x="45" y="43"/>
                    <a:pt x="44" y="31"/>
                  </a:cubicBezTo>
                  <a:cubicBezTo>
                    <a:pt x="44" y="27"/>
                    <a:pt x="43" y="25"/>
                    <a:pt x="42" y="22"/>
                  </a:cubicBezTo>
                  <a:cubicBezTo>
                    <a:pt x="42" y="19"/>
                    <a:pt x="42" y="16"/>
                    <a:pt x="42" y="13"/>
                  </a:cubicBezTo>
                  <a:cubicBezTo>
                    <a:pt x="42" y="9"/>
                    <a:pt x="42" y="7"/>
                    <a:pt x="39" y="5"/>
                  </a:cubicBezTo>
                  <a:cubicBezTo>
                    <a:pt x="37" y="4"/>
                    <a:pt x="35" y="4"/>
                    <a:pt x="34" y="4"/>
                  </a:cubicBezTo>
                  <a:cubicBezTo>
                    <a:pt x="33" y="4"/>
                    <a:pt x="32" y="4"/>
                    <a:pt x="32" y="4"/>
                  </a:cubicBezTo>
                  <a:cubicBezTo>
                    <a:pt x="31" y="3"/>
                    <a:pt x="30" y="2"/>
                    <a:pt x="29" y="1"/>
                  </a:cubicBezTo>
                  <a:cubicBezTo>
                    <a:pt x="22" y="0"/>
                    <a:pt x="19" y="12"/>
                    <a:pt x="20" y="18"/>
                  </a:cubicBezTo>
                  <a:cubicBezTo>
                    <a:pt x="15" y="19"/>
                    <a:pt x="10" y="17"/>
                    <a:pt x="5" y="17"/>
                  </a:cubicBezTo>
                  <a:lnTo>
                    <a:pt x="5" y="18"/>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82" name="Freeform 129">
              <a:extLst>
                <a:ext uri="{FF2B5EF4-FFF2-40B4-BE49-F238E27FC236}">
                  <a16:creationId xmlns:a16="http://schemas.microsoft.com/office/drawing/2014/main" id="{669FD89B-B4F2-4218-A348-5440F0B7ABD5}"/>
                </a:ext>
              </a:extLst>
            </p:cNvPr>
            <p:cNvSpPr>
              <a:spLocks/>
            </p:cNvSpPr>
            <p:nvPr/>
          </p:nvSpPr>
          <p:spPr bwMode="auto">
            <a:xfrm>
              <a:off x="9639219" y="909518"/>
              <a:ext cx="31841" cy="53991"/>
            </a:xfrm>
            <a:custGeom>
              <a:avLst/>
              <a:gdLst/>
              <a:ahLst/>
              <a:cxnLst>
                <a:cxn ang="0">
                  <a:pos x="9" y="0"/>
                </a:cxn>
                <a:cxn ang="0">
                  <a:pos x="2" y="11"/>
                </a:cxn>
                <a:cxn ang="0">
                  <a:pos x="7" y="19"/>
                </a:cxn>
                <a:cxn ang="0">
                  <a:pos x="6" y="27"/>
                </a:cxn>
                <a:cxn ang="0">
                  <a:pos x="9" y="30"/>
                </a:cxn>
                <a:cxn ang="0">
                  <a:pos x="13" y="33"/>
                </a:cxn>
                <a:cxn ang="0">
                  <a:pos x="16" y="29"/>
                </a:cxn>
                <a:cxn ang="0">
                  <a:pos x="18" y="20"/>
                </a:cxn>
                <a:cxn ang="0">
                  <a:pos x="13" y="3"/>
                </a:cxn>
                <a:cxn ang="0">
                  <a:pos x="9" y="0"/>
                </a:cxn>
              </a:cxnLst>
              <a:rect l="0" t="0" r="r" b="b"/>
              <a:pathLst>
                <a:path w="20" h="33">
                  <a:moveTo>
                    <a:pt x="9" y="0"/>
                  </a:moveTo>
                  <a:cubicBezTo>
                    <a:pt x="5" y="2"/>
                    <a:pt x="0" y="5"/>
                    <a:pt x="2" y="11"/>
                  </a:cubicBezTo>
                  <a:cubicBezTo>
                    <a:pt x="2" y="14"/>
                    <a:pt x="6" y="15"/>
                    <a:pt x="7" y="19"/>
                  </a:cubicBezTo>
                  <a:cubicBezTo>
                    <a:pt x="7" y="21"/>
                    <a:pt x="6" y="24"/>
                    <a:pt x="6" y="27"/>
                  </a:cubicBezTo>
                  <a:cubicBezTo>
                    <a:pt x="6" y="28"/>
                    <a:pt x="7" y="29"/>
                    <a:pt x="9" y="30"/>
                  </a:cubicBezTo>
                  <a:cubicBezTo>
                    <a:pt x="9" y="29"/>
                    <a:pt x="14" y="33"/>
                    <a:pt x="13" y="33"/>
                  </a:cubicBezTo>
                  <a:cubicBezTo>
                    <a:pt x="17" y="33"/>
                    <a:pt x="16" y="32"/>
                    <a:pt x="16" y="29"/>
                  </a:cubicBezTo>
                  <a:cubicBezTo>
                    <a:pt x="16" y="25"/>
                    <a:pt x="17" y="23"/>
                    <a:pt x="18" y="20"/>
                  </a:cubicBezTo>
                  <a:cubicBezTo>
                    <a:pt x="20" y="12"/>
                    <a:pt x="15" y="9"/>
                    <a:pt x="13" y="3"/>
                  </a:cubicBezTo>
                  <a:lnTo>
                    <a:pt x="9" y="0"/>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83" name="Freeform 130">
              <a:extLst>
                <a:ext uri="{FF2B5EF4-FFF2-40B4-BE49-F238E27FC236}">
                  <a16:creationId xmlns:a16="http://schemas.microsoft.com/office/drawing/2014/main" id="{237AB9EF-AA67-4F6B-8E26-840405AF8AB7}"/>
                </a:ext>
              </a:extLst>
            </p:cNvPr>
            <p:cNvSpPr>
              <a:spLocks/>
            </p:cNvSpPr>
            <p:nvPr/>
          </p:nvSpPr>
          <p:spPr bwMode="auto">
            <a:xfrm>
              <a:off x="9362343" y="1036881"/>
              <a:ext cx="63681" cy="74756"/>
            </a:xfrm>
            <a:custGeom>
              <a:avLst/>
              <a:gdLst/>
              <a:ahLst/>
              <a:cxnLst>
                <a:cxn ang="0">
                  <a:pos x="35" y="15"/>
                </a:cxn>
                <a:cxn ang="0">
                  <a:pos x="25" y="3"/>
                </a:cxn>
                <a:cxn ang="0">
                  <a:pos x="8" y="12"/>
                </a:cxn>
                <a:cxn ang="0">
                  <a:pos x="3" y="26"/>
                </a:cxn>
                <a:cxn ang="0">
                  <a:pos x="1" y="35"/>
                </a:cxn>
                <a:cxn ang="0">
                  <a:pos x="15" y="35"/>
                </a:cxn>
                <a:cxn ang="0">
                  <a:pos x="23" y="45"/>
                </a:cxn>
                <a:cxn ang="0">
                  <a:pos x="37" y="25"/>
                </a:cxn>
                <a:cxn ang="0">
                  <a:pos x="35" y="8"/>
                </a:cxn>
                <a:cxn ang="0">
                  <a:pos x="35" y="15"/>
                </a:cxn>
              </a:cxnLst>
              <a:rect l="0" t="0" r="r" b="b"/>
              <a:pathLst>
                <a:path w="39" h="46">
                  <a:moveTo>
                    <a:pt x="35" y="15"/>
                  </a:moveTo>
                  <a:cubicBezTo>
                    <a:pt x="33" y="11"/>
                    <a:pt x="30" y="5"/>
                    <a:pt x="25" y="3"/>
                  </a:cubicBezTo>
                  <a:cubicBezTo>
                    <a:pt x="18" y="0"/>
                    <a:pt x="12" y="8"/>
                    <a:pt x="8" y="12"/>
                  </a:cubicBezTo>
                  <a:cubicBezTo>
                    <a:pt x="4" y="17"/>
                    <a:pt x="4" y="20"/>
                    <a:pt x="3" y="26"/>
                  </a:cubicBezTo>
                  <a:cubicBezTo>
                    <a:pt x="2" y="29"/>
                    <a:pt x="0" y="31"/>
                    <a:pt x="1" y="35"/>
                  </a:cubicBezTo>
                  <a:cubicBezTo>
                    <a:pt x="5" y="35"/>
                    <a:pt x="12" y="33"/>
                    <a:pt x="15" y="35"/>
                  </a:cubicBezTo>
                  <a:cubicBezTo>
                    <a:pt x="20" y="38"/>
                    <a:pt x="16" y="45"/>
                    <a:pt x="23" y="45"/>
                  </a:cubicBezTo>
                  <a:cubicBezTo>
                    <a:pt x="32" y="46"/>
                    <a:pt x="36" y="32"/>
                    <a:pt x="37" y="25"/>
                  </a:cubicBezTo>
                  <a:cubicBezTo>
                    <a:pt x="37" y="19"/>
                    <a:pt x="39" y="13"/>
                    <a:pt x="35" y="8"/>
                  </a:cubicBezTo>
                  <a:lnTo>
                    <a:pt x="35" y="15"/>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84" name="Freeform 131">
              <a:extLst>
                <a:ext uri="{FF2B5EF4-FFF2-40B4-BE49-F238E27FC236}">
                  <a16:creationId xmlns:a16="http://schemas.microsoft.com/office/drawing/2014/main" id="{F4134D5D-4A6D-439D-9A2B-A47ACBCBE54E}"/>
                </a:ext>
              </a:extLst>
            </p:cNvPr>
            <p:cNvSpPr>
              <a:spLocks/>
            </p:cNvSpPr>
            <p:nvPr/>
          </p:nvSpPr>
          <p:spPr bwMode="auto">
            <a:xfrm>
              <a:off x="9445405" y="1031344"/>
              <a:ext cx="80294" cy="74756"/>
            </a:xfrm>
            <a:custGeom>
              <a:avLst/>
              <a:gdLst/>
              <a:ahLst/>
              <a:cxnLst>
                <a:cxn ang="0">
                  <a:pos x="9" y="0"/>
                </a:cxn>
                <a:cxn ang="0">
                  <a:pos x="1" y="10"/>
                </a:cxn>
                <a:cxn ang="0">
                  <a:pos x="4" y="18"/>
                </a:cxn>
                <a:cxn ang="0">
                  <a:pos x="8" y="22"/>
                </a:cxn>
                <a:cxn ang="0">
                  <a:pos x="9" y="36"/>
                </a:cxn>
                <a:cxn ang="0">
                  <a:pos x="20" y="38"/>
                </a:cxn>
                <a:cxn ang="0">
                  <a:pos x="39" y="41"/>
                </a:cxn>
                <a:cxn ang="0">
                  <a:pos x="44" y="46"/>
                </a:cxn>
                <a:cxn ang="0">
                  <a:pos x="48" y="40"/>
                </a:cxn>
                <a:cxn ang="0">
                  <a:pos x="34" y="17"/>
                </a:cxn>
                <a:cxn ang="0">
                  <a:pos x="30" y="16"/>
                </a:cxn>
                <a:cxn ang="0">
                  <a:pos x="24" y="11"/>
                </a:cxn>
                <a:cxn ang="0">
                  <a:pos x="12" y="2"/>
                </a:cxn>
                <a:cxn ang="0">
                  <a:pos x="9" y="0"/>
                </a:cxn>
              </a:cxnLst>
              <a:rect l="0" t="0" r="r" b="b"/>
              <a:pathLst>
                <a:path w="49" h="46">
                  <a:moveTo>
                    <a:pt x="9" y="0"/>
                  </a:moveTo>
                  <a:cubicBezTo>
                    <a:pt x="3" y="0"/>
                    <a:pt x="0" y="3"/>
                    <a:pt x="1" y="10"/>
                  </a:cubicBezTo>
                  <a:cubicBezTo>
                    <a:pt x="1" y="12"/>
                    <a:pt x="3" y="17"/>
                    <a:pt x="4" y="18"/>
                  </a:cubicBezTo>
                  <a:cubicBezTo>
                    <a:pt x="6" y="20"/>
                    <a:pt x="7" y="20"/>
                    <a:pt x="8" y="22"/>
                  </a:cubicBezTo>
                  <a:cubicBezTo>
                    <a:pt x="10" y="27"/>
                    <a:pt x="8" y="31"/>
                    <a:pt x="9" y="36"/>
                  </a:cubicBezTo>
                  <a:cubicBezTo>
                    <a:pt x="11" y="40"/>
                    <a:pt x="16" y="38"/>
                    <a:pt x="20" y="38"/>
                  </a:cubicBezTo>
                  <a:cubicBezTo>
                    <a:pt x="25" y="38"/>
                    <a:pt x="35" y="38"/>
                    <a:pt x="39" y="41"/>
                  </a:cubicBezTo>
                  <a:cubicBezTo>
                    <a:pt x="41" y="43"/>
                    <a:pt x="40" y="46"/>
                    <a:pt x="44" y="46"/>
                  </a:cubicBezTo>
                  <a:cubicBezTo>
                    <a:pt x="48" y="46"/>
                    <a:pt x="48" y="43"/>
                    <a:pt x="48" y="40"/>
                  </a:cubicBezTo>
                  <a:cubicBezTo>
                    <a:pt x="49" y="30"/>
                    <a:pt x="44" y="20"/>
                    <a:pt x="34" y="17"/>
                  </a:cubicBezTo>
                  <a:cubicBezTo>
                    <a:pt x="32" y="17"/>
                    <a:pt x="32" y="17"/>
                    <a:pt x="30" y="16"/>
                  </a:cubicBezTo>
                  <a:cubicBezTo>
                    <a:pt x="28" y="15"/>
                    <a:pt x="26" y="12"/>
                    <a:pt x="24" y="11"/>
                  </a:cubicBezTo>
                  <a:cubicBezTo>
                    <a:pt x="21" y="8"/>
                    <a:pt x="12" y="6"/>
                    <a:pt x="12" y="2"/>
                  </a:cubicBezTo>
                  <a:lnTo>
                    <a:pt x="9" y="0"/>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85" name="Freeform 132">
              <a:extLst>
                <a:ext uri="{FF2B5EF4-FFF2-40B4-BE49-F238E27FC236}">
                  <a16:creationId xmlns:a16="http://schemas.microsoft.com/office/drawing/2014/main" id="{D0740664-A0D9-4F97-A4A5-1E6E44BAA331}"/>
                </a:ext>
              </a:extLst>
            </p:cNvPr>
            <p:cNvSpPr>
              <a:spLocks/>
            </p:cNvSpPr>
            <p:nvPr/>
          </p:nvSpPr>
          <p:spPr bwMode="auto">
            <a:xfrm>
              <a:off x="9383108" y="1113022"/>
              <a:ext cx="33225" cy="19381"/>
            </a:xfrm>
            <a:custGeom>
              <a:avLst/>
              <a:gdLst/>
              <a:ahLst/>
              <a:cxnLst>
                <a:cxn ang="0">
                  <a:pos x="14" y="0"/>
                </a:cxn>
                <a:cxn ang="0">
                  <a:pos x="6" y="9"/>
                </a:cxn>
                <a:cxn ang="0">
                  <a:pos x="18" y="11"/>
                </a:cxn>
                <a:cxn ang="0">
                  <a:pos x="18" y="0"/>
                </a:cxn>
                <a:cxn ang="0">
                  <a:pos x="14" y="0"/>
                </a:cxn>
              </a:cxnLst>
              <a:rect l="0" t="0" r="r" b="b"/>
              <a:pathLst>
                <a:path w="20" h="12">
                  <a:moveTo>
                    <a:pt x="14" y="0"/>
                  </a:moveTo>
                  <a:cubicBezTo>
                    <a:pt x="9" y="0"/>
                    <a:pt x="0" y="1"/>
                    <a:pt x="6" y="9"/>
                  </a:cubicBezTo>
                  <a:cubicBezTo>
                    <a:pt x="8" y="11"/>
                    <a:pt x="15" y="12"/>
                    <a:pt x="18" y="11"/>
                  </a:cubicBezTo>
                  <a:cubicBezTo>
                    <a:pt x="20" y="9"/>
                    <a:pt x="20" y="3"/>
                    <a:pt x="18" y="0"/>
                  </a:cubicBezTo>
                  <a:lnTo>
                    <a:pt x="14" y="0"/>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86" name="Freeform 133">
              <a:extLst>
                <a:ext uri="{FF2B5EF4-FFF2-40B4-BE49-F238E27FC236}">
                  <a16:creationId xmlns:a16="http://schemas.microsoft.com/office/drawing/2014/main" id="{A1206D18-6D1A-41DA-AF04-478FCB879F67}"/>
                </a:ext>
              </a:extLst>
            </p:cNvPr>
            <p:cNvSpPr>
              <a:spLocks/>
            </p:cNvSpPr>
            <p:nvPr/>
          </p:nvSpPr>
          <p:spPr bwMode="auto">
            <a:xfrm>
              <a:off x="9283433" y="1038266"/>
              <a:ext cx="52606" cy="67835"/>
            </a:xfrm>
            <a:custGeom>
              <a:avLst/>
              <a:gdLst/>
              <a:ahLst/>
              <a:cxnLst>
                <a:cxn ang="0">
                  <a:pos x="32" y="22"/>
                </a:cxn>
                <a:cxn ang="0">
                  <a:pos x="29" y="9"/>
                </a:cxn>
                <a:cxn ang="0">
                  <a:pos x="15" y="11"/>
                </a:cxn>
                <a:cxn ang="0">
                  <a:pos x="13" y="7"/>
                </a:cxn>
                <a:cxn ang="0">
                  <a:pos x="8" y="3"/>
                </a:cxn>
                <a:cxn ang="0">
                  <a:pos x="2" y="4"/>
                </a:cxn>
                <a:cxn ang="0">
                  <a:pos x="2" y="17"/>
                </a:cxn>
                <a:cxn ang="0">
                  <a:pos x="6" y="23"/>
                </a:cxn>
                <a:cxn ang="0">
                  <a:pos x="12" y="25"/>
                </a:cxn>
                <a:cxn ang="0">
                  <a:pos x="9" y="41"/>
                </a:cxn>
                <a:cxn ang="0">
                  <a:pos x="22" y="33"/>
                </a:cxn>
                <a:cxn ang="0">
                  <a:pos x="26" y="22"/>
                </a:cxn>
                <a:cxn ang="0">
                  <a:pos x="32" y="22"/>
                </a:cxn>
              </a:cxnLst>
              <a:rect l="0" t="0" r="r" b="b"/>
              <a:pathLst>
                <a:path w="32" h="42">
                  <a:moveTo>
                    <a:pt x="32" y="22"/>
                  </a:moveTo>
                  <a:cubicBezTo>
                    <a:pt x="28" y="22"/>
                    <a:pt x="32" y="11"/>
                    <a:pt x="29" y="9"/>
                  </a:cubicBezTo>
                  <a:cubicBezTo>
                    <a:pt x="27" y="7"/>
                    <a:pt x="17" y="14"/>
                    <a:pt x="15" y="11"/>
                  </a:cubicBezTo>
                  <a:cubicBezTo>
                    <a:pt x="14" y="10"/>
                    <a:pt x="14" y="8"/>
                    <a:pt x="13" y="7"/>
                  </a:cubicBezTo>
                  <a:cubicBezTo>
                    <a:pt x="11" y="5"/>
                    <a:pt x="10" y="4"/>
                    <a:pt x="8" y="3"/>
                  </a:cubicBezTo>
                  <a:cubicBezTo>
                    <a:pt x="4" y="1"/>
                    <a:pt x="3" y="0"/>
                    <a:pt x="2" y="4"/>
                  </a:cubicBezTo>
                  <a:cubicBezTo>
                    <a:pt x="0" y="7"/>
                    <a:pt x="1" y="14"/>
                    <a:pt x="2" y="17"/>
                  </a:cubicBezTo>
                  <a:cubicBezTo>
                    <a:pt x="3" y="19"/>
                    <a:pt x="4" y="21"/>
                    <a:pt x="6" y="23"/>
                  </a:cubicBezTo>
                  <a:cubicBezTo>
                    <a:pt x="8" y="23"/>
                    <a:pt x="10" y="24"/>
                    <a:pt x="12" y="25"/>
                  </a:cubicBezTo>
                  <a:cubicBezTo>
                    <a:pt x="15" y="31"/>
                    <a:pt x="7" y="35"/>
                    <a:pt x="9" y="41"/>
                  </a:cubicBezTo>
                  <a:cubicBezTo>
                    <a:pt x="12" y="42"/>
                    <a:pt x="21" y="36"/>
                    <a:pt x="22" y="33"/>
                  </a:cubicBezTo>
                  <a:cubicBezTo>
                    <a:pt x="28" y="25"/>
                    <a:pt x="29" y="30"/>
                    <a:pt x="26" y="22"/>
                  </a:cubicBezTo>
                  <a:lnTo>
                    <a:pt x="32" y="22"/>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87" name="Freeform 134">
              <a:extLst>
                <a:ext uri="{FF2B5EF4-FFF2-40B4-BE49-F238E27FC236}">
                  <a16:creationId xmlns:a16="http://schemas.microsoft.com/office/drawing/2014/main" id="{2D02790D-BBD6-4855-B7AE-B943CCF8DB8A}"/>
                </a:ext>
              </a:extLst>
            </p:cNvPr>
            <p:cNvSpPr>
              <a:spLocks/>
            </p:cNvSpPr>
            <p:nvPr/>
          </p:nvSpPr>
          <p:spPr bwMode="auto">
            <a:xfrm>
              <a:off x="8288065" y="2534779"/>
              <a:ext cx="87216" cy="49838"/>
            </a:xfrm>
            <a:custGeom>
              <a:avLst/>
              <a:gdLst/>
              <a:ahLst/>
              <a:cxnLst>
                <a:cxn ang="0">
                  <a:pos x="33" y="0"/>
                </a:cxn>
                <a:cxn ang="0">
                  <a:pos x="18" y="7"/>
                </a:cxn>
                <a:cxn ang="0">
                  <a:pos x="14" y="11"/>
                </a:cxn>
                <a:cxn ang="0">
                  <a:pos x="11" y="13"/>
                </a:cxn>
                <a:cxn ang="0">
                  <a:pos x="6" y="15"/>
                </a:cxn>
                <a:cxn ang="0">
                  <a:pos x="3" y="29"/>
                </a:cxn>
                <a:cxn ang="0">
                  <a:pos x="11" y="29"/>
                </a:cxn>
                <a:cxn ang="0">
                  <a:pos x="19" y="25"/>
                </a:cxn>
                <a:cxn ang="0">
                  <a:pos x="26" y="25"/>
                </a:cxn>
                <a:cxn ang="0">
                  <a:pos x="31" y="26"/>
                </a:cxn>
                <a:cxn ang="0">
                  <a:pos x="39" y="23"/>
                </a:cxn>
                <a:cxn ang="0">
                  <a:pos x="44" y="20"/>
                </a:cxn>
                <a:cxn ang="0">
                  <a:pos x="50" y="19"/>
                </a:cxn>
                <a:cxn ang="0">
                  <a:pos x="53" y="15"/>
                </a:cxn>
                <a:cxn ang="0">
                  <a:pos x="54" y="13"/>
                </a:cxn>
                <a:cxn ang="0">
                  <a:pos x="46" y="10"/>
                </a:cxn>
                <a:cxn ang="0">
                  <a:pos x="41" y="9"/>
                </a:cxn>
                <a:cxn ang="0">
                  <a:pos x="40" y="4"/>
                </a:cxn>
                <a:cxn ang="0">
                  <a:pos x="39" y="1"/>
                </a:cxn>
                <a:cxn ang="0">
                  <a:pos x="32" y="2"/>
                </a:cxn>
                <a:cxn ang="0">
                  <a:pos x="33" y="0"/>
                </a:cxn>
              </a:cxnLst>
              <a:rect l="0" t="0" r="r" b="b"/>
              <a:pathLst>
                <a:path w="54" h="31">
                  <a:moveTo>
                    <a:pt x="33" y="0"/>
                  </a:moveTo>
                  <a:cubicBezTo>
                    <a:pt x="28" y="0"/>
                    <a:pt x="21" y="4"/>
                    <a:pt x="18" y="7"/>
                  </a:cubicBezTo>
                  <a:cubicBezTo>
                    <a:pt x="16" y="9"/>
                    <a:pt x="16" y="10"/>
                    <a:pt x="14" y="11"/>
                  </a:cubicBezTo>
                  <a:cubicBezTo>
                    <a:pt x="13" y="12"/>
                    <a:pt x="12" y="12"/>
                    <a:pt x="11" y="13"/>
                  </a:cubicBezTo>
                  <a:cubicBezTo>
                    <a:pt x="9" y="14"/>
                    <a:pt x="8" y="15"/>
                    <a:pt x="6" y="15"/>
                  </a:cubicBezTo>
                  <a:cubicBezTo>
                    <a:pt x="3" y="18"/>
                    <a:pt x="0" y="25"/>
                    <a:pt x="3" y="29"/>
                  </a:cubicBezTo>
                  <a:cubicBezTo>
                    <a:pt x="5" y="31"/>
                    <a:pt x="8" y="30"/>
                    <a:pt x="11" y="29"/>
                  </a:cubicBezTo>
                  <a:cubicBezTo>
                    <a:pt x="14" y="27"/>
                    <a:pt x="15" y="25"/>
                    <a:pt x="19" y="25"/>
                  </a:cubicBezTo>
                  <a:cubicBezTo>
                    <a:pt x="21" y="24"/>
                    <a:pt x="24" y="24"/>
                    <a:pt x="26" y="25"/>
                  </a:cubicBezTo>
                  <a:cubicBezTo>
                    <a:pt x="28" y="25"/>
                    <a:pt x="29" y="26"/>
                    <a:pt x="31" y="26"/>
                  </a:cubicBezTo>
                  <a:cubicBezTo>
                    <a:pt x="34" y="26"/>
                    <a:pt x="37" y="25"/>
                    <a:pt x="39" y="23"/>
                  </a:cubicBezTo>
                  <a:cubicBezTo>
                    <a:pt x="41" y="22"/>
                    <a:pt x="42" y="21"/>
                    <a:pt x="44" y="20"/>
                  </a:cubicBezTo>
                  <a:cubicBezTo>
                    <a:pt x="46" y="20"/>
                    <a:pt x="48" y="20"/>
                    <a:pt x="50" y="19"/>
                  </a:cubicBezTo>
                  <a:cubicBezTo>
                    <a:pt x="52" y="18"/>
                    <a:pt x="52" y="17"/>
                    <a:pt x="53" y="15"/>
                  </a:cubicBezTo>
                  <a:cubicBezTo>
                    <a:pt x="54" y="14"/>
                    <a:pt x="54" y="14"/>
                    <a:pt x="54" y="13"/>
                  </a:cubicBezTo>
                  <a:cubicBezTo>
                    <a:pt x="51" y="11"/>
                    <a:pt x="49" y="10"/>
                    <a:pt x="46" y="10"/>
                  </a:cubicBezTo>
                  <a:cubicBezTo>
                    <a:pt x="44" y="9"/>
                    <a:pt x="43" y="9"/>
                    <a:pt x="41" y="9"/>
                  </a:cubicBezTo>
                  <a:cubicBezTo>
                    <a:pt x="41" y="8"/>
                    <a:pt x="40" y="6"/>
                    <a:pt x="40" y="4"/>
                  </a:cubicBezTo>
                  <a:cubicBezTo>
                    <a:pt x="40" y="3"/>
                    <a:pt x="40" y="2"/>
                    <a:pt x="39" y="1"/>
                  </a:cubicBezTo>
                  <a:cubicBezTo>
                    <a:pt x="38" y="1"/>
                    <a:pt x="34" y="2"/>
                    <a:pt x="32" y="2"/>
                  </a:cubicBezTo>
                  <a:lnTo>
                    <a:pt x="33" y="0"/>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88" name="Freeform 135">
              <a:extLst>
                <a:ext uri="{FF2B5EF4-FFF2-40B4-BE49-F238E27FC236}">
                  <a16:creationId xmlns:a16="http://schemas.microsoft.com/office/drawing/2014/main" id="{008C4280-CEA1-44DA-8252-101706F0FF0C}"/>
                </a:ext>
              </a:extLst>
            </p:cNvPr>
            <p:cNvSpPr>
              <a:spLocks/>
            </p:cNvSpPr>
            <p:nvPr/>
          </p:nvSpPr>
          <p:spPr bwMode="auto">
            <a:xfrm>
              <a:off x="8296371" y="2498785"/>
              <a:ext cx="51222" cy="29072"/>
            </a:xfrm>
            <a:custGeom>
              <a:avLst/>
              <a:gdLst/>
              <a:ahLst/>
              <a:cxnLst>
                <a:cxn ang="0">
                  <a:pos x="23" y="2"/>
                </a:cxn>
                <a:cxn ang="0">
                  <a:pos x="9" y="7"/>
                </a:cxn>
                <a:cxn ang="0">
                  <a:pos x="3" y="12"/>
                </a:cxn>
                <a:cxn ang="0">
                  <a:pos x="1" y="16"/>
                </a:cxn>
                <a:cxn ang="0">
                  <a:pos x="9" y="17"/>
                </a:cxn>
                <a:cxn ang="0">
                  <a:pos x="24" y="15"/>
                </a:cxn>
                <a:cxn ang="0">
                  <a:pos x="28" y="13"/>
                </a:cxn>
                <a:cxn ang="0">
                  <a:pos x="26" y="0"/>
                </a:cxn>
                <a:cxn ang="0">
                  <a:pos x="23" y="2"/>
                </a:cxn>
              </a:cxnLst>
              <a:rect l="0" t="0" r="r" b="b"/>
              <a:pathLst>
                <a:path w="32" h="18">
                  <a:moveTo>
                    <a:pt x="23" y="2"/>
                  </a:moveTo>
                  <a:cubicBezTo>
                    <a:pt x="19" y="2"/>
                    <a:pt x="13" y="5"/>
                    <a:pt x="9" y="7"/>
                  </a:cubicBezTo>
                  <a:cubicBezTo>
                    <a:pt x="5" y="8"/>
                    <a:pt x="5" y="10"/>
                    <a:pt x="3" y="12"/>
                  </a:cubicBezTo>
                  <a:cubicBezTo>
                    <a:pt x="2" y="13"/>
                    <a:pt x="0" y="14"/>
                    <a:pt x="1" y="16"/>
                  </a:cubicBezTo>
                  <a:cubicBezTo>
                    <a:pt x="2" y="18"/>
                    <a:pt x="6" y="17"/>
                    <a:pt x="9" y="17"/>
                  </a:cubicBezTo>
                  <a:cubicBezTo>
                    <a:pt x="14" y="17"/>
                    <a:pt x="19" y="17"/>
                    <a:pt x="24" y="15"/>
                  </a:cubicBezTo>
                  <a:cubicBezTo>
                    <a:pt x="25" y="14"/>
                    <a:pt x="27" y="14"/>
                    <a:pt x="28" y="13"/>
                  </a:cubicBezTo>
                  <a:cubicBezTo>
                    <a:pt x="32" y="9"/>
                    <a:pt x="29" y="3"/>
                    <a:pt x="26" y="0"/>
                  </a:cubicBezTo>
                  <a:lnTo>
                    <a:pt x="23" y="2"/>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89" name="Freeform 136">
              <a:extLst>
                <a:ext uri="{FF2B5EF4-FFF2-40B4-BE49-F238E27FC236}">
                  <a16:creationId xmlns:a16="http://schemas.microsoft.com/office/drawing/2014/main" id="{26F3DA2D-1C71-477E-B9F0-A3705F11EE91}"/>
                </a:ext>
              </a:extLst>
            </p:cNvPr>
            <p:cNvSpPr>
              <a:spLocks/>
            </p:cNvSpPr>
            <p:nvPr/>
          </p:nvSpPr>
          <p:spPr bwMode="auto">
            <a:xfrm>
              <a:off x="8252071" y="2566620"/>
              <a:ext cx="35994" cy="34610"/>
            </a:xfrm>
            <a:custGeom>
              <a:avLst/>
              <a:gdLst/>
              <a:ahLst/>
              <a:cxnLst>
                <a:cxn ang="0">
                  <a:pos x="16" y="5"/>
                </a:cxn>
                <a:cxn ang="0">
                  <a:pos x="7" y="4"/>
                </a:cxn>
                <a:cxn ang="0">
                  <a:pos x="0" y="12"/>
                </a:cxn>
                <a:cxn ang="0">
                  <a:pos x="7" y="19"/>
                </a:cxn>
                <a:cxn ang="0">
                  <a:pos x="10" y="20"/>
                </a:cxn>
                <a:cxn ang="0">
                  <a:pos x="17" y="18"/>
                </a:cxn>
                <a:cxn ang="0">
                  <a:pos x="21" y="13"/>
                </a:cxn>
                <a:cxn ang="0">
                  <a:pos x="14" y="0"/>
                </a:cxn>
                <a:cxn ang="0">
                  <a:pos x="16" y="5"/>
                </a:cxn>
              </a:cxnLst>
              <a:rect l="0" t="0" r="r" b="b"/>
              <a:pathLst>
                <a:path w="22" h="21">
                  <a:moveTo>
                    <a:pt x="16" y="5"/>
                  </a:moveTo>
                  <a:cubicBezTo>
                    <a:pt x="13" y="3"/>
                    <a:pt x="10" y="2"/>
                    <a:pt x="7" y="4"/>
                  </a:cubicBezTo>
                  <a:cubicBezTo>
                    <a:pt x="4" y="5"/>
                    <a:pt x="1" y="9"/>
                    <a:pt x="0" y="12"/>
                  </a:cubicBezTo>
                  <a:cubicBezTo>
                    <a:pt x="0" y="15"/>
                    <a:pt x="4" y="18"/>
                    <a:pt x="7" y="19"/>
                  </a:cubicBezTo>
                  <a:cubicBezTo>
                    <a:pt x="8" y="19"/>
                    <a:pt x="9" y="20"/>
                    <a:pt x="10" y="20"/>
                  </a:cubicBezTo>
                  <a:cubicBezTo>
                    <a:pt x="13" y="21"/>
                    <a:pt x="15" y="19"/>
                    <a:pt x="17" y="18"/>
                  </a:cubicBezTo>
                  <a:cubicBezTo>
                    <a:pt x="19" y="16"/>
                    <a:pt x="21" y="16"/>
                    <a:pt x="21" y="13"/>
                  </a:cubicBezTo>
                  <a:cubicBezTo>
                    <a:pt x="22" y="8"/>
                    <a:pt x="19" y="3"/>
                    <a:pt x="14" y="0"/>
                  </a:cubicBezTo>
                  <a:lnTo>
                    <a:pt x="16" y="5"/>
                  </a:lnTo>
                  <a:close/>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90" name="Freeform 137">
              <a:extLst>
                <a:ext uri="{FF2B5EF4-FFF2-40B4-BE49-F238E27FC236}">
                  <a16:creationId xmlns:a16="http://schemas.microsoft.com/office/drawing/2014/main" id="{7BBB7177-3FE9-4B59-84DC-8163FF6EC4E2}"/>
                </a:ext>
              </a:extLst>
            </p:cNvPr>
            <p:cNvSpPr>
              <a:spLocks noEditPoints="1"/>
            </p:cNvSpPr>
            <p:nvPr/>
          </p:nvSpPr>
          <p:spPr bwMode="auto">
            <a:xfrm>
              <a:off x="9154686" y="1050725"/>
              <a:ext cx="163357" cy="179969"/>
            </a:xfrm>
            <a:custGeom>
              <a:avLst/>
              <a:gdLst/>
              <a:ahLst/>
              <a:cxnLst>
                <a:cxn ang="0">
                  <a:pos x="39" y="61"/>
                </a:cxn>
                <a:cxn ang="0">
                  <a:pos x="38" y="59"/>
                </a:cxn>
                <a:cxn ang="0">
                  <a:pos x="29" y="68"/>
                </a:cxn>
                <a:cxn ang="0">
                  <a:pos x="15" y="70"/>
                </a:cxn>
                <a:cxn ang="0">
                  <a:pos x="18" y="80"/>
                </a:cxn>
                <a:cxn ang="0">
                  <a:pos x="3" y="82"/>
                </a:cxn>
                <a:cxn ang="0">
                  <a:pos x="0" y="93"/>
                </a:cxn>
                <a:cxn ang="0">
                  <a:pos x="5" y="102"/>
                </a:cxn>
                <a:cxn ang="0">
                  <a:pos x="22" y="104"/>
                </a:cxn>
                <a:cxn ang="0">
                  <a:pos x="26" y="109"/>
                </a:cxn>
                <a:cxn ang="0">
                  <a:pos x="27" y="105"/>
                </a:cxn>
                <a:cxn ang="0">
                  <a:pos x="31" y="96"/>
                </a:cxn>
                <a:cxn ang="0">
                  <a:pos x="40" y="92"/>
                </a:cxn>
                <a:cxn ang="0">
                  <a:pos x="39" y="61"/>
                </a:cxn>
                <a:cxn ang="0">
                  <a:pos x="96" y="40"/>
                </a:cxn>
                <a:cxn ang="0">
                  <a:pos x="87" y="36"/>
                </a:cxn>
                <a:cxn ang="0">
                  <a:pos x="82" y="35"/>
                </a:cxn>
                <a:cxn ang="0">
                  <a:pos x="78" y="32"/>
                </a:cxn>
                <a:cxn ang="0">
                  <a:pos x="72" y="30"/>
                </a:cxn>
                <a:cxn ang="0">
                  <a:pos x="69" y="30"/>
                </a:cxn>
                <a:cxn ang="0">
                  <a:pos x="67" y="29"/>
                </a:cxn>
                <a:cxn ang="0">
                  <a:pos x="68" y="29"/>
                </a:cxn>
                <a:cxn ang="0">
                  <a:pos x="67" y="29"/>
                </a:cxn>
                <a:cxn ang="0">
                  <a:pos x="64" y="25"/>
                </a:cxn>
                <a:cxn ang="0">
                  <a:pos x="56" y="15"/>
                </a:cxn>
                <a:cxn ang="0">
                  <a:pos x="57" y="2"/>
                </a:cxn>
                <a:cxn ang="0">
                  <a:pos x="49" y="1"/>
                </a:cxn>
                <a:cxn ang="0">
                  <a:pos x="45" y="7"/>
                </a:cxn>
                <a:cxn ang="0">
                  <a:pos x="46" y="11"/>
                </a:cxn>
                <a:cxn ang="0">
                  <a:pos x="46" y="18"/>
                </a:cxn>
                <a:cxn ang="0">
                  <a:pos x="41" y="23"/>
                </a:cxn>
                <a:cxn ang="0">
                  <a:pos x="37" y="24"/>
                </a:cxn>
                <a:cxn ang="0">
                  <a:pos x="38" y="37"/>
                </a:cxn>
                <a:cxn ang="0">
                  <a:pos x="38" y="59"/>
                </a:cxn>
                <a:cxn ang="0">
                  <a:pos x="39" y="58"/>
                </a:cxn>
                <a:cxn ang="0">
                  <a:pos x="43" y="62"/>
                </a:cxn>
                <a:cxn ang="0">
                  <a:pos x="47" y="65"/>
                </a:cxn>
                <a:cxn ang="0">
                  <a:pos x="50" y="67"/>
                </a:cxn>
                <a:cxn ang="0">
                  <a:pos x="53" y="71"/>
                </a:cxn>
                <a:cxn ang="0">
                  <a:pos x="56" y="71"/>
                </a:cxn>
                <a:cxn ang="0">
                  <a:pos x="58" y="71"/>
                </a:cxn>
                <a:cxn ang="0">
                  <a:pos x="59" y="72"/>
                </a:cxn>
                <a:cxn ang="0">
                  <a:pos x="73" y="68"/>
                </a:cxn>
                <a:cxn ang="0">
                  <a:pos x="81" y="57"/>
                </a:cxn>
                <a:cxn ang="0">
                  <a:pos x="82" y="51"/>
                </a:cxn>
                <a:cxn ang="0">
                  <a:pos x="94" y="46"/>
                </a:cxn>
                <a:cxn ang="0">
                  <a:pos x="99" y="43"/>
                </a:cxn>
                <a:cxn ang="0">
                  <a:pos x="96" y="40"/>
                </a:cxn>
              </a:cxnLst>
              <a:rect l="0" t="0" r="r" b="b"/>
              <a:pathLst>
                <a:path w="100" h="110">
                  <a:moveTo>
                    <a:pt x="39" y="61"/>
                  </a:moveTo>
                  <a:cubicBezTo>
                    <a:pt x="39" y="61"/>
                    <a:pt x="38" y="60"/>
                    <a:pt x="38" y="59"/>
                  </a:cubicBezTo>
                  <a:cubicBezTo>
                    <a:pt x="29" y="68"/>
                    <a:pt x="29" y="68"/>
                    <a:pt x="29" y="68"/>
                  </a:cubicBezTo>
                  <a:cubicBezTo>
                    <a:pt x="29" y="62"/>
                    <a:pt x="17" y="67"/>
                    <a:pt x="15" y="70"/>
                  </a:cubicBezTo>
                  <a:cubicBezTo>
                    <a:pt x="13" y="73"/>
                    <a:pt x="16" y="78"/>
                    <a:pt x="18" y="80"/>
                  </a:cubicBezTo>
                  <a:cubicBezTo>
                    <a:pt x="14" y="84"/>
                    <a:pt x="8" y="79"/>
                    <a:pt x="3" y="82"/>
                  </a:cubicBezTo>
                  <a:cubicBezTo>
                    <a:pt x="0" y="83"/>
                    <a:pt x="0" y="89"/>
                    <a:pt x="0" y="93"/>
                  </a:cubicBezTo>
                  <a:cubicBezTo>
                    <a:pt x="0" y="98"/>
                    <a:pt x="0" y="100"/>
                    <a:pt x="5" y="102"/>
                  </a:cubicBezTo>
                  <a:cubicBezTo>
                    <a:pt x="11" y="104"/>
                    <a:pt x="18" y="102"/>
                    <a:pt x="22" y="104"/>
                  </a:cubicBezTo>
                  <a:cubicBezTo>
                    <a:pt x="22" y="106"/>
                    <a:pt x="23" y="110"/>
                    <a:pt x="26" y="109"/>
                  </a:cubicBezTo>
                  <a:cubicBezTo>
                    <a:pt x="26" y="109"/>
                    <a:pt x="26" y="105"/>
                    <a:pt x="27" y="105"/>
                  </a:cubicBezTo>
                  <a:cubicBezTo>
                    <a:pt x="27" y="102"/>
                    <a:pt x="29" y="99"/>
                    <a:pt x="31" y="96"/>
                  </a:cubicBezTo>
                  <a:cubicBezTo>
                    <a:pt x="34" y="93"/>
                    <a:pt x="35" y="93"/>
                    <a:pt x="40" y="92"/>
                  </a:cubicBezTo>
                  <a:cubicBezTo>
                    <a:pt x="41" y="81"/>
                    <a:pt x="44" y="72"/>
                    <a:pt x="39" y="61"/>
                  </a:cubicBezTo>
                  <a:moveTo>
                    <a:pt x="96" y="40"/>
                  </a:moveTo>
                  <a:cubicBezTo>
                    <a:pt x="93" y="38"/>
                    <a:pt x="90" y="37"/>
                    <a:pt x="87" y="36"/>
                  </a:cubicBezTo>
                  <a:cubicBezTo>
                    <a:pt x="85" y="36"/>
                    <a:pt x="83" y="36"/>
                    <a:pt x="82" y="35"/>
                  </a:cubicBezTo>
                  <a:cubicBezTo>
                    <a:pt x="81" y="35"/>
                    <a:pt x="79" y="33"/>
                    <a:pt x="78" y="32"/>
                  </a:cubicBezTo>
                  <a:cubicBezTo>
                    <a:pt x="76" y="31"/>
                    <a:pt x="75" y="30"/>
                    <a:pt x="72" y="30"/>
                  </a:cubicBezTo>
                  <a:cubicBezTo>
                    <a:pt x="71" y="30"/>
                    <a:pt x="70" y="31"/>
                    <a:pt x="69" y="30"/>
                  </a:cubicBezTo>
                  <a:cubicBezTo>
                    <a:pt x="68" y="30"/>
                    <a:pt x="68" y="30"/>
                    <a:pt x="67" y="29"/>
                  </a:cubicBezTo>
                  <a:cubicBezTo>
                    <a:pt x="68" y="29"/>
                    <a:pt x="68" y="29"/>
                    <a:pt x="68" y="29"/>
                  </a:cubicBezTo>
                  <a:cubicBezTo>
                    <a:pt x="67" y="29"/>
                    <a:pt x="67" y="29"/>
                    <a:pt x="67" y="29"/>
                  </a:cubicBezTo>
                  <a:cubicBezTo>
                    <a:pt x="66" y="28"/>
                    <a:pt x="65" y="26"/>
                    <a:pt x="64" y="25"/>
                  </a:cubicBezTo>
                  <a:cubicBezTo>
                    <a:pt x="61" y="22"/>
                    <a:pt x="58" y="19"/>
                    <a:pt x="56" y="15"/>
                  </a:cubicBezTo>
                  <a:cubicBezTo>
                    <a:pt x="54" y="11"/>
                    <a:pt x="57" y="6"/>
                    <a:pt x="57" y="2"/>
                  </a:cubicBezTo>
                  <a:cubicBezTo>
                    <a:pt x="56" y="0"/>
                    <a:pt x="51" y="0"/>
                    <a:pt x="49" y="1"/>
                  </a:cubicBezTo>
                  <a:cubicBezTo>
                    <a:pt x="46" y="2"/>
                    <a:pt x="45" y="4"/>
                    <a:pt x="45" y="7"/>
                  </a:cubicBezTo>
                  <a:cubicBezTo>
                    <a:pt x="45" y="8"/>
                    <a:pt x="45" y="10"/>
                    <a:pt x="46" y="11"/>
                  </a:cubicBezTo>
                  <a:cubicBezTo>
                    <a:pt x="46" y="14"/>
                    <a:pt x="48" y="15"/>
                    <a:pt x="46" y="18"/>
                  </a:cubicBezTo>
                  <a:cubicBezTo>
                    <a:pt x="46" y="19"/>
                    <a:pt x="43" y="22"/>
                    <a:pt x="41" y="23"/>
                  </a:cubicBezTo>
                  <a:cubicBezTo>
                    <a:pt x="40" y="24"/>
                    <a:pt x="39" y="23"/>
                    <a:pt x="37" y="24"/>
                  </a:cubicBezTo>
                  <a:cubicBezTo>
                    <a:pt x="35" y="27"/>
                    <a:pt x="36" y="34"/>
                    <a:pt x="38" y="37"/>
                  </a:cubicBezTo>
                  <a:cubicBezTo>
                    <a:pt x="29" y="41"/>
                    <a:pt x="34" y="52"/>
                    <a:pt x="38" y="59"/>
                  </a:cubicBezTo>
                  <a:cubicBezTo>
                    <a:pt x="39" y="58"/>
                    <a:pt x="39" y="58"/>
                    <a:pt x="39" y="58"/>
                  </a:cubicBezTo>
                  <a:cubicBezTo>
                    <a:pt x="40" y="59"/>
                    <a:pt x="41" y="60"/>
                    <a:pt x="43" y="62"/>
                  </a:cubicBezTo>
                  <a:cubicBezTo>
                    <a:pt x="44" y="63"/>
                    <a:pt x="45" y="64"/>
                    <a:pt x="47" y="65"/>
                  </a:cubicBezTo>
                  <a:cubicBezTo>
                    <a:pt x="48" y="65"/>
                    <a:pt x="49" y="65"/>
                    <a:pt x="50" y="67"/>
                  </a:cubicBezTo>
                  <a:cubicBezTo>
                    <a:pt x="51" y="68"/>
                    <a:pt x="53" y="70"/>
                    <a:pt x="53" y="71"/>
                  </a:cubicBezTo>
                  <a:cubicBezTo>
                    <a:pt x="54" y="71"/>
                    <a:pt x="55" y="71"/>
                    <a:pt x="56" y="71"/>
                  </a:cubicBezTo>
                  <a:cubicBezTo>
                    <a:pt x="57" y="71"/>
                    <a:pt x="57" y="71"/>
                    <a:pt x="58" y="71"/>
                  </a:cubicBezTo>
                  <a:cubicBezTo>
                    <a:pt x="59" y="71"/>
                    <a:pt x="59" y="72"/>
                    <a:pt x="59" y="72"/>
                  </a:cubicBezTo>
                  <a:cubicBezTo>
                    <a:pt x="65" y="74"/>
                    <a:pt x="68" y="72"/>
                    <a:pt x="73" y="68"/>
                  </a:cubicBezTo>
                  <a:cubicBezTo>
                    <a:pt x="76" y="65"/>
                    <a:pt x="79" y="61"/>
                    <a:pt x="81" y="57"/>
                  </a:cubicBezTo>
                  <a:cubicBezTo>
                    <a:pt x="83" y="55"/>
                    <a:pt x="82" y="54"/>
                    <a:pt x="82" y="51"/>
                  </a:cubicBezTo>
                  <a:cubicBezTo>
                    <a:pt x="86" y="49"/>
                    <a:pt x="90" y="48"/>
                    <a:pt x="94" y="46"/>
                  </a:cubicBezTo>
                  <a:cubicBezTo>
                    <a:pt x="95" y="45"/>
                    <a:pt x="98" y="44"/>
                    <a:pt x="99" y="43"/>
                  </a:cubicBezTo>
                  <a:cubicBezTo>
                    <a:pt x="100" y="41"/>
                    <a:pt x="97" y="40"/>
                    <a:pt x="96" y="40"/>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91" name="Freeform 138">
              <a:extLst>
                <a:ext uri="{FF2B5EF4-FFF2-40B4-BE49-F238E27FC236}">
                  <a16:creationId xmlns:a16="http://schemas.microsoft.com/office/drawing/2014/main" id="{07E7CAE0-2089-464A-8510-FCAC5CBB2EC1}"/>
                </a:ext>
              </a:extLst>
            </p:cNvPr>
            <p:cNvSpPr>
              <a:spLocks noEditPoints="1"/>
            </p:cNvSpPr>
            <p:nvPr/>
          </p:nvSpPr>
          <p:spPr bwMode="auto">
            <a:xfrm>
              <a:off x="7977964" y="800152"/>
              <a:ext cx="2329910" cy="2772911"/>
            </a:xfrm>
            <a:custGeom>
              <a:avLst/>
              <a:gdLst/>
              <a:ahLst/>
              <a:cxnLst>
                <a:cxn ang="0">
                  <a:pos x="1352" y="75"/>
                </a:cxn>
                <a:cxn ang="0">
                  <a:pos x="1254" y="97"/>
                </a:cxn>
                <a:cxn ang="0">
                  <a:pos x="1215" y="46"/>
                </a:cxn>
                <a:cxn ang="0">
                  <a:pos x="1183" y="71"/>
                </a:cxn>
                <a:cxn ang="0">
                  <a:pos x="1101" y="166"/>
                </a:cxn>
                <a:cxn ang="0">
                  <a:pos x="1114" y="16"/>
                </a:cxn>
                <a:cxn ang="0">
                  <a:pos x="1066" y="82"/>
                </a:cxn>
                <a:cxn ang="0">
                  <a:pos x="988" y="172"/>
                </a:cxn>
                <a:cxn ang="0">
                  <a:pos x="855" y="247"/>
                </a:cxn>
                <a:cxn ang="0">
                  <a:pos x="779" y="240"/>
                </a:cxn>
                <a:cxn ang="0">
                  <a:pos x="723" y="294"/>
                </a:cxn>
                <a:cxn ang="0">
                  <a:pos x="676" y="334"/>
                </a:cxn>
                <a:cxn ang="0">
                  <a:pos x="682" y="368"/>
                </a:cxn>
                <a:cxn ang="0">
                  <a:pos x="594" y="355"/>
                </a:cxn>
                <a:cxn ang="0">
                  <a:pos x="571" y="378"/>
                </a:cxn>
                <a:cxn ang="0">
                  <a:pos x="539" y="409"/>
                </a:cxn>
                <a:cxn ang="0">
                  <a:pos x="476" y="472"/>
                </a:cxn>
                <a:cxn ang="0">
                  <a:pos x="535" y="461"/>
                </a:cxn>
                <a:cxn ang="0">
                  <a:pos x="652" y="435"/>
                </a:cxn>
                <a:cxn ang="0">
                  <a:pos x="591" y="478"/>
                </a:cxn>
                <a:cxn ang="0">
                  <a:pos x="568" y="557"/>
                </a:cxn>
                <a:cxn ang="0">
                  <a:pos x="499" y="629"/>
                </a:cxn>
                <a:cxn ang="0">
                  <a:pos x="447" y="712"/>
                </a:cxn>
                <a:cxn ang="0">
                  <a:pos x="429" y="788"/>
                </a:cxn>
                <a:cxn ang="0">
                  <a:pos x="368" y="906"/>
                </a:cxn>
                <a:cxn ang="0">
                  <a:pos x="355" y="948"/>
                </a:cxn>
                <a:cxn ang="0">
                  <a:pos x="285" y="1042"/>
                </a:cxn>
                <a:cxn ang="0">
                  <a:pos x="326" y="1063"/>
                </a:cxn>
                <a:cxn ang="0">
                  <a:pos x="324" y="1087"/>
                </a:cxn>
                <a:cxn ang="0">
                  <a:pos x="247" y="1099"/>
                </a:cxn>
                <a:cxn ang="0">
                  <a:pos x="193" y="1128"/>
                </a:cxn>
                <a:cxn ang="0">
                  <a:pos x="170" y="1142"/>
                </a:cxn>
                <a:cxn ang="0">
                  <a:pos x="177" y="1172"/>
                </a:cxn>
                <a:cxn ang="0">
                  <a:pos x="77" y="1210"/>
                </a:cxn>
                <a:cxn ang="0">
                  <a:pos x="98" y="1233"/>
                </a:cxn>
                <a:cxn ang="0">
                  <a:pos x="62" y="1256"/>
                </a:cxn>
                <a:cxn ang="0">
                  <a:pos x="66" y="1277"/>
                </a:cxn>
                <a:cxn ang="0">
                  <a:pos x="29" y="1343"/>
                </a:cxn>
                <a:cxn ang="0">
                  <a:pos x="40" y="1371"/>
                </a:cxn>
                <a:cxn ang="0">
                  <a:pos x="21" y="1424"/>
                </a:cxn>
                <a:cxn ang="0">
                  <a:pos x="37" y="1490"/>
                </a:cxn>
                <a:cxn ang="0">
                  <a:pos x="47" y="1580"/>
                </a:cxn>
                <a:cxn ang="0">
                  <a:pos x="69" y="1646"/>
                </a:cxn>
                <a:cxn ang="0">
                  <a:pos x="207" y="1675"/>
                </a:cxn>
                <a:cxn ang="0">
                  <a:pos x="315" y="1549"/>
                </a:cxn>
                <a:cxn ang="0">
                  <a:pos x="357" y="1589"/>
                </a:cxn>
                <a:cxn ang="0">
                  <a:pos x="433" y="1431"/>
                </a:cxn>
                <a:cxn ang="0">
                  <a:pos x="410" y="1221"/>
                </a:cxn>
                <a:cxn ang="0">
                  <a:pos x="444" y="1021"/>
                </a:cxn>
                <a:cxn ang="0">
                  <a:pos x="529" y="825"/>
                </a:cxn>
                <a:cxn ang="0">
                  <a:pos x="624" y="594"/>
                </a:cxn>
                <a:cxn ang="0">
                  <a:pos x="735" y="459"/>
                </a:cxn>
                <a:cxn ang="0">
                  <a:pos x="869" y="334"/>
                </a:cxn>
                <a:cxn ang="0">
                  <a:pos x="982" y="393"/>
                </a:cxn>
                <a:cxn ang="0">
                  <a:pos x="1100" y="388"/>
                </a:cxn>
                <a:cxn ang="0">
                  <a:pos x="1145" y="252"/>
                </a:cxn>
                <a:cxn ang="0">
                  <a:pos x="1261" y="192"/>
                </a:cxn>
                <a:cxn ang="0">
                  <a:pos x="1316" y="340"/>
                </a:cxn>
                <a:cxn ang="0">
                  <a:pos x="1375" y="252"/>
                </a:cxn>
                <a:cxn ang="0">
                  <a:pos x="1383" y="212"/>
                </a:cxn>
                <a:cxn ang="0">
                  <a:pos x="1340" y="204"/>
                </a:cxn>
              </a:cxnLst>
              <a:rect l="0" t="0" r="r" b="b"/>
              <a:pathLst>
                <a:path w="1429" h="1701">
                  <a:moveTo>
                    <a:pt x="1115" y="33"/>
                  </a:moveTo>
                  <a:cubicBezTo>
                    <a:pt x="1116" y="33"/>
                    <a:pt x="1117" y="33"/>
                    <a:pt x="1118" y="33"/>
                  </a:cubicBezTo>
                  <a:cubicBezTo>
                    <a:pt x="1117" y="32"/>
                    <a:pt x="1116" y="32"/>
                    <a:pt x="1115" y="33"/>
                  </a:cubicBezTo>
                  <a:moveTo>
                    <a:pt x="272" y="1065"/>
                  </a:moveTo>
                  <a:cubicBezTo>
                    <a:pt x="272" y="1065"/>
                    <a:pt x="272" y="1065"/>
                    <a:pt x="272" y="1065"/>
                  </a:cubicBezTo>
                  <a:cubicBezTo>
                    <a:pt x="271" y="1066"/>
                    <a:pt x="270" y="1066"/>
                    <a:pt x="270" y="1067"/>
                  </a:cubicBezTo>
                  <a:cubicBezTo>
                    <a:pt x="271" y="1067"/>
                    <a:pt x="272" y="1066"/>
                    <a:pt x="272" y="1065"/>
                  </a:cubicBezTo>
                  <a:moveTo>
                    <a:pt x="422" y="1463"/>
                  </a:moveTo>
                  <a:cubicBezTo>
                    <a:pt x="423" y="1463"/>
                    <a:pt x="424" y="1463"/>
                    <a:pt x="425" y="1463"/>
                  </a:cubicBezTo>
                  <a:cubicBezTo>
                    <a:pt x="424" y="1461"/>
                    <a:pt x="423" y="1462"/>
                    <a:pt x="422" y="1463"/>
                  </a:cubicBezTo>
                  <a:moveTo>
                    <a:pt x="1418" y="124"/>
                  </a:moveTo>
                  <a:cubicBezTo>
                    <a:pt x="1416" y="126"/>
                    <a:pt x="1415" y="124"/>
                    <a:pt x="1414" y="123"/>
                  </a:cubicBezTo>
                  <a:cubicBezTo>
                    <a:pt x="1411" y="121"/>
                    <a:pt x="1408" y="119"/>
                    <a:pt x="1405" y="118"/>
                  </a:cubicBezTo>
                  <a:cubicBezTo>
                    <a:pt x="1403" y="117"/>
                    <a:pt x="1401" y="115"/>
                    <a:pt x="1400" y="113"/>
                  </a:cubicBezTo>
                  <a:cubicBezTo>
                    <a:pt x="1399" y="111"/>
                    <a:pt x="1401" y="108"/>
                    <a:pt x="1398" y="106"/>
                  </a:cubicBezTo>
                  <a:cubicBezTo>
                    <a:pt x="1391" y="110"/>
                    <a:pt x="1379" y="109"/>
                    <a:pt x="1370" y="108"/>
                  </a:cubicBezTo>
                  <a:cubicBezTo>
                    <a:pt x="1370" y="104"/>
                    <a:pt x="1378" y="103"/>
                    <a:pt x="1380" y="101"/>
                  </a:cubicBezTo>
                  <a:cubicBezTo>
                    <a:pt x="1385" y="97"/>
                    <a:pt x="1382" y="94"/>
                    <a:pt x="1378" y="90"/>
                  </a:cubicBezTo>
                  <a:cubicBezTo>
                    <a:pt x="1376" y="87"/>
                    <a:pt x="1375" y="80"/>
                    <a:pt x="1371" y="79"/>
                  </a:cubicBezTo>
                  <a:cubicBezTo>
                    <a:pt x="1368" y="77"/>
                    <a:pt x="1366" y="80"/>
                    <a:pt x="1365" y="82"/>
                  </a:cubicBezTo>
                  <a:cubicBezTo>
                    <a:pt x="1361" y="85"/>
                    <a:pt x="1357" y="89"/>
                    <a:pt x="1353" y="91"/>
                  </a:cubicBezTo>
                  <a:cubicBezTo>
                    <a:pt x="1355" y="86"/>
                    <a:pt x="1358" y="77"/>
                    <a:pt x="1352" y="75"/>
                  </a:cubicBezTo>
                  <a:cubicBezTo>
                    <a:pt x="1348" y="74"/>
                    <a:pt x="1343" y="75"/>
                    <a:pt x="1341" y="77"/>
                  </a:cubicBezTo>
                  <a:cubicBezTo>
                    <a:pt x="1338" y="79"/>
                    <a:pt x="1337" y="83"/>
                    <a:pt x="1335" y="85"/>
                  </a:cubicBezTo>
                  <a:cubicBezTo>
                    <a:pt x="1332" y="87"/>
                    <a:pt x="1335" y="87"/>
                    <a:pt x="1332" y="85"/>
                  </a:cubicBezTo>
                  <a:cubicBezTo>
                    <a:pt x="1329" y="84"/>
                    <a:pt x="1328" y="80"/>
                    <a:pt x="1328" y="77"/>
                  </a:cubicBezTo>
                  <a:cubicBezTo>
                    <a:pt x="1328" y="74"/>
                    <a:pt x="1329" y="75"/>
                    <a:pt x="1330" y="72"/>
                  </a:cubicBezTo>
                  <a:cubicBezTo>
                    <a:pt x="1331" y="69"/>
                    <a:pt x="1331" y="65"/>
                    <a:pt x="1330" y="62"/>
                  </a:cubicBezTo>
                  <a:cubicBezTo>
                    <a:pt x="1328" y="58"/>
                    <a:pt x="1324" y="57"/>
                    <a:pt x="1320" y="56"/>
                  </a:cubicBezTo>
                  <a:cubicBezTo>
                    <a:pt x="1317" y="54"/>
                    <a:pt x="1312" y="49"/>
                    <a:pt x="1308" y="51"/>
                  </a:cubicBezTo>
                  <a:cubicBezTo>
                    <a:pt x="1308" y="53"/>
                    <a:pt x="1305" y="55"/>
                    <a:pt x="1304" y="56"/>
                  </a:cubicBezTo>
                  <a:cubicBezTo>
                    <a:pt x="1301" y="59"/>
                    <a:pt x="1299" y="62"/>
                    <a:pt x="1296" y="65"/>
                  </a:cubicBezTo>
                  <a:cubicBezTo>
                    <a:pt x="1291" y="70"/>
                    <a:pt x="1289" y="75"/>
                    <a:pt x="1289" y="82"/>
                  </a:cubicBezTo>
                  <a:cubicBezTo>
                    <a:pt x="1289" y="88"/>
                    <a:pt x="1289" y="94"/>
                    <a:pt x="1289" y="99"/>
                  </a:cubicBezTo>
                  <a:cubicBezTo>
                    <a:pt x="1289" y="106"/>
                    <a:pt x="1286" y="111"/>
                    <a:pt x="1285" y="118"/>
                  </a:cubicBezTo>
                  <a:cubicBezTo>
                    <a:pt x="1281" y="111"/>
                    <a:pt x="1276" y="115"/>
                    <a:pt x="1270" y="118"/>
                  </a:cubicBezTo>
                  <a:cubicBezTo>
                    <a:pt x="1268" y="119"/>
                    <a:pt x="1265" y="120"/>
                    <a:pt x="1263" y="121"/>
                  </a:cubicBezTo>
                  <a:cubicBezTo>
                    <a:pt x="1260" y="122"/>
                    <a:pt x="1247" y="123"/>
                    <a:pt x="1245" y="120"/>
                  </a:cubicBezTo>
                  <a:cubicBezTo>
                    <a:pt x="1248" y="117"/>
                    <a:pt x="1252" y="118"/>
                    <a:pt x="1255" y="115"/>
                  </a:cubicBezTo>
                  <a:cubicBezTo>
                    <a:pt x="1257" y="114"/>
                    <a:pt x="1257" y="112"/>
                    <a:pt x="1259" y="110"/>
                  </a:cubicBezTo>
                  <a:cubicBezTo>
                    <a:pt x="1261" y="107"/>
                    <a:pt x="1265" y="105"/>
                    <a:pt x="1268" y="103"/>
                  </a:cubicBezTo>
                  <a:cubicBezTo>
                    <a:pt x="1274" y="99"/>
                    <a:pt x="1279" y="95"/>
                    <a:pt x="1283" y="89"/>
                  </a:cubicBezTo>
                  <a:cubicBezTo>
                    <a:pt x="1278" y="93"/>
                    <a:pt x="1272" y="93"/>
                    <a:pt x="1267" y="94"/>
                  </a:cubicBezTo>
                  <a:cubicBezTo>
                    <a:pt x="1262" y="95"/>
                    <a:pt x="1259" y="96"/>
                    <a:pt x="1254" y="97"/>
                  </a:cubicBezTo>
                  <a:cubicBezTo>
                    <a:pt x="1247" y="97"/>
                    <a:pt x="1239" y="98"/>
                    <a:pt x="1232" y="97"/>
                  </a:cubicBezTo>
                  <a:cubicBezTo>
                    <a:pt x="1236" y="94"/>
                    <a:pt x="1239" y="90"/>
                    <a:pt x="1243" y="88"/>
                  </a:cubicBezTo>
                  <a:cubicBezTo>
                    <a:pt x="1248" y="85"/>
                    <a:pt x="1254" y="81"/>
                    <a:pt x="1257" y="76"/>
                  </a:cubicBezTo>
                  <a:cubicBezTo>
                    <a:pt x="1260" y="71"/>
                    <a:pt x="1259" y="69"/>
                    <a:pt x="1255" y="67"/>
                  </a:cubicBezTo>
                  <a:cubicBezTo>
                    <a:pt x="1253" y="66"/>
                    <a:pt x="1247" y="66"/>
                    <a:pt x="1249" y="62"/>
                  </a:cubicBezTo>
                  <a:cubicBezTo>
                    <a:pt x="1249" y="61"/>
                    <a:pt x="1252" y="60"/>
                    <a:pt x="1253" y="60"/>
                  </a:cubicBezTo>
                  <a:cubicBezTo>
                    <a:pt x="1258" y="60"/>
                    <a:pt x="1261" y="60"/>
                    <a:pt x="1265" y="62"/>
                  </a:cubicBezTo>
                  <a:cubicBezTo>
                    <a:pt x="1269" y="63"/>
                    <a:pt x="1277" y="63"/>
                    <a:pt x="1279" y="58"/>
                  </a:cubicBezTo>
                  <a:cubicBezTo>
                    <a:pt x="1279" y="57"/>
                    <a:pt x="1278" y="55"/>
                    <a:pt x="1279" y="54"/>
                  </a:cubicBezTo>
                  <a:cubicBezTo>
                    <a:pt x="1279" y="52"/>
                    <a:pt x="1282" y="50"/>
                    <a:pt x="1283" y="48"/>
                  </a:cubicBezTo>
                  <a:cubicBezTo>
                    <a:pt x="1287" y="44"/>
                    <a:pt x="1292" y="41"/>
                    <a:pt x="1290" y="36"/>
                  </a:cubicBezTo>
                  <a:cubicBezTo>
                    <a:pt x="1287" y="30"/>
                    <a:pt x="1276" y="33"/>
                    <a:pt x="1270" y="33"/>
                  </a:cubicBezTo>
                  <a:cubicBezTo>
                    <a:pt x="1270" y="29"/>
                    <a:pt x="1272" y="21"/>
                    <a:pt x="1268" y="18"/>
                  </a:cubicBezTo>
                  <a:cubicBezTo>
                    <a:pt x="1263" y="14"/>
                    <a:pt x="1254" y="21"/>
                    <a:pt x="1250" y="20"/>
                  </a:cubicBezTo>
                  <a:cubicBezTo>
                    <a:pt x="1249" y="16"/>
                    <a:pt x="1251" y="4"/>
                    <a:pt x="1244" y="6"/>
                  </a:cubicBezTo>
                  <a:cubicBezTo>
                    <a:pt x="1240" y="8"/>
                    <a:pt x="1239" y="16"/>
                    <a:pt x="1238" y="20"/>
                  </a:cubicBezTo>
                  <a:cubicBezTo>
                    <a:pt x="1237" y="22"/>
                    <a:pt x="1234" y="32"/>
                    <a:pt x="1231" y="33"/>
                  </a:cubicBezTo>
                  <a:cubicBezTo>
                    <a:pt x="1227" y="34"/>
                    <a:pt x="1225" y="25"/>
                    <a:pt x="1221" y="25"/>
                  </a:cubicBezTo>
                  <a:cubicBezTo>
                    <a:pt x="1215" y="24"/>
                    <a:pt x="1217" y="32"/>
                    <a:pt x="1217" y="36"/>
                  </a:cubicBezTo>
                  <a:cubicBezTo>
                    <a:pt x="1217" y="36"/>
                    <a:pt x="1217" y="36"/>
                    <a:pt x="1217" y="36"/>
                  </a:cubicBezTo>
                  <a:cubicBezTo>
                    <a:pt x="1216" y="38"/>
                    <a:pt x="1211" y="39"/>
                    <a:pt x="1210" y="42"/>
                  </a:cubicBezTo>
                  <a:cubicBezTo>
                    <a:pt x="1209" y="47"/>
                    <a:pt x="1213" y="43"/>
                    <a:pt x="1215" y="46"/>
                  </a:cubicBezTo>
                  <a:cubicBezTo>
                    <a:pt x="1216" y="47"/>
                    <a:pt x="1216" y="49"/>
                    <a:pt x="1217" y="50"/>
                  </a:cubicBezTo>
                  <a:cubicBezTo>
                    <a:pt x="1218" y="51"/>
                    <a:pt x="1222" y="53"/>
                    <a:pt x="1224" y="53"/>
                  </a:cubicBezTo>
                  <a:cubicBezTo>
                    <a:pt x="1219" y="52"/>
                    <a:pt x="1219" y="56"/>
                    <a:pt x="1219" y="60"/>
                  </a:cubicBezTo>
                  <a:cubicBezTo>
                    <a:pt x="1219" y="65"/>
                    <a:pt x="1219" y="67"/>
                    <a:pt x="1216" y="71"/>
                  </a:cubicBezTo>
                  <a:cubicBezTo>
                    <a:pt x="1211" y="77"/>
                    <a:pt x="1205" y="81"/>
                    <a:pt x="1204" y="90"/>
                  </a:cubicBezTo>
                  <a:cubicBezTo>
                    <a:pt x="1203" y="94"/>
                    <a:pt x="1204" y="99"/>
                    <a:pt x="1202" y="104"/>
                  </a:cubicBezTo>
                  <a:cubicBezTo>
                    <a:pt x="1201" y="107"/>
                    <a:pt x="1198" y="108"/>
                    <a:pt x="1197" y="111"/>
                  </a:cubicBezTo>
                  <a:cubicBezTo>
                    <a:pt x="1197" y="114"/>
                    <a:pt x="1198" y="117"/>
                    <a:pt x="1198" y="119"/>
                  </a:cubicBezTo>
                  <a:cubicBezTo>
                    <a:pt x="1197" y="121"/>
                    <a:pt x="1194" y="123"/>
                    <a:pt x="1193" y="124"/>
                  </a:cubicBezTo>
                  <a:cubicBezTo>
                    <a:pt x="1189" y="127"/>
                    <a:pt x="1189" y="128"/>
                    <a:pt x="1187" y="132"/>
                  </a:cubicBezTo>
                  <a:cubicBezTo>
                    <a:pt x="1185" y="135"/>
                    <a:pt x="1183" y="135"/>
                    <a:pt x="1183" y="139"/>
                  </a:cubicBezTo>
                  <a:cubicBezTo>
                    <a:pt x="1183" y="140"/>
                    <a:pt x="1183" y="141"/>
                    <a:pt x="1183" y="142"/>
                  </a:cubicBezTo>
                  <a:cubicBezTo>
                    <a:pt x="1181" y="142"/>
                    <a:pt x="1178" y="142"/>
                    <a:pt x="1176" y="142"/>
                  </a:cubicBezTo>
                  <a:cubicBezTo>
                    <a:pt x="1176" y="142"/>
                    <a:pt x="1176" y="142"/>
                    <a:pt x="1176" y="142"/>
                  </a:cubicBezTo>
                  <a:cubicBezTo>
                    <a:pt x="1177" y="138"/>
                    <a:pt x="1180" y="134"/>
                    <a:pt x="1182" y="129"/>
                  </a:cubicBezTo>
                  <a:cubicBezTo>
                    <a:pt x="1183" y="127"/>
                    <a:pt x="1182" y="125"/>
                    <a:pt x="1183" y="122"/>
                  </a:cubicBezTo>
                  <a:cubicBezTo>
                    <a:pt x="1184" y="119"/>
                    <a:pt x="1185" y="117"/>
                    <a:pt x="1185" y="113"/>
                  </a:cubicBezTo>
                  <a:cubicBezTo>
                    <a:pt x="1185" y="109"/>
                    <a:pt x="1185" y="105"/>
                    <a:pt x="1185" y="101"/>
                  </a:cubicBezTo>
                  <a:cubicBezTo>
                    <a:pt x="1186" y="97"/>
                    <a:pt x="1188" y="92"/>
                    <a:pt x="1187" y="88"/>
                  </a:cubicBezTo>
                  <a:cubicBezTo>
                    <a:pt x="1187" y="87"/>
                    <a:pt x="1186" y="83"/>
                    <a:pt x="1185" y="83"/>
                  </a:cubicBezTo>
                  <a:cubicBezTo>
                    <a:pt x="1182" y="81"/>
                    <a:pt x="1178" y="82"/>
                    <a:pt x="1179" y="77"/>
                  </a:cubicBezTo>
                  <a:cubicBezTo>
                    <a:pt x="1179" y="74"/>
                    <a:pt x="1181" y="73"/>
                    <a:pt x="1183" y="71"/>
                  </a:cubicBezTo>
                  <a:cubicBezTo>
                    <a:pt x="1187" y="69"/>
                    <a:pt x="1189" y="68"/>
                    <a:pt x="1189" y="63"/>
                  </a:cubicBezTo>
                  <a:cubicBezTo>
                    <a:pt x="1189" y="60"/>
                    <a:pt x="1189" y="58"/>
                    <a:pt x="1189" y="55"/>
                  </a:cubicBezTo>
                  <a:cubicBezTo>
                    <a:pt x="1189" y="47"/>
                    <a:pt x="1198" y="40"/>
                    <a:pt x="1193" y="32"/>
                  </a:cubicBezTo>
                  <a:cubicBezTo>
                    <a:pt x="1191" y="32"/>
                    <a:pt x="1185" y="32"/>
                    <a:pt x="1183" y="32"/>
                  </a:cubicBezTo>
                  <a:cubicBezTo>
                    <a:pt x="1182" y="33"/>
                    <a:pt x="1181" y="35"/>
                    <a:pt x="1180" y="37"/>
                  </a:cubicBezTo>
                  <a:cubicBezTo>
                    <a:pt x="1176" y="41"/>
                    <a:pt x="1171" y="45"/>
                    <a:pt x="1167" y="49"/>
                  </a:cubicBezTo>
                  <a:cubicBezTo>
                    <a:pt x="1161" y="53"/>
                    <a:pt x="1156" y="54"/>
                    <a:pt x="1156" y="61"/>
                  </a:cubicBezTo>
                  <a:cubicBezTo>
                    <a:pt x="1156" y="66"/>
                    <a:pt x="1156" y="70"/>
                    <a:pt x="1156" y="75"/>
                  </a:cubicBezTo>
                  <a:cubicBezTo>
                    <a:pt x="1156" y="80"/>
                    <a:pt x="1154" y="83"/>
                    <a:pt x="1151" y="87"/>
                  </a:cubicBezTo>
                  <a:cubicBezTo>
                    <a:pt x="1147" y="93"/>
                    <a:pt x="1141" y="99"/>
                    <a:pt x="1139" y="106"/>
                  </a:cubicBezTo>
                  <a:cubicBezTo>
                    <a:pt x="1138" y="113"/>
                    <a:pt x="1141" y="122"/>
                    <a:pt x="1134" y="128"/>
                  </a:cubicBezTo>
                  <a:cubicBezTo>
                    <a:pt x="1130" y="132"/>
                    <a:pt x="1121" y="131"/>
                    <a:pt x="1118" y="134"/>
                  </a:cubicBezTo>
                  <a:cubicBezTo>
                    <a:pt x="1117" y="135"/>
                    <a:pt x="1116" y="138"/>
                    <a:pt x="1116" y="139"/>
                  </a:cubicBezTo>
                  <a:cubicBezTo>
                    <a:pt x="1117" y="141"/>
                    <a:pt x="1119" y="141"/>
                    <a:pt x="1120" y="142"/>
                  </a:cubicBezTo>
                  <a:cubicBezTo>
                    <a:pt x="1123" y="145"/>
                    <a:pt x="1122" y="147"/>
                    <a:pt x="1119" y="148"/>
                  </a:cubicBezTo>
                  <a:cubicBezTo>
                    <a:pt x="1117" y="149"/>
                    <a:pt x="1116" y="147"/>
                    <a:pt x="1114" y="149"/>
                  </a:cubicBezTo>
                  <a:cubicBezTo>
                    <a:pt x="1115" y="148"/>
                    <a:pt x="1112" y="155"/>
                    <a:pt x="1113" y="153"/>
                  </a:cubicBezTo>
                  <a:cubicBezTo>
                    <a:pt x="1111" y="156"/>
                    <a:pt x="1109" y="160"/>
                    <a:pt x="1108" y="164"/>
                  </a:cubicBezTo>
                  <a:cubicBezTo>
                    <a:pt x="1107" y="168"/>
                    <a:pt x="1108" y="171"/>
                    <a:pt x="1108" y="175"/>
                  </a:cubicBezTo>
                  <a:cubicBezTo>
                    <a:pt x="1108" y="175"/>
                    <a:pt x="1107" y="175"/>
                    <a:pt x="1107" y="176"/>
                  </a:cubicBezTo>
                  <a:cubicBezTo>
                    <a:pt x="1106" y="177"/>
                    <a:pt x="1105" y="178"/>
                    <a:pt x="1103" y="175"/>
                  </a:cubicBezTo>
                  <a:cubicBezTo>
                    <a:pt x="1101" y="173"/>
                    <a:pt x="1102" y="169"/>
                    <a:pt x="1101" y="166"/>
                  </a:cubicBezTo>
                  <a:cubicBezTo>
                    <a:pt x="1101" y="165"/>
                    <a:pt x="1100" y="165"/>
                    <a:pt x="1100" y="164"/>
                  </a:cubicBezTo>
                  <a:cubicBezTo>
                    <a:pt x="1100" y="159"/>
                    <a:pt x="1101" y="159"/>
                    <a:pt x="1095" y="158"/>
                  </a:cubicBezTo>
                  <a:cubicBezTo>
                    <a:pt x="1094" y="158"/>
                    <a:pt x="1093" y="158"/>
                    <a:pt x="1093" y="158"/>
                  </a:cubicBezTo>
                  <a:cubicBezTo>
                    <a:pt x="1094" y="154"/>
                    <a:pt x="1096" y="154"/>
                    <a:pt x="1101" y="152"/>
                  </a:cubicBezTo>
                  <a:cubicBezTo>
                    <a:pt x="1110" y="148"/>
                    <a:pt x="1104" y="137"/>
                    <a:pt x="1106" y="129"/>
                  </a:cubicBezTo>
                  <a:cubicBezTo>
                    <a:pt x="1107" y="124"/>
                    <a:pt x="1112" y="119"/>
                    <a:pt x="1112" y="114"/>
                  </a:cubicBezTo>
                  <a:cubicBezTo>
                    <a:pt x="1111" y="111"/>
                    <a:pt x="1110" y="110"/>
                    <a:pt x="1110" y="108"/>
                  </a:cubicBezTo>
                  <a:cubicBezTo>
                    <a:pt x="1111" y="105"/>
                    <a:pt x="1114" y="101"/>
                    <a:pt x="1117" y="99"/>
                  </a:cubicBezTo>
                  <a:cubicBezTo>
                    <a:pt x="1119" y="96"/>
                    <a:pt x="1120" y="95"/>
                    <a:pt x="1122" y="92"/>
                  </a:cubicBezTo>
                  <a:cubicBezTo>
                    <a:pt x="1124" y="89"/>
                    <a:pt x="1126" y="85"/>
                    <a:pt x="1128" y="83"/>
                  </a:cubicBezTo>
                  <a:cubicBezTo>
                    <a:pt x="1130" y="80"/>
                    <a:pt x="1133" y="80"/>
                    <a:pt x="1134" y="77"/>
                  </a:cubicBezTo>
                  <a:cubicBezTo>
                    <a:pt x="1135" y="74"/>
                    <a:pt x="1132" y="70"/>
                    <a:pt x="1133" y="67"/>
                  </a:cubicBezTo>
                  <a:cubicBezTo>
                    <a:pt x="1133" y="62"/>
                    <a:pt x="1137" y="61"/>
                    <a:pt x="1141" y="58"/>
                  </a:cubicBezTo>
                  <a:cubicBezTo>
                    <a:pt x="1145" y="56"/>
                    <a:pt x="1149" y="47"/>
                    <a:pt x="1142" y="49"/>
                  </a:cubicBezTo>
                  <a:cubicBezTo>
                    <a:pt x="1141" y="45"/>
                    <a:pt x="1141" y="39"/>
                    <a:pt x="1143" y="36"/>
                  </a:cubicBezTo>
                  <a:cubicBezTo>
                    <a:pt x="1146" y="31"/>
                    <a:pt x="1155" y="35"/>
                    <a:pt x="1158" y="29"/>
                  </a:cubicBezTo>
                  <a:cubicBezTo>
                    <a:pt x="1156" y="26"/>
                    <a:pt x="1148" y="26"/>
                    <a:pt x="1145" y="24"/>
                  </a:cubicBezTo>
                  <a:cubicBezTo>
                    <a:pt x="1141" y="23"/>
                    <a:pt x="1139" y="21"/>
                    <a:pt x="1140" y="18"/>
                  </a:cubicBezTo>
                  <a:cubicBezTo>
                    <a:pt x="1141" y="16"/>
                    <a:pt x="1142" y="15"/>
                    <a:pt x="1144" y="15"/>
                  </a:cubicBezTo>
                  <a:cubicBezTo>
                    <a:pt x="1147" y="11"/>
                    <a:pt x="1141" y="0"/>
                    <a:pt x="1136" y="1"/>
                  </a:cubicBezTo>
                  <a:cubicBezTo>
                    <a:pt x="1135" y="5"/>
                    <a:pt x="1133" y="12"/>
                    <a:pt x="1130" y="15"/>
                  </a:cubicBezTo>
                  <a:cubicBezTo>
                    <a:pt x="1127" y="18"/>
                    <a:pt x="1118" y="15"/>
                    <a:pt x="1114" y="16"/>
                  </a:cubicBezTo>
                  <a:cubicBezTo>
                    <a:pt x="1112" y="17"/>
                    <a:pt x="1109" y="19"/>
                    <a:pt x="1111" y="22"/>
                  </a:cubicBezTo>
                  <a:cubicBezTo>
                    <a:pt x="1113" y="25"/>
                    <a:pt x="1115" y="24"/>
                    <a:pt x="1117" y="24"/>
                  </a:cubicBezTo>
                  <a:cubicBezTo>
                    <a:pt x="1121" y="25"/>
                    <a:pt x="1123" y="28"/>
                    <a:pt x="1124" y="32"/>
                  </a:cubicBezTo>
                  <a:cubicBezTo>
                    <a:pt x="1123" y="33"/>
                    <a:pt x="1120" y="33"/>
                    <a:pt x="1118" y="33"/>
                  </a:cubicBezTo>
                  <a:cubicBezTo>
                    <a:pt x="1121" y="34"/>
                    <a:pt x="1122" y="41"/>
                    <a:pt x="1124" y="44"/>
                  </a:cubicBezTo>
                  <a:cubicBezTo>
                    <a:pt x="1127" y="51"/>
                    <a:pt x="1125" y="57"/>
                    <a:pt x="1117" y="58"/>
                  </a:cubicBezTo>
                  <a:cubicBezTo>
                    <a:pt x="1114" y="58"/>
                    <a:pt x="1112" y="58"/>
                    <a:pt x="1111" y="56"/>
                  </a:cubicBezTo>
                  <a:cubicBezTo>
                    <a:pt x="1109" y="54"/>
                    <a:pt x="1108" y="51"/>
                    <a:pt x="1109" y="49"/>
                  </a:cubicBezTo>
                  <a:cubicBezTo>
                    <a:pt x="1106" y="47"/>
                    <a:pt x="1103" y="48"/>
                    <a:pt x="1100" y="48"/>
                  </a:cubicBezTo>
                  <a:cubicBezTo>
                    <a:pt x="1100" y="44"/>
                    <a:pt x="1099" y="38"/>
                    <a:pt x="1096" y="35"/>
                  </a:cubicBezTo>
                  <a:cubicBezTo>
                    <a:pt x="1092" y="37"/>
                    <a:pt x="1092" y="41"/>
                    <a:pt x="1087" y="39"/>
                  </a:cubicBezTo>
                  <a:cubicBezTo>
                    <a:pt x="1082" y="36"/>
                    <a:pt x="1083" y="29"/>
                    <a:pt x="1079" y="26"/>
                  </a:cubicBezTo>
                  <a:cubicBezTo>
                    <a:pt x="1069" y="16"/>
                    <a:pt x="1074" y="39"/>
                    <a:pt x="1075" y="43"/>
                  </a:cubicBezTo>
                  <a:cubicBezTo>
                    <a:pt x="1075" y="47"/>
                    <a:pt x="1077" y="48"/>
                    <a:pt x="1078" y="52"/>
                  </a:cubicBezTo>
                  <a:cubicBezTo>
                    <a:pt x="1078" y="57"/>
                    <a:pt x="1077" y="63"/>
                    <a:pt x="1070" y="60"/>
                  </a:cubicBezTo>
                  <a:cubicBezTo>
                    <a:pt x="1066" y="58"/>
                    <a:pt x="1063" y="50"/>
                    <a:pt x="1058" y="53"/>
                  </a:cubicBezTo>
                  <a:cubicBezTo>
                    <a:pt x="1053" y="56"/>
                    <a:pt x="1056" y="61"/>
                    <a:pt x="1059" y="64"/>
                  </a:cubicBezTo>
                  <a:cubicBezTo>
                    <a:pt x="1062" y="68"/>
                    <a:pt x="1068" y="68"/>
                    <a:pt x="1072" y="71"/>
                  </a:cubicBezTo>
                  <a:cubicBezTo>
                    <a:pt x="1075" y="74"/>
                    <a:pt x="1075" y="77"/>
                    <a:pt x="1076" y="80"/>
                  </a:cubicBezTo>
                  <a:cubicBezTo>
                    <a:pt x="1078" y="82"/>
                    <a:pt x="1081" y="89"/>
                    <a:pt x="1076" y="91"/>
                  </a:cubicBezTo>
                  <a:cubicBezTo>
                    <a:pt x="1072" y="92"/>
                    <a:pt x="1074" y="89"/>
                    <a:pt x="1072" y="87"/>
                  </a:cubicBezTo>
                  <a:cubicBezTo>
                    <a:pt x="1070" y="85"/>
                    <a:pt x="1067" y="86"/>
                    <a:pt x="1066" y="82"/>
                  </a:cubicBezTo>
                  <a:cubicBezTo>
                    <a:pt x="1063" y="83"/>
                    <a:pt x="1062" y="87"/>
                    <a:pt x="1060" y="90"/>
                  </a:cubicBezTo>
                  <a:cubicBezTo>
                    <a:pt x="1057" y="93"/>
                    <a:pt x="1050" y="96"/>
                    <a:pt x="1051" y="102"/>
                  </a:cubicBezTo>
                  <a:cubicBezTo>
                    <a:pt x="1051" y="106"/>
                    <a:pt x="1052" y="107"/>
                    <a:pt x="1055" y="109"/>
                  </a:cubicBezTo>
                  <a:cubicBezTo>
                    <a:pt x="1058" y="111"/>
                    <a:pt x="1058" y="108"/>
                    <a:pt x="1059" y="112"/>
                  </a:cubicBezTo>
                  <a:cubicBezTo>
                    <a:pt x="1060" y="115"/>
                    <a:pt x="1060" y="117"/>
                    <a:pt x="1059" y="119"/>
                  </a:cubicBezTo>
                  <a:cubicBezTo>
                    <a:pt x="1057" y="118"/>
                    <a:pt x="1053" y="117"/>
                    <a:pt x="1051" y="115"/>
                  </a:cubicBezTo>
                  <a:cubicBezTo>
                    <a:pt x="1047" y="113"/>
                    <a:pt x="1048" y="110"/>
                    <a:pt x="1042" y="110"/>
                  </a:cubicBezTo>
                  <a:cubicBezTo>
                    <a:pt x="1036" y="110"/>
                    <a:pt x="1034" y="117"/>
                    <a:pt x="1031" y="122"/>
                  </a:cubicBezTo>
                  <a:cubicBezTo>
                    <a:pt x="1028" y="125"/>
                    <a:pt x="1025" y="129"/>
                    <a:pt x="1022" y="132"/>
                  </a:cubicBezTo>
                  <a:cubicBezTo>
                    <a:pt x="1020" y="134"/>
                    <a:pt x="1015" y="136"/>
                    <a:pt x="1015" y="139"/>
                  </a:cubicBezTo>
                  <a:cubicBezTo>
                    <a:pt x="1016" y="139"/>
                    <a:pt x="1016" y="140"/>
                    <a:pt x="1016" y="141"/>
                  </a:cubicBezTo>
                  <a:cubicBezTo>
                    <a:pt x="1017" y="143"/>
                    <a:pt x="1017" y="144"/>
                    <a:pt x="1016" y="147"/>
                  </a:cubicBezTo>
                  <a:cubicBezTo>
                    <a:pt x="1013" y="158"/>
                    <a:pt x="1006" y="153"/>
                    <a:pt x="998" y="156"/>
                  </a:cubicBezTo>
                  <a:cubicBezTo>
                    <a:pt x="997" y="158"/>
                    <a:pt x="1011" y="165"/>
                    <a:pt x="1013" y="169"/>
                  </a:cubicBezTo>
                  <a:cubicBezTo>
                    <a:pt x="1008" y="171"/>
                    <a:pt x="1000" y="171"/>
                    <a:pt x="1002" y="178"/>
                  </a:cubicBezTo>
                  <a:cubicBezTo>
                    <a:pt x="1003" y="182"/>
                    <a:pt x="1006" y="188"/>
                    <a:pt x="1008" y="190"/>
                  </a:cubicBezTo>
                  <a:cubicBezTo>
                    <a:pt x="1010" y="193"/>
                    <a:pt x="1011" y="193"/>
                    <a:pt x="1012" y="194"/>
                  </a:cubicBezTo>
                  <a:cubicBezTo>
                    <a:pt x="1012" y="194"/>
                    <a:pt x="1011" y="194"/>
                    <a:pt x="1010" y="194"/>
                  </a:cubicBezTo>
                  <a:cubicBezTo>
                    <a:pt x="1006" y="193"/>
                    <a:pt x="1001" y="192"/>
                    <a:pt x="996" y="192"/>
                  </a:cubicBezTo>
                  <a:cubicBezTo>
                    <a:pt x="993" y="191"/>
                    <a:pt x="991" y="191"/>
                    <a:pt x="989" y="188"/>
                  </a:cubicBezTo>
                  <a:cubicBezTo>
                    <a:pt x="987" y="185"/>
                    <a:pt x="986" y="180"/>
                    <a:pt x="987" y="176"/>
                  </a:cubicBezTo>
                  <a:cubicBezTo>
                    <a:pt x="987" y="175"/>
                    <a:pt x="988" y="173"/>
                    <a:pt x="988" y="172"/>
                  </a:cubicBezTo>
                  <a:cubicBezTo>
                    <a:pt x="983" y="170"/>
                    <a:pt x="978" y="178"/>
                    <a:pt x="974" y="174"/>
                  </a:cubicBezTo>
                  <a:cubicBezTo>
                    <a:pt x="968" y="166"/>
                    <a:pt x="984" y="161"/>
                    <a:pt x="982" y="156"/>
                  </a:cubicBezTo>
                  <a:cubicBezTo>
                    <a:pt x="977" y="154"/>
                    <a:pt x="971" y="155"/>
                    <a:pt x="966" y="155"/>
                  </a:cubicBezTo>
                  <a:cubicBezTo>
                    <a:pt x="964" y="154"/>
                    <a:pt x="959" y="152"/>
                    <a:pt x="957" y="154"/>
                  </a:cubicBezTo>
                  <a:cubicBezTo>
                    <a:pt x="955" y="156"/>
                    <a:pt x="958" y="160"/>
                    <a:pt x="956" y="162"/>
                  </a:cubicBezTo>
                  <a:cubicBezTo>
                    <a:pt x="955" y="164"/>
                    <a:pt x="951" y="163"/>
                    <a:pt x="949" y="162"/>
                  </a:cubicBezTo>
                  <a:cubicBezTo>
                    <a:pt x="945" y="161"/>
                    <a:pt x="941" y="158"/>
                    <a:pt x="941" y="154"/>
                  </a:cubicBezTo>
                  <a:cubicBezTo>
                    <a:pt x="942" y="151"/>
                    <a:pt x="945" y="149"/>
                    <a:pt x="943" y="146"/>
                  </a:cubicBezTo>
                  <a:cubicBezTo>
                    <a:pt x="942" y="145"/>
                    <a:pt x="934" y="145"/>
                    <a:pt x="933" y="145"/>
                  </a:cubicBezTo>
                  <a:cubicBezTo>
                    <a:pt x="930" y="146"/>
                    <a:pt x="930" y="147"/>
                    <a:pt x="929" y="150"/>
                  </a:cubicBezTo>
                  <a:cubicBezTo>
                    <a:pt x="929" y="153"/>
                    <a:pt x="929" y="158"/>
                    <a:pt x="929" y="162"/>
                  </a:cubicBezTo>
                  <a:cubicBezTo>
                    <a:pt x="929" y="176"/>
                    <a:pt x="925" y="188"/>
                    <a:pt x="918" y="200"/>
                  </a:cubicBezTo>
                  <a:cubicBezTo>
                    <a:pt x="918" y="201"/>
                    <a:pt x="917" y="201"/>
                    <a:pt x="917" y="202"/>
                  </a:cubicBezTo>
                  <a:cubicBezTo>
                    <a:pt x="915" y="201"/>
                    <a:pt x="913" y="199"/>
                    <a:pt x="912" y="198"/>
                  </a:cubicBezTo>
                  <a:cubicBezTo>
                    <a:pt x="908" y="193"/>
                    <a:pt x="908" y="188"/>
                    <a:pt x="900" y="187"/>
                  </a:cubicBezTo>
                  <a:cubicBezTo>
                    <a:pt x="892" y="187"/>
                    <a:pt x="895" y="199"/>
                    <a:pt x="891" y="204"/>
                  </a:cubicBezTo>
                  <a:cubicBezTo>
                    <a:pt x="889" y="208"/>
                    <a:pt x="885" y="207"/>
                    <a:pt x="881" y="209"/>
                  </a:cubicBezTo>
                  <a:cubicBezTo>
                    <a:pt x="878" y="211"/>
                    <a:pt x="877" y="211"/>
                    <a:pt x="872" y="212"/>
                  </a:cubicBezTo>
                  <a:cubicBezTo>
                    <a:pt x="867" y="213"/>
                    <a:pt x="867" y="216"/>
                    <a:pt x="866" y="220"/>
                  </a:cubicBezTo>
                  <a:cubicBezTo>
                    <a:pt x="865" y="225"/>
                    <a:pt x="860" y="222"/>
                    <a:pt x="857" y="225"/>
                  </a:cubicBezTo>
                  <a:cubicBezTo>
                    <a:pt x="856" y="226"/>
                    <a:pt x="855" y="235"/>
                    <a:pt x="854" y="237"/>
                  </a:cubicBezTo>
                  <a:cubicBezTo>
                    <a:pt x="854" y="240"/>
                    <a:pt x="854" y="244"/>
                    <a:pt x="855" y="247"/>
                  </a:cubicBezTo>
                  <a:cubicBezTo>
                    <a:pt x="856" y="252"/>
                    <a:pt x="860" y="255"/>
                    <a:pt x="858" y="260"/>
                  </a:cubicBezTo>
                  <a:cubicBezTo>
                    <a:pt x="853" y="262"/>
                    <a:pt x="853" y="255"/>
                    <a:pt x="851" y="253"/>
                  </a:cubicBezTo>
                  <a:cubicBezTo>
                    <a:pt x="847" y="256"/>
                    <a:pt x="846" y="261"/>
                    <a:pt x="844" y="265"/>
                  </a:cubicBezTo>
                  <a:cubicBezTo>
                    <a:pt x="843" y="268"/>
                    <a:pt x="841" y="270"/>
                    <a:pt x="839" y="273"/>
                  </a:cubicBezTo>
                  <a:cubicBezTo>
                    <a:pt x="839" y="268"/>
                    <a:pt x="839" y="263"/>
                    <a:pt x="839" y="257"/>
                  </a:cubicBezTo>
                  <a:cubicBezTo>
                    <a:pt x="840" y="252"/>
                    <a:pt x="844" y="251"/>
                    <a:pt x="844" y="246"/>
                  </a:cubicBezTo>
                  <a:cubicBezTo>
                    <a:pt x="845" y="241"/>
                    <a:pt x="840" y="240"/>
                    <a:pt x="839" y="236"/>
                  </a:cubicBezTo>
                  <a:cubicBezTo>
                    <a:pt x="837" y="232"/>
                    <a:pt x="837" y="227"/>
                    <a:pt x="838" y="223"/>
                  </a:cubicBezTo>
                  <a:cubicBezTo>
                    <a:pt x="839" y="219"/>
                    <a:pt x="842" y="214"/>
                    <a:pt x="842" y="210"/>
                  </a:cubicBezTo>
                  <a:cubicBezTo>
                    <a:pt x="842" y="205"/>
                    <a:pt x="837" y="205"/>
                    <a:pt x="833" y="205"/>
                  </a:cubicBezTo>
                  <a:cubicBezTo>
                    <a:pt x="830" y="205"/>
                    <a:pt x="827" y="204"/>
                    <a:pt x="825" y="206"/>
                  </a:cubicBezTo>
                  <a:cubicBezTo>
                    <a:pt x="823" y="208"/>
                    <a:pt x="825" y="211"/>
                    <a:pt x="824" y="214"/>
                  </a:cubicBezTo>
                  <a:cubicBezTo>
                    <a:pt x="822" y="223"/>
                    <a:pt x="815" y="231"/>
                    <a:pt x="815" y="241"/>
                  </a:cubicBezTo>
                  <a:cubicBezTo>
                    <a:pt x="815" y="245"/>
                    <a:pt x="815" y="249"/>
                    <a:pt x="814" y="253"/>
                  </a:cubicBezTo>
                  <a:cubicBezTo>
                    <a:pt x="813" y="256"/>
                    <a:pt x="811" y="260"/>
                    <a:pt x="811" y="263"/>
                  </a:cubicBezTo>
                  <a:cubicBezTo>
                    <a:pt x="806" y="259"/>
                    <a:pt x="804" y="249"/>
                    <a:pt x="807" y="243"/>
                  </a:cubicBezTo>
                  <a:cubicBezTo>
                    <a:pt x="808" y="240"/>
                    <a:pt x="809" y="240"/>
                    <a:pt x="809" y="237"/>
                  </a:cubicBezTo>
                  <a:cubicBezTo>
                    <a:pt x="809" y="235"/>
                    <a:pt x="811" y="231"/>
                    <a:pt x="810" y="229"/>
                  </a:cubicBezTo>
                  <a:cubicBezTo>
                    <a:pt x="809" y="223"/>
                    <a:pt x="798" y="231"/>
                    <a:pt x="794" y="233"/>
                  </a:cubicBezTo>
                  <a:cubicBezTo>
                    <a:pt x="791" y="234"/>
                    <a:pt x="790" y="235"/>
                    <a:pt x="787" y="235"/>
                  </a:cubicBezTo>
                  <a:cubicBezTo>
                    <a:pt x="783" y="235"/>
                    <a:pt x="781" y="234"/>
                    <a:pt x="779" y="236"/>
                  </a:cubicBezTo>
                  <a:cubicBezTo>
                    <a:pt x="779" y="237"/>
                    <a:pt x="779" y="239"/>
                    <a:pt x="779" y="240"/>
                  </a:cubicBezTo>
                  <a:cubicBezTo>
                    <a:pt x="778" y="241"/>
                    <a:pt x="776" y="241"/>
                    <a:pt x="774" y="242"/>
                  </a:cubicBezTo>
                  <a:cubicBezTo>
                    <a:pt x="772" y="243"/>
                    <a:pt x="771" y="243"/>
                    <a:pt x="770" y="245"/>
                  </a:cubicBezTo>
                  <a:cubicBezTo>
                    <a:pt x="767" y="250"/>
                    <a:pt x="767" y="257"/>
                    <a:pt x="770" y="262"/>
                  </a:cubicBezTo>
                  <a:cubicBezTo>
                    <a:pt x="773" y="267"/>
                    <a:pt x="773" y="269"/>
                    <a:pt x="773" y="274"/>
                  </a:cubicBezTo>
                  <a:cubicBezTo>
                    <a:pt x="774" y="281"/>
                    <a:pt x="774" y="286"/>
                    <a:pt x="781" y="287"/>
                  </a:cubicBezTo>
                  <a:cubicBezTo>
                    <a:pt x="783" y="287"/>
                    <a:pt x="787" y="286"/>
                    <a:pt x="788" y="287"/>
                  </a:cubicBezTo>
                  <a:cubicBezTo>
                    <a:pt x="791" y="288"/>
                    <a:pt x="793" y="294"/>
                    <a:pt x="795" y="297"/>
                  </a:cubicBezTo>
                  <a:cubicBezTo>
                    <a:pt x="798" y="301"/>
                    <a:pt x="800" y="304"/>
                    <a:pt x="795" y="306"/>
                  </a:cubicBezTo>
                  <a:cubicBezTo>
                    <a:pt x="793" y="307"/>
                    <a:pt x="790" y="309"/>
                    <a:pt x="789" y="307"/>
                  </a:cubicBezTo>
                  <a:cubicBezTo>
                    <a:pt x="787" y="306"/>
                    <a:pt x="786" y="298"/>
                    <a:pt x="784" y="296"/>
                  </a:cubicBezTo>
                  <a:cubicBezTo>
                    <a:pt x="783" y="292"/>
                    <a:pt x="783" y="291"/>
                    <a:pt x="779" y="290"/>
                  </a:cubicBezTo>
                  <a:cubicBezTo>
                    <a:pt x="777" y="290"/>
                    <a:pt x="776" y="291"/>
                    <a:pt x="774" y="290"/>
                  </a:cubicBezTo>
                  <a:cubicBezTo>
                    <a:pt x="773" y="289"/>
                    <a:pt x="771" y="286"/>
                    <a:pt x="770" y="285"/>
                  </a:cubicBezTo>
                  <a:cubicBezTo>
                    <a:pt x="767" y="283"/>
                    <a:pt x="765" y="280"/>
                    <a:pt x="763" y="276"/>
                  </a:cubicBezTo>
                  <a:cubicBezTo>
                    <a:pt x="763" y="274"/>
                    <a:pt x="764" y="272"/>
                    <a:pt x="763" y="270"/>
                  </a:cubicBezTo>
                  <a:cubicBezTo>
                    <a:pt x="762" y="265"/>
                    <a:pt x="752" y="262"/>
                    <a:pt x="749" y="267"/>
                  </a:cubicBezTo>
                  <a:cubicBezTo>
                    <a:pt x="745" y="273"/>
                    <a:pt x="752" y="279"/>
                    <a:pt x="754" y="283"/>
                  </a:cubicBezTo>
                  <a:cubicBezTo>
                    <a:pt x="755" y="287"/>
                    <a:pt x="756" y="291"/>
                    <a:pt x="755" y="295"/>
                  </a:cubicBezTo>
                  <a:cubicBezTo>
                    <a:pt x="745" y="298"/>
                    <a:pt x="745" y="286"/>
                    <a:pt x="740" y="281"/>
                  </a:cubicBezTo>
                  <a:cubicBezTo>
                    <a:pt x="733" y="273"/>
                    <a:pt x="732" y="283"/>
                    <a:pt x="732" y="289"/>
                  </a:cubicBezTo>
                  <a:cubicBezTo>
                    <a:pt x="730" y="289"/>
                    <a:pt x="727" y="288"/>
                    <a:pt x="725" y="289"/>
                  </a:cubicBezTo>
                  <a:cubicBezTo>
                    <a:pt x="724" y="290"/>
                    <a:pt x="723" y="293"/>
                    <a:pt x="723" y="294"/>
                  </a:cubicBezTo>
                  <a:cubicBezTo>
                    <a:pt x="721" y="294"/>
                    <a:pt x="720" y="285"/>
                    <a:pt x="719" y="282"/>
                  </a:cubicBezTo>
                  <a:cubicBezTo>
                    <a:pt x="718" y="280"/>
                    <a:pt x="715" y="272"/>
                    <a:pt x="713" y="277"/>
                  </a:cubicBezTo>
                  <a:cubicBezTo>
                    <a:pt x="713" y="271"/>
                    <a:pt x="709" y="266"/>
                    <a:pt x="703" y="264"/>
                  </a:cubicBezTo>
                  <a:cubicBezTo>
                    <a:pt x="697" y="261"/>
                    <a:pt x="699" y="266"/>
                    <a:pt x="697" y="269"/>
                  </a:cubicBezTo>
                  <a:cubicBezTo>
                    <a:pt x="695" y="269"/>
                    <a:pt x="692" y="267"/>
                    <a:pt x="690" y="267"/>
                  </a:cubicBezTo>
                  <a:cubicBezTo>
                    <a:pt x="687" y="268"/>
                    <a:pt x="688" y="271"/>
                    <a:pt x="687" y="272"/>
                  </a:cubicBezTo>
                  <a:cubicBezTo>
                    <a:pt x="684" y="276"/>
                    <a:pt x="680" y="274"/>
                    <a:pt x="679" y="280"/>
                  </a:cubicBezTo>
                  <a:cubicBezTo>
                    <a:pt x="681" y="280"/>
                    <a:pt x="684" y="279"/>
                    <a:pt x="687" y="280"/>
                  </a:cubicBezTo>
                  <a:cubicBezTo>
                    <a:pt x="686" y="281"/>
                    <a:pt x="687" y="282"/>
                    <a:pt x="687" y="283"/>
                  </a:cubicBezTo>
                  <a:cubicBezTo>
                    <a:pt x="689" y="283"/>
                    <a:pt x="690" y="283"/>
                    <a:pt x="690" y="284"/>
                  </a:cubicBezTo>
                  <a:cubicBezTo>
                    <a:pt x="686" y="287"/>
                    <a:pt x="674" y="284"/>
                    <a:pt x="671" y="289"/>
                  </a:cubicBezTo>
                  <a:cubicBezTo>
                    <a:pt x="670" y="290"/>
                    <a:pt x="671" y="294"/>
                    <a:pt x="671" y="296"/>
                  </a:cubicBezTo>
                  <a:cubicBezTo>
                    <a:pt x="671" y="299"/>
                    <a:pt x="673" y="302"/>
                    <a:pt x="672" y="304"/>
                  </a:cubicBezTo>
                  <a:cubicBezTo>
                    <a:pt x="672" y="306"/>
                    <a:pt x="672" y="305"/>
                    <a:pt x="671" y="306"/>
                  </a:cubicBezTo>
                  <a:cubicBezTo>
                    <a:pt x="670" y="306"/>
                    <a:pt x="669" y="307"/>
                    <a:pt x="668" y="307"/>
                  </a:cubicBezTo>
                  <a:cubicBezTo>
                    <a:pt x="667" y="308"/>
                    <a:pt x="667" y="308"/>
                    <a:pt x="667" y="309"/>
                  </a:cubicBezTo>
                  <a:cubicBezTo>
                    <a:pt x="664" y="312"/>
                    <a:pt x="665" y="311"/>
                    <a:pt x="664" y="315"/>
                  </a:cubicBezTo>
                  <a:cubicBezTo>
                    <a:pt x="664" y="319"/>
                    <a:pt x="662" y="325"/>
                    <a:pt x="660" y="327"/>
                  </a:cubicBezTo>
                  <a:cubicBezTo>
                    <a:pt x="658" y="329"/>
                    <a:pt x="653" y="333"/>
                    <a:pt x="658" y="336"/>
                  </a:cubicBezTo>
                  <a:cubicBezTo>
                    <a:pt x="659" y="337"/>
                    <a:pt x="661" y="336"/>
                    <a:pt x="663" y="337"/>
                  </a:cubicBezTo>
                  <a:cubicBezTo>
                    <a:pt x="665" y="338"/>
                    <a:pt x="666" y="341"/>
                    <a:pt x="668" y="343"/>
                  </a:cubicBezTo>
                  <a:cubicBezTo>
                    <a:pt x="672" y="342"/>
                    <a:pt x="674" y="337"/>
                    <a:pt x="676" y="334"/>
                  </a:cubicBezTo>
                  <a:cubicBezTo>
                    <a:pt x="678" y="331"/>
                    <a:pt x="681" y="329"/>
                    <a:pt x="684" y="327"/>
                  </a:cubicBezTo>
                  <a:cubicBezTo>
                    <a:pt x="686" y="327"/>
                    <a:pt x="687" y="325"/>
                    <a:pt x="689" y="326"/>
                  </a:cubicBezTo>
                  <a:cubicBezTo>
                    <a:pt x="690" y="326"/>
                    <a:pt x="690" y="328"/>
                    <a:pt x="691" y="328"/>
                  </a:cubicBezTo>
                  <a:cubicBezTo>
                    <a:pt x="693" y="328"/>
                    <a:pt x="694" y="329"/>
                    <a:pt x="694" y="326"/>
                  </a:cubicBezTo>
                  <a:cubicBezTo>
                    <a:pt x="697" y="325"/>
                    <a:pt x="699" y="326"/>
                    <a:pt x="701" y="325"/>
                  </a:cubicBezTo>
                  <a:cubicBezTo>
                    <a:pt x="702" y="325"/>
                    <a:pt x="703" y="324"/>
                    <a:pt x="704" y="324"/>
                  </a:cubicBezTo>
                  <a:cubicBezTo>
                    <a:pt x="705" y="323"/>
                    <a:pt x="707" y="324"/>
                    <a:pt x="708" y="323"/>
                  </a:cubicBezTo>
                  <a:cubicBezTo>
                    <a:pt x="712" y="322"/>
                    <a:pt x="723" y="306"/>
                    <a:pt x="726" y="318"/>
                  </a:cubicBezTo>
                  <a:cubicBezTo>
                    <a:pt x="728" y="325"/>
                    <a:pt x="714" y="323"/>
                    <a:pt x="709" y="325"/>
                  </a:cubicBezTo>
                  <a:cubicBezTo>
                    <a:pt x="706" y="326"/>
                    <a:pt x="703" y="328"/>
                    <a:pt x="702" y="331"/>
                  </a:cubicBezTo>
                  <a:cubicBezTo>
                    <a:pt x="701" y="334"/>
                    <a:pt x="702" y="336"/>
                    <a:pt x="701" y="339"/>
                  </a:cubicBezTo>
                  <a:cubicBezTo>
                    <a:pt x="698" y="343"/>
                    <a:pt x="692" y="342"/>
                    <a:pt x="692" y="348"/>
                  </a:cubicBezTo>
                  <a:cubicBezTo>
                    <a:pt x="692" y="351"/>
                    <a:pt x="694" y="352"/>
                    <a:pt x="692" y="355"/>
                  </a:cubicBezTo>
                  <a:cubicBezTo>
                    <a:pt x="691" y="355"/>
                    <a:pt x="688" y="355"/>
                    <a:pt x="687" y="356"/>
                  </a:cubicBezTo>
                  <a:cubicBezTo>
                    <a:pt x="685" y="357"/>
                    <a:pt x="687" y="359"/>
                    <a:pt x="684" y="360"/>
                  </a:cubicBezTo>
                  <a:cubicBezTo>
                    <a:pt x="682" y="361"/>
                    <a:pt x="677" y="359"/>
                    <a:pt x="675" y="361"/>
                  </a:cubicBezTo>
                  <a:cubicBezTo>
                    <a:pt x="674" y="361"/>
                    <a:pt x="671" y="365"/>
                    <a:pt x="671" y="366"/>
                  </a:cubicBezTo>
                  <a:cubicBezTo>
                    <a:pt x="669" y="368"/>
                    <a:pt x="669" y="370"/>
                    <a:pt x="667" y="372"/>
                  </a:cubicBezTo>
                  <a:cubicBezTo>
                    <a:pt x="665" y="376"/>
                    <a:pt x="663" y="376"/>
                    <a:pt x="660" y="378"/>
                  </a:cubicBezTo>
                  <a:cubicBezTo>
                    <a:pt x="666" y="383"/>
                    <a:pt x="668" y="375"/>
                    <a:pt x="671" y="372"/>
                  </a:cubicBezTo>
                  <a:cubicBezTo>
                    <a:pt x="673" y="370"/>
                    <a:pt x="677" y="371"/>
                    <a:pt x="680" y="370"/>
                  </a:cubicBezTo>
                  <a:cubicBezTo>
                    <a:pt x="680" y="369"/>
                    <a:pt x="681" y="368"/>
                    <a:pt x="682" y="368"/>
                  </a:cubicBezTo>
                  <a:cubicBezTo>
                    <a:pt x="683" y="368"/>
                    <a:pt x="685" y="368"/>
                    <a:pt x="687" y="368"/>
                  </a:cubicBezTo>
                  <a:cubicBezTo>
                    <a:pt x="690" y="367"/>
                    <a:pt x="691" y="365"/>
                    <a:pt x="694" y="364"/>
                  </a:cubicBezTo>
                  <a:cubicBezTo>
                    <a:pt x="696" y="363"/>
                    <a:pt x="700" y="362"/>
                    <a:pt x="702" y="366"/>
                  </a:cubicBezTo>
                  <a:cubicBezTo>
                    <a:pt x="703" y="372"/>
                    <a:pt x="690" y="375"/>
                    <a:pt x="686" y="377"/>
                  </a:cubicBezTo>
                  <a:cubicBezTo>
                    <a:pt x="680" y="380"/>
                    <a:pt x="683" y="382"/>
                    <a:pt x="682" y="387"/>
                  </a:cubicBezTo>
                  <a:cubicBezTo>
                    <a:pt x="681" y="388"/>
                    <a:pt x="678" y="392"/>
                    <a:pt x="676" y="393"/>
                  </a:cubicBezTo>
                  <a:cubicBezTo>
                    <a:pt x="672" y="396"/>
                    <a:pt x="665" y="396"/>
                    <a:pt x="660" y="396"/>
                  </a:cubicBezTo>
                  <a:cubicBezTo>
                    <a:pt x="659" y="396"/>
                    <a:pt x="654" y="395"/>
                    <a:pt x="652" y="397"/>
                  </a:cubicBezTo>
                  <a:cubicBezTo>
                    <a:pt x="651" y="398"/>
                    <a:pt x="652" y="400"/>
                    <a:pt x="651" y="402"/>
                  </a:cubicBezTo>
                  <a:cubicBezTo>
                    <a:pt x="650" y="406"/>
                    <a:pt x="645" y="410"/>
                    <a:pt x="641" y="408"/>
                  </a:cubicBezTo>
                  <a:cubicBezTo>
                    <a:pt x="634" y="404"/>
                    <a:pt x="639" y="389"/>
                    <a:pt x="639" y="383"/>
                  </a:cubicBezTo>
                  <a:cubicBezTo>
                    <a:pt x="639" y="379"/>
                    <a:pt x="639" y="376"/>
                    <a:pt x="636" y="373"/>
                  </a:cubicBezTo>
                  <a:cubicBezTo>
                    <a:pt x="634" y="371"/>
                    <a:pt x="629" y="366"/>
                    <a:pt x="625" y="368"/>
                  </a:cubicBezTo>
                  <a:cubicBezTo>
                    <a:pt x="624" y="369"/>
                    <a:pt x="623" y="373"/>
                    <a:pt x="622" y="374"/>
                  </a:cubicBezTo>
                  <a:cubicBezTo>
                    <a:pt x="621" y="377"/>
                    <a:pt x="618" y="380"/>
                    <a:pt x="617" y="383"/>
                  </a:cubicBezTo>
                  <a:cubicBezTo>
                    <a:pt x="616" y="385"/>
                    <a:pt x="617" y="390"/>
                    <a:pt x="613" y="390"/>
                  </a:cubicBezTo>
                  <a:cubicBezTo>
                    <a:pt x="612" y="388"/>
                    <a:pt x="611" y="384"/>
                    <a:pt x="611" y="382"/>
                  </a:cubicBezTo>
                  <a:cubicBezTo>
                    <a:pt x="611" y="380"/>
                    <a:pt x="612" y="377"/>
                    <a:pt x="611" y="376"/>
                  </a:cubicBezTo>
                  <a:cubicBezTo>
                    <a:pt x="610" y="374"/>
                    <a:pt x="608" y="375"/>
                    <a:pt x="608" y="374"/>
                  </a:cubicBezTo>
                  <a:cubicBezTo>
                    <a:pt x="606" y="373"/>
                    <a:pt x="606" y="372"/>
                    <a:pt x="606" y="369"/>
                  </a:cubicBezTo>
                  <a:cubicBezTo>
                    <a:pt x="606" y="365"/>
                    <a:pt x="607" y="359"/>
                    <a:pt x="603" y="356"/>
                  </a:cubicBezTo>
                  <a:cubicBezTo>
                    <a:pt x="600" y="354"/>
                    <a:pt x="597" y="356"/>
                    <a:pt x="594" y="355"/>
                  </a:cubicBezTo>
                  <a:cubicBezTo>
                    <a:pt x="594" y="352"/>
                    <a:pt x="597" y="348"/>
                    <a:pt x="598" y="346"/>
                  </a:cubicBezTo>
                  <a:cubicBezTo>
                    <a:pt x="599" y="345"/>
                    <a:pt x="601" y="343"/>
                    <a:pt x="601" y="342"/>
                  </a:cubicBezTo>
                  <a:cubicBezTo>
                    <a:pt x="602" y="341"/>
                    <a:pt x="601" y="340"/>
                    <a:pt x="602" y="339"/>
                  </a:cubicBezTo>
                  <a:cubicBezTo>
                    <a:pt x="603" y="337"/>
                    <a:pt x="607" y="336"/>
                    <a:pt x="608" y="335"/>
                  </a:cubicBezTo>
                  <a:cubicBezTo>
                    <a:pt x="610" y="333"/>
                    <a:pt x="611" y="331"/>
                    <a:pt x="612" y="328"/>
                  </a:cubicBezTo>
                  <a:cubicBezTo>
                    <a:pt x="614" y="326"/>
                    <a:pt x="615" y="325"/>
                    <a:pt x="616" y="322"/>
                  </a:cubicBezTo>
                  <a:cubicBezTo>
                    <a:pt x="619" y="318"/>
                    <a:pt x="618" y="316"/>
                    <a:pt x="618" y="311"/>
                  </a:cubicBezTo>
                  <a:cubicBezTo>
                    <a:pt x="619" y="308"/>
                    <a:pt x="622" y="303"/>
                    <a:pt x="620" y="300"/>
                  </a:cubicBezTo>
                  <a:cubicBezTo>
                    <a:pt x="618" y="298"/>
                    <a:pt x="612" y="299"/>
                    <a:pt x="610" y="300"/>
                  </a:cubicBezTo>
                  <a:cubicBezTo>
                    <a:pt x="608" y="301"/>
                    <a:pt x="607" y="304"/>
                    <a:pt x="605" y="305"/>
                  </a:cubicBezTo>
                  <a:cubicBezTo>
                    <a:pt x="604" y="307"/>
                    <a:pt x="604" y="306"/>
                    <a:pt x="603" y="309"/>
                  </a:cubicBezTo>
                  <a:cubicBezTo>
                    <a:pt x="603" y="310"/>
                    <a:pt x="604" y="312"/>
                    <a:pt x="604" y="313"/>
                  </a:cubicBezTo>
                  <a:cubicBezTo>
                    <a:pt x="603" y="316"/>
                    <a:pt x="599" y="317"/>
                    <a:pt x="597" y="318"/>
                  </a:cubicBezTo>
                  <a:cubicBezTo>
                    <a:pt x="595" y="321"/>
                    <a:pt x="592" y="323"/>
                    <a:pt x="590" y="326"/>
                  </a:cubicBezTo>
                  <a:cubicBezTo>
                    <a:pt x="584" y="334"/>
                    <a:pt x="581" y="343"/>
                    <a:pt x="581" y="353"/>
                  </a:cubicBezTo>
                  <a:cubicBezTo>
                    <a:pt x="582" y="355"/>
                    <a:pt x="581" y="358"/>
                    <a:pt x="581" y="361"/>
                  </a:cubicBezTo>
                  <a:cubicBezTo>
                    <a:pt x="582" y="364"/>
                    <a:pt x="580" y="369"/>
                    <a:pt x="581" y="372"/>
                  </a:cubicBezTo>
                  <a:cubicBezTo>
                    <a:pt x="590" y="372"/>
                    <a:pt x="579" y="377"/>
                    <a:pt x="578" y="381"/>
                  </a:cubicBezTo>
                  <a:cubicBezTo>
                    <a:pt x="576" y="384"/>
                    <a:pt x="582" y="394"/>
                    <a:pt x="575" y="395"/>
                  </a:cubicBezTo>
                  <a:cubicBezTo>
                    <a:pt x="572" y="392"/>
                    <a:pt x="574" y="389"/>
                    <a:pt x="573" y="387"/>
                  </a:cubicBezTo>
                  <a:cubicBezTo>
                    <a:pt x="573" y="387"/>
                    <a:pt x="571" y="384"/>
                    <a:pt x="572" y="385"/>
                  </a:cubicBezTo>
                  <a:cubicBezTo>
                    <a:pt x="571" y="383"/>
                    <a:pt x="571" y="381"/>
                    <a:pt x="571" y="378"/>
                  </a:cubicBezTo>
                  <a:cubicBezTo>
                    <a:pt x="571" y="376"/>
                    <a:pt x="571" y="373"/>
                    <a:pt x="571" y="371"/>
                  </a:cubicBezTo>
                  <a:cubicBezTo>
                    <a:pt x="571" y="368"/>
                    <a:pt x="570" y="366"/>
                    <a:pt x="570" y="363"/>
                  </a:cubicBezTo>
                  <a:cubicBezTo>
                    <a:pt x="569" y="363"/>
                    <a:pt x="568" y="363"/>
                    <a:pt x="567" y="364"/>
                  </a:cubicBezTo>
                  <a:cubicBezTo>
                    <a:pt x="566" y="361"/>
                    <a:pt x="566" y="358"/>
                    <a:pt x="564" y="355"/>
                  </a:cubicBezTo>
                  <a:cubicBezTo>
                    <a:pt x="563" y="354"/>
                    <a:pt x="562" y="349"/>
                    <a:pt x="561" y="348"/>
                  </a:cubicBezTo>
                  <a:cubicBezTo>
                    <a:pt x="555" y="343"/>
                    <a:pt x="554" y="359"/>
                    <a:pt x="554" y="362"/>
                  </a:cubicBezTo>
                  <a:cubicBezTo>
                    <a:pt x="554" y="365"/>
                    <a:pt x="554" y="366"/>
                    <a:pt x="555" y="368"/>
                  </a:cubicBezTo>
                  <a:cubicBezTo>
                    <a:pt x="555" y="370"/>
                    <a:pt x="556" y="370"/>
                    <a:pt x="556" y="372"/>
                  </a:cubicBezTo>
                  <a:cubicBezTo>
                    <a:pt x="553" y="372"/>
                    <a:pt x="551" y="372"/>
                    <a:pt x="549" y="372"/>
                  </a:cubicBezTo>
                  <a:cubicBezTo>
                    <a:pt x="548" y="374"/>
                    <a:pt x="549" y="377"/>
                    <a:pt x="548" y="379"/>
                  </a:cubicBezTo>
                  <a:cubicBezTo>
                    <a:pt x="546" y="377"/>
                    <a:pt x="544" y="372"/>
                    <a:pt x="541" y="372"/>
                  </a:cubicBezTo>
                  <a:cubicBezTo>
                    <a:pt x="537" y="372"/>
                    <a:pt x="535" y="377"/>
                    <a:pt x="534" y="379"/>
                  </a:cubicBezTo>
                  <a:cubicBezTo>
                    <a:pt x="532" y="382"/>
                    <a:pt x="531" y="384"/>
                    <a:pt x="529" y="387"/>
                  </a:cubicBezTo>
                  <a:cubicBezTo>
                    <a:pt x="528" y="389"/>
                    <a:pt x="527" y="390"/>
                    <a:pt x="525" y="393"/>
                  </a:cubicBezTo>
                  <a:cubicBezTo>
                    <a:pt x="525" y="395"/>
                    <a:pt x="522" y="398"/>
                    <a:pt x="522" y="400"/>
                  </a:cubicBezTo>
                  <a:cubicBezTo>
                    <a:pt x="521" y="403"/>
                    <a:pt x="522" y="407"/>
                    <a:pt x="525" y="408"/>
                  </a:cubicBezTo>
                  <a:cubicBezTo>
                    <a:pt x="529" y="409"/>
                    <a:pt x="532" y="403"/>
                    <a:pt x="534" y="400"/>
                  </a:cubicBezTo>
                  <a:cubicBezTo>
                    <a:pt x="537" y="396"/>
                    <a:pt x="537" y="397"/>
                    <a:pt x="542" y="397"/>
                  </a:cubicBezTo>
                  <a:cubicBezTo>
                    <a:pt x="545" y="397"/>
                    <a:pt x="547" y="395"/>
                    <a:pt x="549" y="396"/>
                  </a:cubicBezTo>
                  <a:cubicBezTo>
                    <a:pt x="550" y="398"/>
                    <a:pt x="548" y="399"/>
                    <a:pt x="548" y="401"/>
                  </a:cubicBezTo>
                  <a:cubicBezTo>
                    <a:pt x="547" y="404"/>
                    <a:pt x="548" y="406"/>
                    <a:pt x="546" y="408"/>
                  </a:cubicBezTo>
                  <a:cubicBezTo>
                    <a:pt x="544" y="409"/>
                    <a:pt x="542" y="408"/>
                    <a:pt x="539" y="409"/>
                  </a:cubicBezTo>
                  <a:cubicBezTo>
                    <a:pt x="536" y="410"/>
                    <a:pt x="535" y="414"/>
                    <a:pt x="536" y="417"/>
                  </a:cubicBezTo>
                  <a:cubicBezTo>
                    <a:pt x="538" y="426"/>
                    <a:pt x="549" y="428"/>
                    <a:pt x="556" y="425"/>
                  </a:cubicBezTo>
                  <a:cubicBezTo>
                    <a:pt x="559" y="424"/>
                    <a:pt x="560" y="423"/>
                    <a:pt x="559" y="420"/>
                  </a:cubicBezTo>
                  <a:cubicBezTo>
                    <a:pt x="558" y="417"/>
                    <a:pt x="555" y="416"/>
                    <a:pt x="559" y="413"/>
                  </a:cubicBezTo>
                  <a:cubicBezTo>
                    <a:pt x="560" y="412"/>
                    <a:pt x="562" y="412"/>
                    <a:pt x="564" y="410"/>
                  </a:cubicBezTo>
                  <a:cubicBezTo>
                    <a:pt x="566" y="409"/>
                    <a:pt x="567" y="407"/>
                    <a:pt x="569" y="405"/>
                  </a:cubicBezTo>
                  <a:cubicBezTo>
                    <a:pt x="570" y="404"/>
                    <a:pt x="572" y="403"/>
                    <a:pt x="574" y="402"/>
                  </a:cubicBezTo>
                  <a:cubicBezTo>
                    <a:pt x="575" y="401"/>
                    <a:pt x="580" y="400"/>
                    <a:pt x="581" y="400"/>
                  </a:cubicBezTo>
                  <a:cubicBezTo>
                    <a:pt x="585" y="403"/>
                    <a:pt x="576" y="408"/>
                    <a:pt x="575" y="410"/>
                  </a:cubicBezTo>
                  <a:cubicBezTo>
                    <a:pt x="571" y="414"/>
                    <a:pt x="571" y="418"/>
                    <a:pt x="566" y="421"/>
                  </a:cubicBezTo>
                  <a:cubicBezTo>
                    <a:pt x="569" y="426"/>
                    <a:pt x="570" y="427"/>
                    <a:pt x="565" y="430"/>
                  </a:cubicBezTo>
                  <a:cubicBezTo>
                    <a:pt x="559" y="432"/>
                    <a:pt x="554" y="430"/>
                    <a:pt x="549" y="432"/>
                  </a:cubicBezTo>
                  <a:cubicBezTo>
                    <a:pt x="544" y="433"/>
                    <a:pt x="542" y="434"/>
                    <a:pt x="537" y="434"/>
                  </a:cubicBezTo>
                  <a:cubicBezTo>
                    <a:pt x="534" y="434"/>
                    <a:pt x="530" y="433"/>
                    <a:pt x="528" y="435"/>
                  </a:cubicBezTo>
                  <a:cubicBezTo>
                    <a:pt x="525" y="438"/>
                    <a:pt x="527" y="443"/>
                    <a:pt x="520" y="444"/>
                  </a:cubicBezTo>
                  <a:cubicBezTo>
                    <a:pt x="514" y="444"/>
                    <a:pt x="508" y="440"/>
                    <a:pt x="503" y="443"/>
                  </a:cubicBezTo>
                  <a:cubicBezTo>
                    <a:pt x="502" y="444"/>
                    <a:pt x="502" y="445"/>
                    <a:pt x="500" y="446"/>
                  </a:cubicBezTo>
                  <a:cubicBezTo>
                    <a:pt x="499" y="446"/>
                    <a:pt x="498" y="446"/>
                    <a:pt x="498" y="446"/>
                  </a:cubicBezTo>
                  <a:cubicBezTo>
                    <a:pt x="496" y="446"/>
                    <a:pt x="495" y="447"/>
                    <a:pt x="495" y="448"/>
                  </a:cubicBezTo>
                  <a:cubicBezTo>
                    <a:pt x="493" y="449"/>
                    <a:pt x="489" y="449"/>
                    <a:pt x="487" y="450"/>
                  </a:cubicBezTo>
                  <a:cubicBezTo>
                    <a:pt x="484" y="452"/>
                    <a:pt x="480" y="457"/>
                    <a:pt x="478" y="460"/>
                  </a:cubicBezTo>
                  <a:cubicBezTo>
                    <a:pt x="474" y="463"/>
                    <a:pt x="476" y="467"/>
                    <a:pt x="476" y="472"/>
                  </a:cubicBezTo>
                  <a:cubicBezTo>
                    <a:pt x="473" y="472"/>
                    <a:pt x="469" y="470"/>
                    <a:pt x="467" y="471"/>
                  </a:cubicBezTo>
                  <a:cubicBezTo>
                    <a:pt x="466" y="472"/>
                    <a:pt x="462" y="476"/>
                    <a:pt x="462" y="478"/>
                  </a:cubicBezTo>
                  <a:cubicBezTo>
                    <a:pt x="460" y="481"/>
                    <a:pt x="461" y="482"/>
                    <a:pt x="457" y="484"/>
                  </a:cubicBezTo>
                  <a:cubicBezTo>
                    <a:pt x="454" y="486"/>
                    <a:pt x="451" y="486"/>
                    <a:pt x="447" y="487"/>
                  </a:cubicBezTo>
                  <a:cubicBezTo>
                    <a:pt x="447" y="489"/>
                    <a:pt x="448" y="491"/>
                    <a:pt x="447" y="493"/>
                  </a:cubicBezTo>
                  <a:cubicBezTo>
                    <a:pt x="447" y="495"/>
                    <a:pt x="447" y="497"/>
                    <a:pt x="446" y="499"/>
                  </a:cubicBezTo>
                  <a:cubicBezTo>
                    <a:pt x="445" y="501"/>
                    <a:pt x="444" y="501"/>
                    <a:pt x="443" y="502"/>
                  </a:cubicBezTo>
                  <a:cubicBezTo>
                    <a:pt x="440" y="505"/>
                    <a:pt x="441" y="511"/>
                    <a:pt x="441" y="515"/>
                  </a:cubicBezTo>
                  <a:cubicBezTo>
                    <a:pt x="444" y="516"/>
                    <a:pt x="453" y="512"/>
                    <a:pt x="455" y="509"/>
                  </a:cubicBezTo>
                  <a:cubicBezTo>
                    <a:pt x="456" y="507"/>
                    <a:pt x="457" y="504"/>
                    <a:pt x="458" y="501"/>
                  </a:cubicBezTo>
                  <a:cubicBezTo>
                    <a:pt x="459" y="500"/>
                    <a:pt x="461" y="498"/>
                    <a:pt x="462" y="497"/>
                  </a:cubicBezTo>
                  <a:cubicBezTo>
                    <a:pt x="464" y="498"/>
                    <a:pt x="464" y="499"/>
                    <a:pt x="467" y="498"/>
                  </a:cubicBezTo>
                  <a:cubicBezTo>
                    <a:pt x="470" y="497"/>
                    <a:pt x="469" y="495"/>
                    <a:pt x="470" y="494"/>
                  </a:cubicBezTo>
                  <a:cubicBezTo>
                    <a:pt x="471" y="492"/>
                    <a:pt x="476" y="491"/>
                    <a:pt x="475" y="488"/>
                  </a:cubicBezTo>
                  <a:cubicBezTo>
                    <a:pt x="478" y="487"/>
                    <a:pt x="488" y="490"/>
                    <a:pt x="489" y="484"/>
                  </a:cubicBezTo>
                  <a:cubicBezTo>
                    <a:pt x="492" y="484"/>
                    <a:pt x="493" y="485"/>
                    <a:pt x="495" y="483"/>
                  </a:cubicBezTo>
                  <a:cubicBezTo>
                    <a:pt x="498" y="481"/>
                    <a:pt x="498" y="474"/>
                    <a:pt x="501" y="472"/>
                  </a:cubicBezTo>
                  <a:cubicBezTo>
                    <a:pt x="504" y="470"/>
                    <a:pt x="509" y="471"/>
                    <a:pt x="510" y="467"/>
                  </a:cubicBezTo>
                  <a:cubicBezTo>
                    <a:pt x="510" y="467"/>
                    <a:pt x="510" y="465"/>
                    <a:pt x="510" y="464"/>
                  </a:cubicBezTo>
                  <a:cubicBezTo>
                    <a:pt x="511" y="466"/>
                    <a:pt x="511" y="467"/>
                    <a:pt x="510" y="467"/>
                  </a:cubicBezTo>
                  <a:cubicBezTo>
                    <a:pt x="512" y="471"/>
                    <a:pt x="521" y="470"/>
                    <a:pt x="524" y="469"/>
                  </a:cubicBezTo>
                  <a:cubicBezTo>
                    <a:pt x="530" y="468"/>
                    <a:pt x="531" y="465"/>
                    <a:pt x="535" y="461"/>
                  </a:cubicBezTo>
                  <a:cubicBezTo>
                    <a:pt x="536" y="459"/>
                    <a:pt x="538" y="455"/>
                    <a:pt x="541" y="454"/>
                  </a:cubicBezTo>
                  <a:cubicBezTo>
                    <a:pt x="542" y="456"/>
                    <a:pt x="543" y="458"/>
                    <a:pt x="543" y="460"/>
                  </a:cubicBezTo>
                  <a:cubicBezTo>
                    <a:pt x="545" y="460"/>
                    <a:pt x="546" y="460"/>
                    <a:pt x="548" y="460"/>
                  </a:cubicBezTo>
                  <a:cubicBezTo>
                    <a:pt x="553" y="459"/>
                    <a:pt x="553" y="453"/>
                    <a:pt x="557" y="451"/>
                  </a:cubicBezTo>
                  <a:cubicBezTo>
                    <a:pt x="558" y="450"/>
                    <a:pt x="559" y="449"/>
                    <a:pt x="560" y="449"/>
                  </a:cubicBezTo>
                  <a:cubicBezTo>
                    <a:pt x="561" y="450"/>
                    <a:pt x="561" y="450"/>
                    <a:pt x="562" y="450"/>
                  </a:cubicBezTo>
                  <a:cubicBezTo>
                    <a:pt x="564" y="449"/>
                    <a:pt x="564" y="446"/>
                    <a:pt x="565" y="445"/>
                  </a:cubicBezTo>
                  <a:cubicBezTo>
                    <a:pt x="567" y="444"/>
                    <a:pt x="567" y="447"/>
                    <a:pt x="569" y="446"/>
                  </a:cubicBezTo>
                  <a:cubicBezTo>
                    <a:pt x="571" y="446"/>
                    <a:pt x="576" y="442"/>
                    <a:pt x="578" y="441"/>
                  </a:cubicBezTo>
                  <a:cubicBezTo>
                    <a:pt x="580" y="439"/>
                    <a:pt x="584" y="437"/>
                    <a:pt x="586" y="435"/>
                  </a:cubicBezTo>
                  <a:cubicBezTo>
                    <a:pt x="590" y="440"/>
                    <a:pt x="586" y="447"/>
                    <a:pt x="596" y="445"/>
                  </a:cubicBezTo>
                  <a:cubicBezTo>
                    <a:pt x="600" y="444"/>
                    <a:pt x="603" y="440"/>
                    <a:pt x="606" y="437"/>
                  </a:cubicBezTo>
                  <a:cubicBezTo>
                    <a:pt x="609" y="435"/>
                    <a:pt x="610" y="434"/>
                    <a:pt x="612" y="431"/>
                  </a:cubicBezTo>
                  <a:cubicBezTo>
                    <a:pt x="616" y="434"/>
                    <a:pt x="623" y="422"/>
                    <a:pt x="625" y="419"/>
                  </a:cubicBezTo>
                  <a:cubicBezTo>
                    <a:pt x="625" y="420"/>
                    <a:pt x="625" y="423"/>
                    <a:pt x="625" y="424"/>
                  </a:cubicBezTo>
                  <a:cubicBezTo>
                    <a:pt x="624" y="426"/>
                    <a:pt x="621" y="427"/>
                    <a:pt x="621" y="429"/>
                  </a:cubicBezTo>
                  <a:cubicBezTo>
                    <a:pt x="621" y="435"/>
                    <a:pt x="631" y="436"/>
                    <a:pt x="636" y="435"/>
                  </a:cubicBezTo>
                  <a:cubicBezTo>
                    <a:pt x="642" y="433"/>
                    <a:pt x="647" y="430"/>
                    <a:pt x="653" y="429"/>
                  </a:cubicBezTo>
                  <a:cubicBezTo>
                    <a:pt x="660" y="427"/>
                    <a:pt x="667" y="425"/>
                    <a:pt x="674" y="422"/>
                  </a:cubicBezTo>
                  <a:cubicBezTo>
                    <a:pt x="675" y="425"/>
                    <a:pt x="674" y="428"/>
                    <a:pt x="670" y="428"/>
                  </a:cubicBezTo>
                  <a:cubicBezTo>
                    <a:pt x="669" y="432"/>
                    <a:pt x="674" y="436"/>
                    <a:pt x="669" y="439"/>
                  </a:cubicBezTo>
                  <a:cubicBezTo>
                    <a:pt x="665" y="441"/>
                    <a:pt x="653" y="440"/>
                    <a:pt x="652" y="435"/>
                  </a:cubicBezTo>
                  <a:cubicBezTo>
                    <a:pt x="651" y="435"/>
                    <a:pt x="649" y="435"/>
                    <a:pt x="648" y="435"/>
                  </a:cubicBezTo>
                  <a:cubicBezTo>
                    <a:pt x="645" y="435"/>
                    <a:pt x="644" y="436"/>
                    <a:pt x="642" y="437"/>
                  </a:cubicBezTo>
                  <a:cubicBezTo>
                    <a:pt x="640" y="437"/>
                    <a:pt x="639" y="437"/>
                    <a:pt x="637" y="437"/>
                  </a:cubicBezTo>
                  <a:cubicBezTo>
                    <a:pt x="634" y="437"/>
                    <a:pt x="633" y="439"/>
                    <a:pt x="630" y="440"/>
                  </a:cubicBezTo>
                  <a:cubicBezTo>
                    <a:pt x="627" y="441"/>
                    <a:pt x="622" y="443"/>
                    <a:pt x="624" y="447"/>
                  </a:cubicBezTo>
                  <a:cubicBezTo>
                    <a:pt x="626" y="451"/>
                    <a:pt x="634" y="452"/>
                    <a:pt x="638" y="452"/>
                  </a:cubicBezTo>
                  <a:cubicBezTo>
                    <a:pt x="639" y="455"/>
                    <a:pt x="638" y="455"/>
                    <a:pt x="637" y="457"/>
                  </a:cubicBezTo>
                  <a:cubicBezTo>
                    <a:pt x="635" y="460"/>
                    <a:pt x="633" y="459"/>
                    <a:pt x="631" y="461"/>
                  </a:cubicBezTo>
                  <a:cubicBezTo>
                    <a:pt x="630" y="457"/>
                    <a:pt x="626" y="453"/>
                    <a:pt x="622" y="451"/>
                  </a:cubicBezTo>
                  <a:cubicBezTo>
                    <a:pt x="622" y="453"/>
                    <a:pt x="622" y="454"/>
                    <a:pt x="622" y="455"/>
                  </a:cubicBezTo>
                  <a:cubicBezTo>
                    <a:pt x="622" y="458"/>
                    <a:pt x="623" y="458"/>
                    <a:pt x="624" y="460"/>
                  </a:cubicBezTo>
                  <a:cubicBezTo>
                    <a:pt x="625" y="463"/>
                    <a:pt x="625" y="466"/>
                    <a:pt x="625" y="469"/>
                  </a:cubicBezTo>
                  <a:cubicBezTo>
                    <a:pt x="624" y="473"/>
                    <a:pt x="623" y="480"/>
                    <a:pt x="618" y="482"/>
                  </a:cubicBezTo>
                  <a:cubicBezTo>
                    <a:pt x="619" y="476"/>
                    <a:pt x="620" y="470"/>
                    <a:pt x="616" y="465"/>
                  </a:cubicBezTo>
                  <a:cubicBezTo>
                    <a:pt x="615" y="465"/>
                    <a:pt x="613" y="460"/>
                    <a:pt x="612" y="460"/>
                  </a:cubicBezTo>
                  <a:cubicBezTo>
                    <a:pt x="609" y="461"/>
                    <a:pt x="609" y="466"/>
                    <a:pt x="609" y="468"/>
                  </a:cubicBezTo>
                  <a:cubicBezTo>
                    <a:pt x="609" y="470"/>
                    <a:pt x="609" y="471"/>
                    <a:pt x="608" y="473"/>
                  </a:cubicBezTo>
                  <a:cubicBezTo>
                    <a:pt x="606" y="474"/>
                    <a:pt x="604" y="474"/>
                    <a:pt x="603" y="475"/>
                  </a:cubicBezTo>
                  <a:cubicBezTo>
                    <a:pt x="601" y="476"/>
                    <a:pt x="601" y="477"/>
                    <a:pt x="600" y="478"/>
                  </a:cubicBezTo>
                  <a:cubicBezTo>
                    <a:pt x="597" y="481"/>
                    <a:pt x="593" y="485"/>
                    <a:pt x="588" y="484"/>
                  </a:cubicBezTo>
                  <a:cubicBezTo>
                    <a:pt x="588" y="482"/>
                    <a:pt x="588" y="480"/>
                    <a:pt x="588" y="479"/>
                  </a:cubicBezTo>
                  <a:cubicBezTo>
                    <a:pt x="589" y="479"/>
                    <a:pt x="590" y="479"/>
                    <a:pt x="591" y="478"/>
                  </a:cubicBezTo>
                  <a:cubicBezTo>
                    <a:pt x="593" y="473"/>
                    <a:pt x="587" y="472"/>
                    <a:pt x="583" y="474"/>
                  </a:cubicBezTo>
                  <a:cubicBezTo>
                    <a:pt x="580" y="475"/>
                    <a:pt x="579" y="476"/>
                    <a:pt x="578" y="478"/>
                  </a:cubicBezTo>
                  <a:cubicBezTo>
                    <a:pt x="575" y="481"/>
                    <a:pt x="575" y="481"/>
                    <a:pt x="575" y="485"/>
                  </a:cubicBezTo>
                  <a:cubicBezTo>
                    <a:pt x="575" y="488"/>
                    <a:pt x="574" y="490"/>
                    <a:pt x="577" y="491"/>
                  </a:cubicBezTo>
                  <a:cubicBezTo>
                    <a:pt x="580" y="492"/>
                    <a:pt x="586" y="490"/>
                    <a:pt x="589" y="492"/>
                  </a:cubicBezTo>
                  <a:cubicBezTo>
                    <a:pt x="592" y="493"/>
                    <a:pt x="591" y="499"/>
                    <a:pt x="591" y="502"/>
                  </a:cubicBezTo>
                  <a:cubicBezTo>
                    <a:pt x="587" y="503"/>
                    <a:pt x="582" y="504"/>
                    <a:pt x="578" y="503"/>
                  </a:cubicBezTo>
                  <a:cubicBezTo>
                    <a:pt x="576" y="503"/>
                    <a:pt x="575" y="503"/>
                    <a:pt x="574" y="503"/>
                  </a:cubicBezTo>
                  <a:cubicBezTo>
                    <a:pt x="573" y="503"/>
                    <a:pt x="572" y="502"/>
                    <a:pt x="571" y="501"/>
                  </a:cubicBezTo>
                  <a:cubicBezTo>
                    <a:pt x="571" y="501"/>
                    <a:pt x="571" y="500"/>
                    <a:pt x="570" y="499"/>
                  </a:cubicBezTo>
                  <a:cubicBezTo>
                    <a:pt x="562" y="495"/>
                    <a:pt x="558" y="502"/>
                    <a:pt x="555" y="509"/>
                  </a:cubicBezTo>
                  <a:cubicBezTo>
                    <a:pt x="553" y="513"/>
                    <a:pt x="547" y="517"/>
                    <a:pt x="547" y="522"/>
                  </a:cubicBezTo>
                  <a:cubicBezTo>
                    <a:pt x="548" y="529"/>
                    <a:pt x="556" y="525"/>
                    <a:pt x="557" y="529"/>
                  </a:cubicBezTo>
                  <a:cubicBezTo>
                    <a:pt x="558" y="533"/>
                    <a:pt x="553" y="534"/>
                    <a:pt x="551" y="537"/>
                  </a:cubicBezTo>
                  <a:cubicBezTo>
                    <a:pt x="549" y="539"/>
                    <a:pt x="547" y="545"/>
                    <a:pt x="548" y="548"/>
                  </a:cubicBezTo>
                  <a:cubicBezTo>
                    <a:pt x="554" y="550"/>
                    <a:pt x="563" y="543"/>
                    <a:pt x="567" y="539"/>
                  </a:cubicBezTo>
                  <a:cubicBezTo>
                    <a:pt x="569" y="537"/>
                    <a:pt x="569" y="537"/>
                    <a:pt x="571" y="535"/>
                  </a:cubicBezTo>
                  <a:cubicBezTo>
                    <a:pt x="573" y="531"/>
                    <a:pt x="576" y="527"/>
                    <a:pt x="579" y="523"/>
                  </a:cubicBezTo>
                  <a:cubicBezTo>
                    <a:pt x="582" y="528"/>
                    <a:pt x="580" y="532"/>
                    <a:pt x="579" y="536"/>
                  </a:cubicBezTo>
                  <a:cubicBezTo>
                    <a:pt x="578" y="541"/>
                    <a:pt x="578" y="542"/>
                    <a:pt x="573" y="544"/>
                  </a:cubicBezTo>
                  <a:cubicBezTo>
                    <a:pt x="571" y="546"/>
                    <a:pt x="567" y="546"/>
                    <a:pt x="566" y="549"/>
                  </a:cubicBezTo>
                  <a:cubicBezTo>
                    <a:pt x="566" y="552"/>
                    <a:pt x="566" y="556"/>
                    <a:pt x="568" y="557"/>
                  </a:cubicBezTo>
                  <a:cubicBezTo>
                    <a:pt x="566" y="558"/>
                    <a:pt x="563" y="556"/>
                    <a:pt x="561" y="556"/>
                  </a:cubicBezTo>
                  <a:cubicBezTo>
                    <a:pt x="558" y="556"/>
                    <a:pt x="554" y="555"/>
                    <a:pt x="552" y="556"/>
                  </a:cubicBezTo>
                  <a:cubicBezTo>
                    <a:pt x="548" y="557"/>
                    <a:pt x="546" y="560"/>
                    <a:pt x="543" y="563"/>
                  </a:cubicBezTo>
                  <a:cubicBezTo>
                    <a:pt x="541" y="565"/>
                    <a:pt x="538" y="566"/>
                    <a:pt x="535" y="568"/>
                  </a:cubicBezTo>
                  <a:cubicBezTo>
                    <a:pt x="533" y="569"/>
                    <a:pt x="525" y="573"/>
                    <a:pt x="525" y="577"/>
                  </a:cubicBezTo>
                  <a:cubicBezTo>
                    <a:pt x="525" y="581"/>
                    <a:pt x="531" y="582"/>
                    <a:pt x="531" y="584"/>
                  </a:cubicBezTo>
                  <a:cubicBezTo>
                    <a:pt x="533" y="588"/>
                    <a:pt x="529" y="585"/>
                    <a:pt x="527" y="587"/>
                  </a:cubicBezTo>
                  <a:cubicBezTo>
                    <a:pt x="524" y="588"/>
                    <a:pt x="526" y="590"/>
                    <a:pt x="525" y="591"/>
                  </a:cubicBezTo>
                  <a:cubicBezTo>
                    <a:pt x="523" y="592"/>
                    <a:pt x="523" y="592"/>
                    <a:pt x="522" y="593"/>
                  </a:cubicBezTo>
                  <a:cubicBezTo>
                    <a:pt x="518" y="596"/>
                    <a:pt x="516" y="600"/>
                    <a:pt x="516" y="605"/>
                  </a:cubicBezTo>
                  <a:cubicBezTo>
                    <a:pt x="520" y="606"/>
                    <a:pt x="524" y="603"/>
                    <a:pt x="528" y="602"/>
                  </a:cubicBezTo>
                  <a:cubicBezTo>
                    <a:pt x="533" y="600"/>
                    <a:pt x="540" y="599"/>
                    <a:pt x="546" y="600"/>
                  </a:cubicBezTo>
                  <a:cubicBezTo>
                    <a:pt x="548" y="600"/>
                    <a:pt x="550" y="601"/>
                    <a:pt x="552" y="601"/>
                  </a:cubicBezTo>
                  <a:cubicBezTo>
                    <a:pt x="555" y="601"/>
                    <a:pt x="558" y="601"/>
                    <a:pt x="559" y="604"/>
                  </a:cubicBezTo>
                  <a:cubicBezTo>
                    <a:pt x="559" y="604"/>
                    <a:pt x="559" y="605"/>
                    <a:pt x="559" y="605"/>
                  </a:cubicBezTo>
                  <a:cubicBezTo>
                    <a:pt x="558" y="605"/>
                    <a:pt x="558" y="606"/>
                    <a:pt x="558" y="607"/>
                  </a:cubicBezTo>
                  <a:cubicBezTo>
                    <a:pt x="556" y="608"/>
                    <a:pt x="551" y="607"/>
                    <a:pt x="548" y="607"/>
                  </a:cubicBezTo>
                  <a:cubicBezTo>
                    <a:pt x="542" y="607"/>
                    <a:pt x="528" y="605"/>
                    <a:pt x="523" y="610"/>
                  </a:cubicBezTo>
                  <a:cubicBezTo>
                    <a:pt x="518" y="613"/>
                    <a:pt x="519" y="622"/>
                    <a:pt x="516" y="627"/>
                  </a:cubicBezTo>
                  <a:cubicBezTo>
                    <a:pt x="513" y="623"/>
                    <a:pt x="515" y="615"/>
                    <a:pt x="509" y="614"/>
                  </a:cubicBezTo>
                  <a:cubicBezTo>
                    <a:pt x="505" y="612"/>
                    <a:pt x="503" y="617"/>
                    <a:pt x="503" y="620"/>
                  </a:cubicBezTo>
                  <a:cubicBezTo>
                    <a:pt x="502" y="626"/>
                    <a:pt x="503" y="625"/>
                    <a:pt x="499" y="629"/>
                  </a:cubicBezTo>
                  <a:cubicBezTo>
                    <a:pt x="495" y="632"/>
                    <a:pt x="496" y="634"/>
                    <a:pt x="495" y="639"/>
                  </a:cubicBezTo>
                  <a:cubicBezTo>
                    <a:pt x="493" y="640"/>
                    <a:pt x="491" y="642"/>
                    <a:pt x="488" y="643"/>
                  </a:cubicBezTo>
                  <a:cubicBezTo>
                    <a:pt x="486" y="644"/>
                    <a:pt x="484" y="643"/>
                    <a:pt x="482" y="644"/>
                  </a:cubicBezTo>
                  <a:cubicBezTo>
                    <a:pt x="477" y="646"/>
                    <a:pt x="482" y="647"/>
                    <a:pt x="483" y="650"/>
                  </a:cubicBezTo>
                  <a:cubicBezTo>
                    <a:pt x="484" y="652"/>
                    <a:pt x="483" y="653"/>
                    <a:pt x="484" y="655"/>
                  </a:cubicBezTo>
                  <a:cubicBezTo>
                    <a:pt x="484" y="656"/>
                    <a:pt x="486" y="657"/>
                    <a:pt x="487" y="657"/>
                  </a:cubicBezTo>
                  <a:cubicBezTo>
                    <a:pt x="490" y="659"/>
                    <a:pt x="495" y="661"/>
                    <a:pt x="497" y="665"/>
                  </a:cubicBezTo>
                  <a:cubicBezTo>
                    <a:pt x="489" y="666"/>
                    <a:pt x="480" y="664"/>
                    <a:pt x="473" y="666"/>
                  </a:cubicBezTo>
                  <a:cubicBezTo>
                    <a:pt x="469" y="667"/>
                    <a:pt x="468" y="667"/>
                    <a:pt x="467" y="670"/>
                  </a:cubicBezTo>
                  <a:cubicBezTo>
                    <a:pt x="466" y="673"/>
                    <a:pt x="466" y="674"/>
                    <a:pt x="467" y="676"/>
                  </a:cubicBezTo>
                  <a:cubicBezTo>
                    <a:pt x="467" y="677"/>
                    <a:pt x="469" y="676"/>
                    <a:pt x="468" y="679"/>
                  </a:cubicBezTo>
                  <a:cubicBezTo>
                    <a:pt x="465" y="679"/>
                    <a:pt x="465" y="680"/>
                    <a:pt x="464" y="682"/>
                  </a:cubicBezTo>
                  <a:cubicBezTo>
                    <a:pt x="462" y="683"/>
                    <a:pt x="456" y="684"/>
                    <a:pt x="455" y="687"/>
                  </a:cubicBezTo>
                  <a:cubicBezTo>
                    <a:pt x="454" y="689"/>
                    <a:pt x="455" y="690"/>
                    <a:pt x="456" y="691"/>
                  </a:cubicBezTo>
                  <a:cubicBezTo>
                    <a:pt x="457" y="694"/>
                    <a:pt x="457" y="695"/>
                    <a:pt x="458" y="699"/>
                  </a:cubicBezTo>
                  <a:cubicBezTo>
                    <a:pt x="461" y="699"/>
                    <a:pt x="465" y="699"/>
                    <a:pt x="468" y="699"/>
                  </a:cubicBezTo>
                  <a:cubicBezTo>
                    <a:pt x="472" y="698"/>
                    <a:pt x="476" y="696"/>
                    <a:pt x="476" y="702"/>
                  </a:cubicBezTo>
                  <a:cubicBezTo>
                    <a:pt x="475" y="705"/>
                    <a:pt x="471" y="706"/>
                    <a:pt x="470" y="708"/>
                  </a:cubicBezTo>
                  <a:cubicBezTo>
                    <a:pt x="467" y="711"/>
                    <a:pt x="466" y="714"/>
                    <a:pt x="462" y="713"/>
                  </a:cubicBezTo>
                  <a:cubicBezTo>
                    <a:pt x="460" y="709"/>
                    <a:pt x="462" y="705"/>
                    <a:pt x="457" y="702"/>
                  </a:cubicBezTo>
                  <a:cubicBezTo>
                    <a:pt x="452" y="699"/>
                    <a:pt x="446" y="701"/>
                    <a:pt x="446" y="706"/>
                  </a:cubicBezTo>
                  <a:cubicBezTo>
                    <a:pt x="446" y="708"/>
                    <a:pt x="448" y="710"/>
                    <a:pt x="447" y="712"/>
                  </a:cubicBezTo>
                  <a:cubicBezTo>
                    <a:pt x="447" y="715"/>
                    <a:pt x="446" y="717"/>
                    <a:pt x="447" y="720"/>
                  </a:cubicBezTo>
                  <a:cubicBezTo>
                    <a:pt x="447" y="723"/>
                    <a:pt x="447" y="724"/>
                    <a:pt x="451" y="726"/>
                  </a:cubicBezTo>
                  <a:cubicBezTo>
                    <a:pt x="455" y="728"/>
                    <a:pt x="460" y="727"/>
                    <a:pt x="465" y="728"/>
                  </a:cubicBezTo>
                  <a:cubicBezTo>
                    <a:pt x="463" y="730"/>
                    <a:pt x="459" y="731"/>
                    <a:pt x="456" y="732"/>
                  </a:cubicBezTo>
                  <a:cubicBezTo>
                    <a:pt x="455" y="733"/>
                    <a:pt x="454" y="736"/>
                    <a:pt x="453" y="737"/>
                  </a:cubicBezTo>
                  <a:cubicBezTo>
                    <a:pt x="452" y="739"/>
                    <a:pt x="450" y="740"/>
                    <a:pt x="447" y="740"/>
                  </a:cubicBezTo>
                  <a:cubicBezTo>
                    <a:pt x="443" y="741"/>
                    <a:pt x="442" y="740"/>
                    <a:pt x="438" y="744"/>
                  </a:cubicBezTo>
                  <a:cubicBezTo>
                    <a:pt x="436" y="747"/>
                    <a:pt x="436" y="745"/>
                    <a:pt x="436" y="749"/>
                  </a:cubicBezTo>
                  <a:cubicBezTo>
                    <a:pt x="436" y="750"/>
                    <a:pt x="436" y="752"/>
                    <a:pt x="436" y="754"/>
                  </a:cubicBezTo>
                  <a:cubicBezTo>
                    <a:pt x="436" y="761"/>
                    <a:pt x="429" y="758"/>
                    <a:pt x="427" y="763"/>
                  </a:cubicBezTo>
                  <a:cubicBezTo>
                    <a:pt x="426" y="765"/>
                    <a:pt x="427" y="767"/>
                    <a:pt x="426" y="769"/>
                  </a:cubicBezTo>
                  <a:cubicBezTo>
                    <a:pt x="425" y="770"/>
                    <a:pt x="423" y="771"/>
                    <a:pt x="422" y="773"/>
                  </a:cubicBezTo>
                  <a:cubicBezTo>
                    <a:pt x="422" y="774"/>
                    <a:pt x="422" y="775"/>
                    <a:pt x="421" y="776"/>
                  </a:cubicBezTo>
                  <a:cubicBezTo>
                    <a:pt x="420" y="778"/>
                    <a:pt x="417" y="778"/>
                    <a:pt x="417" y="779"/>
                  </a:cubicBezTo>
                  <a:cubicBezTo>
                    <a:pt x="416" y="781"/>
                    <a:pt x="416" y="783"/>
                    <a:pt x="416" y="785"/>
                  </a:cubicBezTo>
                  <a:cubicBezTo>
                    <a:pt x="416" y="787"/>
                    <a:pt x="415" y="789"/>
                    <a:pt x="418" y="790"/>
                  </a:cubicBezTo>
                  <a:cubicBezTo>
                    <a:pt x="421" y="790"/>
                    <a:pt x="421" y="787"/>
                    <a:pt x="422" y="785"/>
                  </a:cubicBezTo>
                  <a:cubicBezTo>
                    <a:pt x="425" y="782"/>
                    <a:pt x="431" y="781"/>
                    <a:pt x="436" y="780"/>
                  </a:cubicBezTo>
                  <a:cubicBezTo>
                    <a:pt x="437" y="779"/>
                    <a:pt x="438" y="779"/>
                    <a:pt x="441" y="780"/>
                  </a:cubicBezTo>
                  <a:cubicBezTo>
                    <a:pt x="439" y="780"/>
                    <a:pt x="438" y="780"/>
                    <a:pt x="436" y="780"/>
                  </a:cubicBezTo>
                  <a:cubicBezTo>
                    <a:pt x="435" y="782"/>
                    <a:pt x="434" y="784"/>
                    <a:pt x="433" y="785"/>
                  </a:cubicBezTo>
                  <a:cubicBezTo>
                    <a:pt x="432" y="786"/>
                    <a:pt x="429" y="787"/>
                    <a:pt x="429" y="788"/>
                  </a:cubicBezTo>
                  <a:cubicBezTo>
                    <a:pt x="428" y="790"/>
                    <a:pt x="429" y="792"/>
                    <a:pt x="428" y="794"/>
                  </a:cubicBezTo>
                  <a:cubicBezTo>
                    <a:pt x="427" y="798"/>
                    <a:pt x="423" y="799"/>
                    <a:pt x="421" y="801"/>
                  </a:cubicBezTo>
                  <a:cubicBezTo>
                    <a:pt x="419" y="804"/>
                    <a:pt x="419" y="808"/>
                    <a:pt x="415" y="811"/>
                  </a:cubicBezTo>
                  <a:cubicBezTo>
                    <a:pt x="411" y="813"/>
                    <a:pt x="408" y="810"/>
                    <a:pt x="407" y="815"/>
                  </a:cubicBezTo>
                  <a:cubicBezTo>
                    <a:pt x="407" y="818"/>
                    <a:pt x="406" y="823"/>
                    <a:pt x="407" y="825"/>
                  </a:cubicBezTo>
                  <a:cubicBezTo>
                    <a:pt x="408" y="828"/>
                    <a:pt x="418" y="833"/>
                    <a:pt x="416" y="837"/>
                  </a:cubicBezTo>
                  <a:cubicBezTo>
                    <a:pt x="415" y="839"/>
                    <a:pt x="406" y="839"/>
                    <a:pt x="407" y="835"/>
                  </a:cubicBezTo>
                  <a:cubicBezTo>
                    <a:pt x="404" y="836"/>
                    <a:pt x="403" y="844"/>
                    <a:pt x="401" y="847"/>
                  </a:cubicBezTo>
                  <a:cubicBezTo>
                    <a:pt x="399" y="850"/>
                    <a:pt x="394" y="853"/>
                    <a:pt x="393" y="857"/>
                  </a:cubicBezTo>
                  <a:cubicBezTo>
                    <a:pt x="391" y="861"/>
                    <a:pt x="392" y="866"/>
                    <a:pt x="396" y="870"/>
                  </a:cubicBezTo>
                  <a:cubicBezTo>
                    <a:pt x="397" y="871"/>
                    <a:pt x="400" y="872"/>
                    <a:pt x="399" y="874"/>
                  </a:cubicBezTo>
                  <a:cubicBezTo>
                    <a:pt x="399" y="876"/>
                    <a:pt x="395" y="874"/>
                    <a:pt x="396" y="877"/>
                  </a:cubicBezTo>
                  <a:cubicBezTo>
                    <a:pt x="399" y="878"/>
                    <a:pt x="400" y="876"/>
                    <a:pt x="403" y="876"/>
                  </a:cubicBezTo>
                  <a:cubicBezTo>
                    <a:pt x="403" y="877"/>
                    <a:pt x="403" y="878"/>
                    <a:pt x="403" y="880"/>
                  </a:cubicBezTo>
                  <a:cubicBezTo>
                    <a:pt x="403" y="880"/>
                    <a:pt x="402" y="881"/>
                    <a:pt x="402" y="882"/>
                  </a:cubicBezTo>
                  <a:cubicBezTo>
                    <a:pt x="398" y="882"/>
                    <a:pt x="394" y="884"/>
                    <a:pt x="391" y="887"/>
                  </a:cubicBezTo>
                  <a:cubicBezTo>
                    <a:pt x="389" y="889"/>
                    <a:pt x="389" y="890"/>
                    <a:pt x="386" y="892"/>
                  </a:cubicBezTo>
                  <a:cubicBezTo>
                    <a:pt x="383" y="894"/>
                    <a:pt x="380" y="895"/>
                    <a:pt x="380" y="898"/>
                  </a:cubicBezTo>
                  <a:cubicBezTo>
                    <a:pt x="375" y="897"/>
                    <a:pt x="374" y="886"/>
                    <a:pt x="370" y="889"/>
                  </a:cubicBezTo>
                  <a:cubicBezTo>
                    <a:pt x="369" y="890"/>
                    <a:pt x="367" y="895"/>
                    <a:pt x="367" y="896"/>
                  </a:cubicBezTo>
                  <a:cubicBezTo>
                    <a:pt x="366" y="899"/>
                    <a:pt x="368" y="900"/>
                    <a:pt x="369" y="902"/>
                  </a:cubicBezTo>
                  <a:cubicBezTo>
                    <a:pt x="369" y="903"/>
                    <a:pt x="369" y="905"/>
                    <a:pt x="368" y="906"/>
                  </a:cubicBezTo>
                  <a:cubicBezTo>
                    <a:pt x="368" y="907"/>
                    <a:pt x="365" y="907"/>
                    <a:pt x="364" y="908"/>
                  </a:cubicBezTo>
                  <a:cubicBezTo>
                    <a:pt x="363" y="908"/>
                    <a:pt x="363" y="909"/>
                    <a:pt x="362" y="910"/>
                  </a:cubicBezTo>
                  <a:cubicBezTo>
                    <a:pt x="360" y="911"/>
                    <a:pt x="360" y="912"/>
                    <a:pt x="357" y="912"/>
                  </a:cubicBezTo>
                  <a:cubicBezTo>
                    <a:pt x="356" y="912"/>
                    <a:pt x="352" y="909"/>
                    <a:pt x="350" y="909"/>
                  </a:cubicBezTo>
                  <a:cubicBezTo>
                    <a:pt x="348" y="908"/>
                    <a:pt x="347" y="909"/>
                    <a:pt x="345" y="908"/>
                  </a:cubicBezTo>
                  <a:cubicBezTo>
                    <a:pt x="345" y="906"/>
                    <a:pt x="346" y="903"/>
                    <a:pt x="345" y="902"/>
                  </a:cubicBezTo>
                  <a:cubicBezTo>
                    <a:pt x="344" y="898"/>
                    <a:pt x="340" y="901"/>
                    <a:pt x="338" y="904"/>
                  </a:cubicBezTo>
                  <a:cubicBezTo>
                    <a:pt x="336" y="906"/>
                    <a:pt x="336" y="908"/>
                    <a:pt x="334" y="910"/>
                  </a:cubicBezTo>
                  <a:cubicBezTo>
                    <a:pt x="332" y="913"/>
                    <a:pt x="330" y="914"/>
                    <a:pt x="328" y="917"/>
                  </a:cubicBezTo>
                  <a:cubicBezTo>
                    <a:pt x="327" y="918"/>
                    <a:pt x="326" y="922"/>
                    <a:pt x="326" y="924"/>
                  </a:cubicBezTo>
                  <a:cubicBezTo>
                    <a:pt x="328" y="925"/>
                    <a:pt x="332" y="925"/>
                    <a:pt x="334" y="925"/>
                  </a:cubicBezTo>
                  <a:cubicBezTo>
                    <a:pt x="336" y="924"/>
                    <a:pt x="339" y="923"/>
                    <a:pt x="341" y="924"/>
                  </a:cubicBezTo>
                  <a:cubicBezTo>
                    <a:pt x="346" y="924"/>
                    <a:pt x="352" y="929"/>
                    <a:pt x="357" y="929"/>
                  </a:cubicBezTo>
                  <a:cubicBezTo>
                    <a:pt x="360" y="929"/>
                    <a:pt x="363" y="926"/>
                    <a:pt x="366" y="927"/>
                  </a:cubicBezTo>
                  <a:cubicBezTo>
                    <a:pt x="369" y="928"/>
                    <a:pt x="368" y="930"/>
                    <a:pt x="369" y="931"/>
                  </a:cubicBezTo>
                  <a:cubicBezTo>
                    <a:pt x="369" y="931"/>
                    <a:pt x="369" y="931"/>
                    <a:pt x="369" y="931"/>
                  </a:cubicBezTo>
                  <a:cubicBezTo>
                    <a:pt x="367" y="932"/>
                    <a:pt x="360" y="934"/>
                    <a:pt x="361" y="936"/>
                  </a:cubicBezTo>
                  <a:cubicBezTo>
                    <a:pt x="362" y="937"/>
                    <a:pt x="370" y="936"/>
                    <a:pt x="372" y="936"/>
                  </a:cubicBezTo>
                  <a:cubicBezTo>
                    <a:pt x="374" y="942"/>
                    <a:pt x="359" y="938"/>
                    <a:pt x="357" y="941"/>
                  </a:cubicBezTo>
                  <a:cubicBezTo>
                    <a:pt x="355" y="942"/>
                    <a:pt x="356" y="943"/>
                    <a:pt x="357" y="945"/>
                  </a:cubicBezTo>
                  <a:cubicBezTo>
                    <a:pt x="358" y="948"/>
                    <a:pt x="359" y="950"/>
                    <a:pt x="360" y="953"/>
                  </a:cubicBezTo>
                  <a:cubicBezTo>
                    <a:pt x="358" y="952"/>
                    <a:pt x="357" y="949"/>
                    <a:pt x="355" y="948"/>
                  </a:cubicBezTo>
                  <a:cubicBezTo>
                    <a:pt x="352" y="946"/>
                    <a:pt x="352" y="948"/>
                    <a:pt x="351" y="949"/>
                  </a:cubicBezTo>
                  <a:cubicBezTo>
                    <a:pt x="349" y="950"/>
                    <a:pt x="351" y="951"/>
                    <a:pt x="348" y="951"/>
                  </a:cubicBezTo>
                  <a:cubicBezTo>
                    <a:pt x="346" y="951"/>
                    <a:pt x="345" y="950"/>
                    <a:pt x="344" y="949"/>
                  </a:cubicBezTo>
                  <a:cubicBezTo>
                    <a:pt x="343" y="953"/>
                    <a:pt x="345" y="954"/>
                    <a:pt x="343" y="957"/>
                  </a:cubicBezTo>
                  <a:cubicBezTo>
                    <a:pt x="341" y="961"/>
                    <a:pt x="336" y="960"/>
                    <a:pt x="332" y="960"/>
                  </a:cubicBezTo>
                  <a:cubicBezTo>
                    <a:pt x="330" y="955"/>
                    <a:pt x="330" y="955"/>
                    <a:pt x="330" y="955"/>
                  </a:cubicBezTo>
                  <a:cubicBezTo>
                    <a:pt x="326" y="959"/>
                    <a:pt x="319" y="962"/>
                    <a:pt x="318" y="967"/>
                  </a:cubicBezTo>
                  <a:cubicBezTo>
                    <a:pt x="317" y="970"/>
                    <a:pt x="317" y="972"/>
                    <a:pt x="316" y="974"/>
                  </a:cubicBezTo>
                  <a:cubicBezTo>
                    <a:pt x="315" y="976"/>
                    <a:pt x="313" y="976"/>
                    <a:pt x="314" y="979"/>
                  </a:cubicBezTo>
                  <a:cubicBezTo>
                    <a:pt x="317" y="979"/>
                    <a:pt x="321" y="978"/>
                    <a:pt x="325" y="979"/>
                  </a:cubicBezTo>
                  <a:cubicBezTo>
                    <a:pt x="329" y="986"/>
                    <a:pt x="314" y="983"/>
                    <a:pt x="311" y="985"/>
                  </a:cubicBezTo>
                  <a:cubicBezTo>
                    <a:pt x="312" y="985"/>
                    <a:pt x="310" y="989"/>
                    <a:pt x="310" y="988"/>
                  </a:cubicBezTo>
                  <a:cubicBezTo>
                    <a:pt x="309" y="989"/>
                    <a:pt x="310" y="992"/>
                    <a:pt x="309" y="993"/>
                  </a:cubicBezTo>
                  <a:cubicBezTo>
                    <a:pt x="308" y="995"/>
                    <a:pt x="300" y="994"/>
                    <a:pt x="302" y="998"/>
                  </a:cubicBezTo>
                  <a:cubicBezTo>
                    <a:pt x="304" y="998"/>
                    <a:pt x="304" y="999"/>
                    <a:pt x="304" y="1001"/>
                  </a:cubicBezTo>
                  <a:cubicBezTo>
                    <a:pt x="304" y="1004"/>
                    <a:pt x="303" y="1004"/>
                    <a:pt x="300" y="1005"/>
                  </a:cubicBezTo>
                  <a:cubicBezTo>
                    <a:pt x="294" y="1008"/>
                    <a:pt x="296" y="1007"/>
                    <a:pt x="297" y="1013"/>
                  </a:cubicBezTo>
                  <a:cubicBezTo>
                    <a:pt x="292" y="1016"/>
                    <a:pt x="291" y="1018"/>
                    <a:pt x="297" y="1019"/>
                  </a:cubicBezTo>
                  <a:cubicBezTo>
                    <a:pt x="297" y="1025"/>
                    <a:pt x="285" y="1020"/>
                    <a:pt x="283" y="1017"/>
                  </a:cubicBezTo>
                  <a:cubicBezTo>
                    <a:pt x="278" y="1023"/>
                    <a:pt x="285" y="1027"/>
                    <a:pt x="289" y="1028"/>
                  </a:cubicBezTo>
                  <a:cubicBezTo>
                    <a:pt x="289" y="1031"/>
                    <a:pt x="283" y="1033"/>
                    <a:pt x="282" y="1037"/>
                  </a:cubicBezTo>
                  <a:cubicBezTo>
                    <a:pt x="284" y="1038"/>
                    <a:pt x="288" y="1039"/>
                    <a:pt x="285" y="1042"/>
                  </a:cubicBezTo>
                  <a:cubicBezTo>
                    <a:pt x="282" y="1044"/>
                    <a:pt x="277" y="1039"/>
                    <a:pt x="274" y="1040"/>
                  </a:cubicBezTo>
                  <a:cubicBezTo>
                    <a:pt x="273" y="1041"/>
                    <a:pt x="274" y="1045"/>
                    <a:pt x="273" y="1047"/>
                  </a:cubicBezTo>
                  <a:cubicBezTo>
                    <a:pt x="272" y="1048"/>
                    <a:pt x="269" y="1048"/>
                    <a:pt x="267" y="1047"/>
                  </a:cubicBezTo>
                  <a:cubicBezTo>
                    <a:pt x="267" y="1047"/>
                    <a:pt x="267" y="1046"/>
                    <a:pt x="266" y="1046"/>
                  </a:cubicBezTo>
                  <a:cubicBezTo>
                    <a:pt x="262" y="1046"/>
                    <a:pt x="266" y="1052"/>
                    <a:pt x="268" y="1053"/>
                  </a:cubicBezTo>
                  <a:cubicBezTo>
                    <a:pt x="270" y="1054"/>
                    <a:pt x="272" y="1053"/>
                    <a:pt x="271" y="1056"/>
                  </a:cubicBezTo>
                  <a:cubicBezTo>
                    <a:pt x="271" y="1058"/>
                    <a:pt x="263" y="1061"/>
                    <a:pt x="260" y="1061"/>
                  </a:cubicBezTo>
                  <a:cubicBezTo>
                    <a:pt x="259" y="1067"/>
                    <a:pt x="267" y="1065"/>
                    <a:pt x="272" y="1065"/>
                  </a:cubicBezTo>
                  <a:cubicBezTo>
                    <a:pt x="272" y="1065"/>
                    <a:pt x="273" y="1064"/>
                    <a:pt x="273" y="1064"/>
                  </a:cubicBezTo>
                  <a:cubicBezTo>
                    <a:pt x="274" y="1063"/>
                    <a:pt x="275" y="1061"/>
                    <a:pt x="277" y="1060"/>
                  </a:cubicBezTo>
                  <a:cubicBezTo>
                    <a:pt x="278" y="1059"/>
                    <a:pt x="283" y="1060"/>
                    <a:pt x="285" y="1060"/>
                  </a:cubicBezTo>
                  <a:cubicBezTo>
                    <a:pt x="283" y="1063"/>
                    <a:pt x="275" y="1068"/>
                    <a:pt x="278" y="1073"/>
                  </a:cubicBezTo>
                  <a:cubicBezTo>
                    <a:pt x="279" y="1075"/>
                    <a:pt x="284" y="1075"/>
                    <a:pt x="286" y="1079"/>
                  </a:cubicBezTo>
                  <a:cubicBezTo>
                    <a:pt x="287" y="1082"/>
                    <a:pt x="286" y="1083"/>
                    <a:pt x="291" y="1084"/>
                  </a:cubicBezTo>
                  <a:cubicBezTo>
                    <a:pt x="293" y="1084"/>
                    <a:pt x="296" y="1083"/>
                    <a:pt x="298" y="1084"/>
                  </a:cubicBezTo>
                  <a:cubicBezTo>
                    <a:pt x="299" y="1084"/>
                    <a:pt x="299" y="1085"/>
                    <a:pt x="301" y="1085"/>
                  </a:cubicBezTo>
                  <a:cubicBezTo>
                    <a:pt x="303" y="1083"/>
                    <a:pt x="302" y="1079"/>
                    <a:pt x="305" y="1077"/>
                  </a:cubicBezTo>
                  <a:cubicBezTo>
                    <a:pt x="306" y="1076"/>
                    <a:pt x="308" y="1076"/>
                    <a:pt x="309" y="1076"/>
                  </a:cubicBezTo>
                  <a:cubicBezTo>
                    <a:pt x="311" y="1076"/>
                    <a:pt x="311" y="1078"/>
                    <a:pt x="312" y="1078"/>
                  </a:cubicBezTo>
                  <a:cubicBezTo>
                    <a:pt x="315" y="1078"/>
                    <a:pt x="314" y="1073"/>
                    <a:pt x="315" y="1071"/>
                  </a:cubicBezTo>
                  <a:cubicBezTo>
                    <a:pt x="316" y="1068"/>
                    <a:pt x="319" y="1066"/>
                    <a:pt x="322" y="1065"/>
                  </a:cubicBezTo>
                  <a:cubicBezTo>
                    <a:pt x="325" y="1064"/>
                    <a:pt x="325" y="1065"/>
                    <a:pt x="326" y="1063"/>
                  </a:cubicBezTo>
                  <a:cubicBezTo>
                    <a:pt x="328" y="1061"/>
                    <a:pt x="328" y="1060"/>
                    <a:pt x="330" y="1058"/>
                  </a:cubicBezTo>
                  <a:cubicBezTo>
                    <a:pt x="331" y="1057"/>
                    <a:pt x="332" y="1056"/>
                    <a:pt x="333" y="1056"/>
                  </a:cubicBezTo>
                  <a:cubicBezTo>
                    <a:pt x="334" y="1054"/>
                    <a:pt x="334" y="1055"/>
                    <a:pt x="336" y="1054"/>
                  </a:cubicBezTo>
                  <a:cubicBezTo>
                    <a:pt x="341" y="1052"/>
                    <a:pt x="351" y="1050"/>
                    <a:pt x="353" y="1044"/>
                  </a:cubicBezTo>
                  <a:cubicBezTo>
                    <a:pt x="348" y="1044"/>
                    <a:pt x="345" y="1037"/>
                    <a:pt x="348" y="1033"/>
                  </a:cubicBezTo>
                  <a:cubicBezTo>
                    <a:pt x="343" y="1032"/>
                    <a:pt x="339" y="1035"/>
                    <a:pt x="334" y="1035"/>
                  </a:cubicBezTo>
                  <a:cubicBezTo>
                    <a:pt x="332" y="1030"/>
                    <a:pt x="338" y="1028"/>
                    <a:pt x="343" y="1026"/>
                  </a:cubicBezTo>
                  <a:cubicBezTo>
                    <a:pt x="346" y="1025"/>
                    <a:pt x="350" y="1024"/>
                    <a:pt x="353" y="1023"/>
                  </a:cubicBezTo>
                  <a:cubicBezTo>
                    <a:pt x="355" y="1022"/>
                    <a:pt x="357" y="1020"/>
                    <a:pt x="359" y="1020"/>
                  </a:cubicBezTo>
                  <a:cubicBezTo>
                    <a:pt x="361" y="1020"/>
                    <a:pt x="363" y="1022"/>
                    <a:pt x="361" y="1025"/>
                  </a:cubicBezTo>
                  <a:cubicBezTo>
                    <a:pt x="360" y="1026"/>
                    <a:pt x="355" y="1027"/>
                    <a:pt x="354" y="1029"/>
                  </a:cubicBezTo>
                  <a:cubicBezTo>
                    <a:pt x="352" y="1030"/>
                    <a:pt x="350" y="1033"/>
                    <a:pt x="353" y="1035"/>
                  </a:cubicBezTo>
                  <a:cubicBezTo>
                    <a:pt x="355" y="1037"/>
                    <a:pt x="360" y="1033"/>
                    <a:pt x="361" y="1037"/>
                  </a:cubicBezTo>
                  <a:cubicBezTo>
                    <a:pt x="362" y="1038"/>
                    <a:pt x="361" y="1039"/>
                    <a:pt x="361" y="1040"/>
                  </a:cubicBezTo>
                  <a:cubicBezTo>
                    <a:pt x="362" y="1042"/>
                    <a:pt x="362" y="1041"/>
                    <a:pt x="364" y="1042"/>
                  </a:cubicBezTo>
                  <a:cubicBezTo>
                    <a:pt x="367" y="1044"/>
                    <a:pt x="368" y="1046"/>
                    <a:pt x="368" y="1050"/>
                  </a:cubicBezTo>
                  <a:cubicBezTo>
                    <a:pt x="362" y="1050"/>
                    <a:pt x="356" y="1049"/>
                    <a:pt x="351" y="1050"/>
                  </a:cubicBezTo>
                  <a:cubicBezTo>
                    <a:pt x="350" y="1054"/>
                    <a:pt x="348" y="1058"/>
                    <a:pt x="345" y="1061"/>
                  </a:cubicBezTo>
                  <a:cubicBezTo>
                    <a:pt x="341" y="1066"/>
                    <a:pt x="335" y="1064"/>
                    <a:pt x="330" y="1068"/>
                  </a:cubicBezTo>
                  <a:cubicBezTo>
                    <a:pt x="327" y="1071"/>
                    <a:pt x="326" y="1077"/>
                    <a:pt x="327" y="1080"/>
                  </a:cubicBezTo>
                  <a:cubicBezTo>
                    <a:pt x="328" y="1082"/>
                    <a:pt x="332" y="1089"/>
                    <a:pt x="331" y="1091"/>
                  </a:cubicBezTo>
                  <a:cubicBezTo>
                    <a:pt x="329" y="1095"/>
                    <a:pt x="325" y="1088"/>
                    <a:pt x="324" y="1087"/>
                  </a:cubicBezTo>
                  <a:cubicBezTo>
                    <a:pt x="321" y="1086"/>
                    <a:pt x="320" y="1087"/>
                    <a:pt x="317" y="1086"/>
                  </a:cubicBezTo>
                  <a:cubicBezTo>
                    <a:pt x="314" y="1085"/>
                    <a:pt x="310" y="1081"/>
                    <a:pt x="307" y="1083"/>
                  </a:cubicBezTo>
                  <a:cubicBezTo>
                    <a:pt x="304" y="1085"/>
                    <a:pt x="306" y="1087"/>
                    <a:pt x="302" y="1088"/>
                  </a:cubicBezTo>
                  <a:cubicBezTo>
                    <a:pt x="300" y="1089"/>
                    <a:pt x="296" y="1088"/>
                    <a:pt x="294" y="1090"/>
                  </a:cubicBezTo>
                  <a:cubicBezTo>
                    <a:pt x="293" y="1092"/>
                    <a:pt x="295" y="1094"/>
                    <a:pt x="293" y="1096"/>
                  </a:cubicBezTo>
                  <a:cubicBezTo>
                    <a:pt x="292" y="1098"/>
                    <a:pt x="286" y="1100"/>
                    <a:pt x="289" y="1103"/>
                  </a:cubicBezTo>
                  <a:cubicBezTo>
                    <a:pt x="291" y="1104"/>
                    <a:pt x="295" y="1103"/>
                    <a:pt x="297" y="1103"/>
                  </a:cubicBezTo>
                  <a:cubicBezTo>
                    <a:pt x="296" y="1105"/>
                    <a:pt x="289" y="1106"/>
                    <a:pt x="287" y="1105"/>
                  </a:cubicBezTo>
                  <a:cubicBezTo>
                    <a:pt x="285" y="1104"/>
                    <a:pt x="285" y="1103"/>
                    <a:pt x="285" y="1101"/>
                  </a:cubicBezTo>
                  <a:cubicBezTo>
                    <a:pt x="285" y="1100"/>
                    <a:pt x="286" y="1097"/>
                    <a:pt x="286" y="1097"/>
                  </a:cubicBezTo>
                  <a:cubicBezTo>
                    <a:pt x="286" y="1095"/>
                    <a:pt x="282" y="1094"/>
                    <a:pt x="281" y="1092"/>
                  </a:cubicBezTo>
                  <a:cubicBezTo>
                    <a:pt x="279" y="1090"/>
                    <a:pt x="278" y="1085"/>
                    <a:pt x="277" y="1082"/>
                  </a:cubicBezTo>
                  <a:cubicBezTo>
                    <a:pt x="277" y="1080"/>
                    <a:pt x="278" y="1077"/>
                    <a:pt x="277" y="1075"/>
                  </a:cubicBezTo>
                  <a:cubicBezTo>
                    <a:pt x="277" y="1073"/>
                    <a:pt x="274" y="1072"/>
                    <a:pt x="274" y="1070"/>
                  </a:cubicBezTo>
                  <a:cubicBezTo>
                    <a:pt x="269" y="1069"/>
                    <a:pt x="268" y="1075"/>
                    <a:pt x="265" y="1076"/>
                  </a:cubicBezTo>
                  <a:cubicBezTo>
                    <a:pt x="263" y="1074"/>
                    <a:pt x="259" y="1073"/>
                    <a:pt x="257" y="1075"/>
                  </a:cubicBezTo>
                  <a:cubicBezTo>
                    <a:pt x="255" y="1076"/>
                    <a:pt x="255" y="1079"/>
                    <a:pt x="253" y="1081"/>
                  </a:cubicBezTo>
                  <a:cubicBezTo>
                    <a:pt x="251" y="1082"/>
                    <a:pt x="240" y="1081"/>
                    <a:pt x="242" y="1087"/>
                  </a:cubicBezTo>
                  <a:cubicBezTo>
                    <a:pt x="246" y="1088"/>
                    <a:pt x="249" y="1087"/>
                    <a:pt x="252" y="1088"/>
                  </a:cubicBezTo>
                  <a:cubicBezTo>
                    <a:pt x="253" y="1089"/>
                    <a:pt x="254" y="1090"/>
                    <a:pt x="254" y="1091"/>
                  </a:cubicBezTo>
                  <a:cubicBezTo>
                    <a:pt x="256" y="1091"/>
                    <a:pt x="257" y="1090"/>
                    <a:pt x="258" y="1092"/>
                  </a:cubicBezTo>
                  <a:cubicBezTo>
                    <a:pt x="255" y="1093"/>
                    <a:pt x="244" y="1094"/>
                    <a:pt x="247" y="1099"/>
                  </a:cubicBezTo>
                  <a:cubicBezTo>
                    <a:pt x="249" y="1104"/>
                    <a:pt x="260" y="1101"/>
                    <a:pt x="264" y="1101"/>
                  </a:cubicBezTo>
                  <a:cubicBezTo>
                    <a:pt x="264" y="1104"/>
                    <a:pt x="260" y="1103"/>
                    <a:pt x="258" y="1104"/>
                  </a:cubicBezTo>
                  <a:cubicBezTo>
                    <a:pt x="255" y="1105"/>
                    <a:pt x="254" y="1108"/>
                    <a:pt x="252" y="1110"/>
                  </a:cubicBezTo>
                  <a:cubicBezTo>
                    <a:pt x="247" y="1112"/>
                    <a:pt x="248" y="1104"/>
                    <a:pt x="245" y="1103"/>
                  </a:cubicBezTo>
                  <a:cubicBezTo>
                    <a:pt x="243" y="1103"/>
                    <a:pt x="240" y="1105"/>
                    <a:pt x="239" y="1105"/>
                  </a:cubicBezTo>
                  <a:cubicBezTo>
                    <a:pt x="238" y="1102"/>
                    <a:pt x="240" y="1097"/>
                    <a:pt x="239" y="1095"/>
                  </a:cubicBezTo>
                  <a:cubicBezTo>
                    <a:pt x="238" y="1093"/>
                    <a:pt x="234" y="1090"/>
                    <a:pt x="232" y="1090"/>
                  </a:cubicBezTo>
                  <a:cubicBezTo>
                    <a:pt x="226" y="1088"/>
                    <a:pt x="224" y="1093"/>
                    <a:pt x="219" y="1094"/>
                  </a:cubicBezTo>
                  <a:cubicBezTo>
                    <a:pt x="216" y="1094"/>
                    <a:pt x="214" y="1093"/>
                    <a:pt x="212" y="1094"/>
                  </a:cubicBezTo>
                  <a:cubicBezTo>
                    <a:pt x="210" y="1094"/>
                    <a:pt x="208" y="1095"/>
                    <a:pt x="206" y="1097"/>
                  </a:cubicBezTo>
                  <a:cubicBezTo>
                    <a:pt x="205" y="1098"/>
                    <a:pt x="205" y="1099"/>
                    <a:pt x="204" y="1100"/>
                  </a:cubicBezTo>
                  <a:cubicBezTo>
                    <a:pt x="203" y="1102"/>
                    <a:pt x="203" y="1101"/>
                    <a:pt x="202" y="1102"/>
                  </a:cubicBezTo>
                  <a:cubicBezTo>
                    <a:pt x="200" y="1103"/>
                    <a:pt x="199" y="1106"/>
                    <a:pt x="197" y="1107"/>
                  </a:cubicBezTo>
                  <a:cubicBezTo>
                    <a:pt x="200" y="1108"/>
                    <a:pt x="205" y="1110"/>
                    <a:pt x="200" y="1112"/>
                  </a:cubicBezTo>
                  <a:cubicBezTo>
                    <a:pt x="198" y="1113"/>
                    <a:pt x="195" y="1112"/>
                    <a:pt x="193" y="1113"/>
                  </a:cubicBezTo>
                  <a:cubicBezTo>
                    <a:pt x="192" y="1113"/>
                    <a:pt x="192" y="1115"/>
                    <a:pt x="190" y="1116"/>
                  </a:cubicBezTo>
                  <a:cubicBezTo>
                    <a:pt x="189" y="1117"/>
                    <a:pt x="188" y="1117"/>
                    <a:pt x="187" y="1117"/>
                  </a:cubicBezTo>
                  <a:cubicBezTo>
                    <a:pt x="184" y="1118"/>
                    <a:pt x="182" y="1120"/>
                    <a:pt x="179" y="1121"/>
                  </a:cubicBezTo>
                  <a:cubicBezTo>
                    <a:pt x="176" y="1122"/>
                    <a:pt x="170" y="1122"/>
                    <a:pt x="172" y="1127"/>
                  </a:cubicBezTo>
                  <a:cubicBezTo>
                    <a:pt x="176" y="1127"/>
                    <a:pt x="179" y="1124"/>
                    <a:pt x="183" y="1124"/>
                  </a:cubicBezTo>
                  <a:cubicBezTo>
                    <a:pt x="186" y="1124"/>
                    <a:pt x="185" y="1127"/>
                    <a:pt x="187" y="1128"/>
                  </a:cubicBezTo>
                  <a:cubicBezTo>
                    <a:pt x="190" y="1129"/>
                    <a:pt x="191" y="1126"/>
                    <a:pt x="193" y="1128"/>
                  </a:cubicBezTo>
                  <a:cubicBezTo>
                    <a:pt x="195" y="1129"/>
                    <a:pt x="186" y="1129"/>
                    <a:pt x="188" y="1133"/>
                  </a:cubicBezTo>
                  <a:cubicBezTo>
                    <a:pt x="188" y="1134"/>
                    <a:pt x="190" y="1136"/>
                    <a:pt x="191" y="1136"/>
                  </a:cubicBezTo>
                  <a:cubicBezTo>
                    <a:pt x="193" y="1138"/>
                    <a:pt x="194" y="1141"/>
                    <a:pt x="196" y="1143"/>
                  </a:cubicBezTo>
                  <a:cubicBezTo>
                    <a:pt x="200" y="1147"/>
                    <a:pt x="201" y="1146"/>
                    <a:pt x="205" y="1147"/>
                  </a:cubicBezTo>
                  <a:cubicBezTo>
                    <a:pt x="212" y="1148"/>
                    <a:pt x="205" y="1149"/>
                    <a:pt x="203" y="1151"/>
                  </a:cubicBezTo>
                  <a:cubicBezTo>
                    <a:pt x="203" y="1152"/>
                    <a:pt x="202" y="1154"/>
                    <a:pt x="203" y="1155"/>
                  </a:cubicBezTo>
                  <a:cubicBezTo>
                    <a:pt x="203" y="1157"/>
                    <a:pt x="205" y="1156"/>
                    <a:pt x="207" y="1157"/>
                  </a:cubicBezTo>
                  <a:cubicBezTo>
                    <a:pt x="211" y="1159"/>
                    <a:pt x="211" y="1162"/>
                    <a:pt x="212" y="1165"/>
                  </a:cubicBezTo>
                  <a:cubicBezTo>
                    <a:pt x="209" y="1164"/>
                    <a:pt x="205" y="1164"/>
                    <a:pt x="202" y="1163"/>
                  </a:cubicBezTo>
                  <a:cubicBezTo>
                    <a:pt x="202" y="1161"/>
                    <a:pt x="200" y="1162"/>
                    <a:pt x="198" y="1161"/>
                  </a:cubicBezTo>
                  <a:cubicBezTo>
                    <a:pt x="198" y="1160"/>
                    <a:pt x="198" y="1160"/>
                    <a:pt x="198" y="1159"/>
                  </a:cubicBezTo>
                  <a:cubicBezTo>
                    <a:pt x="196" y="1158"/>
                    <a:pt x="195" y="1159"/>
                    <a:pt x="194" y="1157"/>
                  </a:cubicBezTo>
                  <a:cubicBezTo>
                    <a:pt x="192" y="1154"/>
                    <a:pt x="195" y="1153"/>
                    <a:pt x="191" y="1150"/>
                  </a:cubicBezTo>
                  <a:cubicBezTo>
                    <a:pt x="187" y="1148"/>
                    <a:pt x="186" y="1148"/>
                    <a:pt x="186" y="1143"/>
                  </a:cubicBezTo>
                  <a:cubicBezTo>
                    <a:pt x="186" y="1142"/>
                    <a:pt x="186" y="1140"/>
                    <a:pt x="185" y="1138"/>
                  </a:cubicBezTo>
                  <a:cubicBezTo>
                    <a:pt x="185" y="1138"/>
                    <a:pt x="184" y="1138"/>
                    <a:pt x="184" y="1137"/>
                  </a:cubicBezTo>
                  <a:cubicBezTo>
                    <a:pt x="183" y="1137"/>
                    <a:pt x="183" y="1135"/>
                    <a:pt x="183" y="1134"/>
                  </a:cubicBezTo>
                  <a:cubicBezTo>
                    <a:pt x="182" y="1133"/>
                    <a:pt x="180" y="1132"/>
                    <a:pt x="178" y="1132"/>
                  </a:cubicBezTo>
                  <a:cubicBezTo>
                    <a:pt x="175" y="1133"/>
                    <a:pt x="176" y="1133"/>
                    <a:pt x="174" y="1135"/>
                  </a:cubicBezTo>
                  <a:cubicBezTo>
                    <a:pt x="174" y="1136"/>
                    <a:pt x="174" y="1136"/>
                    <a:pt x="174" y="1137"/>
                  </a:cubicBezTo>
                  <a:cubicBezTo>
                    <a:pt x="174" y="1138"/>
                    <a:pt x="174" y="1138"/>
                    <a:pt x="173" y="1139"/>
                  </a:cubicBezTo>
                  <a:cubicBezTo>
                    <a:pt x="173" y="1139"/>
                    <a:pt x="171" y="1141"/>
                    <a:pt x="170" y="1142"/>
                  </a:cubicBezTo>
                  <a:cubicBezTo>
                    <a:pt x="168" y="1144"/>
                    <a:pt x="167" y="1148"/>
                    <a:pt x="165" y="1150"/>
                  </a:cubicBezTo>
                  <a:cubicBezTo>
                    <a:pt x="164" y="1150"/>
                    <a:pt x="160" y="1150"/>
                    <a:pt x="159" y="1150"/>
                  </a:cubicBezTo>
                  <a:cubicBezTo>
                    <a:pt x="157" y="1151"/>
                    <a:pt x="156" y="1152"/>
                    <a:pt x="154" y="1151"/>
                  </a:cubicBezTo>
                  <a:cubicBezTo>
                    <a:pt x="152" y="1146"/>
                    <a:pt x="176" y="1136"/>
                    <a:pt x="167" y="1131"/>
                  </a:cubicBezTo>
                  <a:cubicBezTo>
                    <a:pt x="165" y="1130"/>
                    <a:pt x="162" y="1130"/>
                    <a:pt x="160" y="1130"/>
                  </a:cubicBezTo>
                  <a:cubicBezTo>
                    <a:pt x="156" y="1130"/>
                    <a:pt x="154" y="1130"/>
                    <a:pt x="152" y="1133"/>
                  </a:cubicBezTo>
                  <a:cubicBezTo>
                    <a:pt x="151" y="1134"/>
                    <a:pt x="152" y="1134"/>
                    <a:pt x="150" y="1136"/>
                  </a:cubicBezTo>
                  <a:cubicBezTo>
                    <a:pt x="148" y="1137"/>
                    <a:pt x="146" y="1136"/>
                    <a:pt x="144" y="1137"/>
                  </a:cubicBezTo>
                  <a:cubicBezTo>
                    <a:pt x="142" y="1139"/>
                    <a:pt x="141" y="1142"/>
                    <a:pt x="140" y="1144"/>
                  </a:cubicBezTo>
                  <a:cubicBezTo>
                    <a:pt x="138" y="1145"/>
                    <a:pt x="136" y="1144"/>
                    <a:pt x="134" y="1145"/>
                  </a:cubicBezTo>
                  <a:cubicBezTo>
                    <a:pt x="132" y="1145"/>
                    <a:pt x="129" y="1147"/>
                    <a:pt x="128" y="1148"/>
                  </a:cubicBezTo>
                  <a:cubicBezTo>
                    <a:pt x="125" y="1150"/>
                    <a:pt x="123" y="1154"/>
                    <a:pt x="122" y="1158"/>
                  </a:cubicBezTo>
                  <a:cubicBezTo>
                    <a:pt x="122" y="1163"/>
                    <a:pt x="126" y="1166"/>
                    <a:pt x="130" y="1167"/>
                  </a:cubicBezTo>
                  <a:cubicBezTo>
                    <a:pt x="132" y="1167"/>
                    <a:pt x="135" y="1165"/>
                    <a:pt x="136" y="1167"/>
                  </a:cubicBezTo>
                  <a:cubicBezTo>
                    <a:pt x="137" y="1170"/>
                    <a:pt x="126" y="1170"/>
                    <a:pt x="125" y="1170"/>
                  </a:cubicBezTo>
                  <a:cubicBezTo>
                    <a:pt x="124" y="1173"/>
                    <a:pt x="125" y="1174"/>
                    <a:pt x="126" y="1176"/>
                  </a:cubicBezTo>
                  <a:cubicBezTo>
                    <a:pt x="127" y="1180"/>
                    <a:pt x="127" y="1180"/>
                    <a:pt x="131" y="1180"/>
                  </a:cubicBezTo>
                  <a:cubicBezTo>
                    <a:pt x="135" y="1180"/>
                    <a:pt x="137" y="1179"/>
                    <a:pt x="140" y="1179"/>
                  </a:cubicBezTo>
                  <a:cubicBezTo>
                    <a:pt x="143" y="1179"/>
                    <a:pt x="144" y="1181"/>
                    <a:pt x="147" y="1182"/>
                  </a:cubicBezTo>
                  <a:cubicBezTo>
                    <a:pt x="153" y="1183"/>
                    <a:pt x="155" y="1177"/>
                    <a:pt x="160" y="1175"/>
                  </a:cubicBezTo>
                  <a:cubicBezTo>
                    <a:pt x="162" y="1174"/>
                    <a:pt x="165" y="1175"/>
                    <a:pt x="168" y="1174"/>
                  </a:cubicBezTo>
                  <a:cubicBezTo>
                    <a:pt x="170" y="1173"/>
                    <a:pt x="174" y="1172"/>
                    <a:pt x="177" y="1172"/>
                  </a:cubicBezTo>
                  <a:cubicBezTo>
                    <a:pt x="178" y="1177"/>
                    <a:pt x="171" y="1176"/>
                    <a:pt x="169" y="1176"/>
                  </a:cubicBezTo>
                  <a:cubicBezTo>
                    <a:pt x="165" y="1176"/>
                    <a:pt x="161" y="1178"/>
                    <a:pt x="159" y="1179"/>
                  </a:cubicBezTo>
                  <a:cubicBezTo>
                    <a:pt x="153" y="1183"/>
                    <a:pt x="146" y="1183"/>
                    <a:pt x="147" y="1191"/>
                  </a:cubicBezTo>
                  <a:cubicBezTo>
                    <a:pt x="151" y="1192"/>
                    <a:pt x="156" y="1194"/>
                    <a:pt x="155" y="1198"/>
                  </a:cubicBezTo>
                  <a:cubicBezTo>
                    <a:pt x="151" y="1200"/>
                    <a:pt x="148" y="1196"/>
                    <a:pt x="145" y="1194"/>
                  </a:cubicBezTo>
                  <a:cubicBezTo>
                    <a:pt x="144" y="1193"/>
                    <a:pt x="142" y="1192"/>
                    <a:pt x="141" y="1191"/>
                  </a:cubicBezTo>
                  <a:cubicBezTo>
                    <a:pt x="138" y="1191"/>
                    <a:pt x="138" y="1191"/>
                    <a:pt x="136" y="1192"/>
                  </a:cubicBezTo>
                  <a:cubicBezTo>
                    <a:pt x="133" y="1193"/>
                    <a:pt x="130" y="1191"/>
                    <a:pt x="128" y="1191"/>
                  </a:cubicBezTo>
                  <a:cubicBezTo>
                    <a:pt x="126" y="1190"/>
                    <a:pt x="125" y="1189"/>
                    <a:pt x="123" y="1187"/>
                  </a:cubicBezTo>
                  <a:cubicBezTo>
                    <a:pt x="122" y="1187"/>
                    <a:pt x="123" y="1185"/>
                    <a:pt x="121" y="1186"/>
                  </a:cubicBezTo>
                  <a:cubicBezTo>
                    <a:pt x="120" y="1186"/>
                    <a:pt x="121" y="1188"/>
                    <a:pt x="120" y="1188"/>
                  </a:cubicBezTo>
                  <a:cubicBezTo>
                    <a:pt x="118" y="1189"/>
                    <a:pt x="117" y="1188"/>
                    <a:pt x="115" y="1187"/>
                  </a:cubicBezTo>
                  <a:cubicBezTo>
                    <a:pt x="112" y="1187"/>
                    <a:pt x="112" y="1188"/>
                    <a:pt x="110" y="1189"/>
                  </a:cubicBezTo>
                  <a:cubicBezTo>
                    <a:pt x="108" y="1190"/>
                    <a:pt x="106" y="1189"/>
                    <a:pt x="104" y="1189"/>
                  </a:cubicBezTo>
                  <a:cubicBezTo>
                    <a:pt x="102" y="1189"/>
                    <a:pt x="99" y="1189"/>
                    <a:pt x="97" y="1189"/>
                  </a:cubicBezTo>
                  <a:cubicBezTo>
                    <a:pt x="95" y="1189"/>
                    <a:pt x="93" y="1191"/>
                    <a:pt x="92" y="1191"/>
                  </a:cubicBezTo>
                  <a:cubicBezTo>
                    <a:pt x="88" y="1192"/>
                    <a:pt x="83" y="1191"/>
                    <a:pt x="83" y="1196"/>
                  </a:cubicBezTo>
                  <a:cubicBezTo>
                    <a:pt x="84" y="1201"/>
                    <a:pt x="87" y="1199"/>
                    <a:pt x="89" y="1200"/>
                  </a:cubicBezTo>
                  <a:cubicBezTo>
                    <a:pt x="91" y="1200"/>
                    <a:pt x="92" y="1201"/>
                    <a:pt x="94" y="1202"/>
                  </a:cubicBezTo>
                  <a:cubicBezTo>
                    <a:pt x="90" y="1203"/>
                    <a:pt x="82" y="1201"/>
                    <a:pt x="79" y="1205"/>
                  </a:cubicBezTo>
                  <a:cubicBezTo>
                    <a:pt x="78" y="1206"/>
                    <a:pt x="79" y="1207"/>
                    <a:pt x="79" y="1208"/>
                  </a:cubicBezTo>
                  <a:cubicBezTo>
                    <a:pt x="78" y="1209"/>
                    <a:pt x="78" y="1209"/>
                    <a:pt x="77" y="1210"/>
                  </a:cubicBezTo>
                  <a:cubicBezTo>
                    <a:pt x="76" y="1211"/>
                    <a:pt x="75" y="1210"/>
                    <a:pt x="74" y="1211"/>
                  </a:cubicBezTo>
                  <a:cubicBezTo>
                    <a:pt x="74" y="1212"/>
                    <a:pt x="74" y="1214"/>
                    <a:pt x="74" y="1214"/>
                  </a:cubicBezTo>
                  <a:cubicBezTo>
                    <a:pt x="77" y="1215"/>
                    <a:pt x="77" y="1217"/>
                    <a:pt x="80" y="1218"/>
                  </a:cubicBezTo>
                  <a:cubicBezTo>
                    <a:pt x="82" y="1218"/>
                    <a:pt x="83" y="1217"/>
                    <a:pt x="85" y="1217"/>
                  </a:cubicBezTo>
                  <a:cubicBezTo>
                    <a:pt x="87" y="1216"/>
                    <a:pt x="90" y="1216"/>
                    <a:pt x="91" y="1216"/>
                  </a:cubicBezTo>
                  <a:cubicBezTo>
                    <a:pt x="94" y="1215"/>
                    <a:pt x="95" y="1211"/>
                    <a:pt x="97" y="1208"/>
                  </a:cubicBezTo>
                  <a:cubicBezTo>
                    <a:pt x="99" y="1206"/>
                    <a:pt x="101" y="1206"/>
                    <a:pt x="103" y="1206"/>
                  </a:cubicBezTo>
                  <a:cubicBezTo>
                    <a:pt x="110" y="1206"/>
                    <a:pt x="113" y="1206"/>
                    <a:pt x="118" y="1211"/>
                  </a:cubicBezTo>
                  <a:cubicBezTo>
                    <a:pt x="120" y="1213"/>
                    <a:pt x="124" y="1214"/>
                    <a:pt x="126" y="1217"/>
                  </a:cubicBezTo>
                  <a:cubicBezTo>
                    <a:pt x="127" y="1219"/>
                    <a:pt x="126" y="1222"/>
                    <a:pt x="126" y="1224"/>
                  </a:cubicBezTo>
                  <a:cubicBezTo>
                    <a:pt x="128" y="1225"/>
                    <a:pt x="131" y="1224"/>
                    <a:pt x="133" y="1225"/>
                  </a:cubicBezTo>
                  <a:cubicBezTo>
                    <a:pt x="133" y="1225"/>
                    <a:pt x="133" y="1226"/>
                    <a:pt x="133" y="1227"/>
                  </a:cubicBezTo>
                  <a:cubicBezTo>
                    <a:pt x="129" y="1228"/>
                    <a:pt x="127" y="1227"/>
                    <a:pt x="125" y="1225"/>
                  </a:cubicBezTo>
                  <a:cubicBezTo>
                    <a:pt x="125" y="1224"/>
                    <a:pt x="125" y="1224"/>
                    <a:pt x="124" y="1223"/>
                  </a:cubicBezTo>
                  <a:cubicBezTo>
                    <a:pt x="124" y="1223"/>
                    <a:pt x="123" y="1223"/>
                    <a:pt x="123" y="1222"/>
                  </a:cubicBezTo>
                  <a:cubicBezTo>
                    <a:pt x="122" y="1222"/>
                    <a:pt x="122" y="1222"/>
                    <a:pt x="121" y="1222"/>
                  </a:cubicBezTo>
                  <a:cubicBezTo>
                    <a:pt x="120" y="1221"/>
                    <a:pt x="121" y="1219"/>
                    <a:pt x="120" y="1219"/>
                  </a:cubicBezTo>
                  <a:cubicBezTo>
                    <a:pt x="118" y="1217"/>
                    <a:pt x="115" y="1217"/>
                    <a:pt x="113" y="1216"/>
                  </a:cubicBezTo>
                  <a:cubicBezTo>
                    <a:pt x="109" y="1214"/>
                    <a:pt x="108" y="1214"/>
                    <a:pt x="104" y="1215"/>
                  </a:cubicBezTo>
                  <a:cubicBezTo>
                    <a:pt x="102" y="1216"/>
                    <a:pt x="97" y="1215"/>
                    <a:pt x="96" y="1217"/>
                  </a:cubicBezTo>
                  <a:cubicBezTo>
                    <a:pt x="94" y="1220"/>
                    <a:pt x="95" y="1222"/>
                    <a:pt x="96" y="1224"/>
                  </a:cubicBezTo>
                  <a:cubicBezTo>
                    <a:pt x="97" y="1227"/>
                    <a:pt x="97" y="1230"/>
                    <a:pt x="98" y="1233"/>
                  </a:cubicBezTo>
                  <a:cubicBezTo>
                    <a:pt x="98" y="1236"/>
                    <a:pt x="99" y="1239"/>
                    <a:pt x="100" y="1241"/>
                  </a:cubicBezTo>
                  <a:cubicBezTo>
                    <a:pt x="101" y="1243"/>
                    <a:pt x="102" y="1243"/>
                    <a:pt x="101" y="1245"/>
                  </a:cubicBezTo>
                  <a:cubicBezTo>
                    <a:pt x="99" y="1245"/>
                    <a:pt x="99" y="1242"/>
                    <a:pt x="97" y="1240"/>
                  </a:cubicBezTo>
                  <a:cubicBezTo>
                    <a:pt x="96" y="1238"/>
                    <a:pt x="93" y="1236"/>
                    <a:pt x="92" y="1233"/>
                  </a:cubicBezTo>
                  <a:cubicBezTo>
                    <a:pt x="91" y="1230"/>
                    <a:pt x="89" y="1221"/>
                    <a:pt x="84" y="1221"/>
                  </a:cubicBezTo>
                  <a:cubicBezTo>
                    <a:pt x="80" y="1221"/>
                    <a:pt x="78" y="1228"/>
                    <a:pt x="75" y="1230"/>
                  </a:cubicBezTo>
                  <a:cubicBezTo>
                    <a:pt x="74" y="1231"/>
                    <a:pt x="71" y="1230"/>
                    <a:pt x="70" y="1231"/>
                  </a:cubicBezTo>
                  <a:cubicBezTo>
                    <a:pt x="69" y="1232"/>
                    <a:pt x="68" y="1235"/>
                    <a:pt x="67" y="1237"/>
                  </a:cubicBezTo>
                  <a:cubicBezTo>
                    <a:pt x="64" y="1235"/>
                    <a:pt x="63" y="1232"/>
                    <a:pt x="64" y="1229"/>
                  </a:cubicBezTo>
                  <a:cubicBezTo>
                    <a:pt x="69" y="1227"/>
                    <a:pt x="77" y="1222"/>
                    <a:pt x="70" y="1216"/>
                  </a:cubicBezTo>
                  <a:cubicBezTo>
                    <a:pt x="67" y="1214"/>
                    <a:pt x="63" y="1212"/>
                    <a:pt x="61" y="1215"/>
                  </a:cubicBezTo>
                  <a:cubicBezTo>
                    <a:pt x="59" y="1218"/>
                    <a:pt x="62" y="1228"/>
                    <a:pt x="58" y="1229"/>
                  </a:cubicBezTo>
                  <a:cubicBezTo>
                    <a:pt x="56" y="1229"/>
                    <a:pt x="55" y="1227"/>
                    <a:pt x="54" y="1226"/>
                  </a:cubicBezTo>
                  <a:cubicBezTo>
                    <a:pt x="53" y="1225"/>
                    <a:pt x="51" y="1225"/>
                    <a:pt x="50" y="1225"/>
                  </a:cubicBezTo>
                  <a:cubicBezTo>
                    <a:pt x="47" y="1226"/>
                    <a:pt x="44" y="1228"/>
                    <a:pt x="43" y="1231"/>
                  </a:cubicBezTo>
                  <a:cubicBezTo>
                    <a:pt x="41" y="1239"/>
                    <a:pt x="52" y="1238"/>
                    <a:pt x="57" y="1237"/>
                  </a:cubicBezTo>
                  <a:cubicBezTo>
                    <a:pt x="57" y="1237"/>
                    <a:pt x="57" y="1236"/>
                    <a:pt x="57" y="1236"/>
                  </a:cubicBezTo>
                  <a:cubicBezTo>
                    <a:pt x="59" y="1236"/>
                    <a:pt x="59" y="1238"/>
                    <a:pt x="59" y="1240"/>
                  </a:cubicBezTo>
                  <a:cubicBezTo>
                    <a:pt x="62" y="1240"/>
                    <a:pt x="63" y="1241"/>
                    <a:pt x="65" y="1242"/>
                  </a:cubicBezTo>
                  <a:cubicBezTo>
                    <a:pt x="68" y="1244"/>
                    <a:pt x="68" y="1244"/>
                    <a:pt x="68" y="1248"/>
                  </a:cubicBezTo>
                  <a:cubicBezTo>
                    <a:pt x="69" y="1253"/>
                    <a:pt x="70" y="1259"/>
                    <a:pt x="63" y="1258"/>
                  </a:cubicBezTo>
                  <a:cubicBezTo>
                    <a:pt x="63" y="1257"/>
                    <a:pt x="63" y="1256"/>
                    <a:pt x="62" y="1256"/>
                  </a:cubicBezTo>
                  <a:cubicBezTo>
                    <a:pt x="62" y="1255"/>
                    <a:pt x="61" y="1255"/>
                    <a:pt x="61" y="1254"/>
                  </a:cubicBezTo>
                  <a:cubicBezTo>
                    <a:pt x="61" y="1254"/>
                    <a:pt x="61" y="1253"/>
                    <a:pt x="61" y="1253"/>
                  </a:cubicBezTo>
                  <a:cubicBezTo>
                    <a:pt x="59" y="1250"/>
                    <a:pt x="56" y="1247"/>
                    <a:pt x="53" y="1247"/>
                  </a:cubicBezTo>
                  <a:cubicBezTo>
                    <a:pt x="50" y="1246"/>
                    <a:pt x="48" y="1248"/>
                    <a:pt x="46" y="1246"/>
                  </a:cubicBezTo>
                  <a:cubicBezTo>
                    <a:pt x="45" y="1245"/>
                    <a:pt x="46" y="1244"/>
                    <a:pt x="45" y="1243"/>
                  </a:cubicBezTo>
                  <a:cubicBezTo>
                    <a:pt x="44" y="1242"/>
                    <a:pt x="41" y="1242"/>
                    <a:pt x="40" y="1242"/>
                  </a:cubicBezTo>
                  <a:cubicBezTo>
                    <a:pt x="40" y="1244"/>
                    <a:pt x="40" y="1246"/>
                    <a:pt x="40" y="1248"/>
                  </a:cubicBezTo>
                  <a:cubicBezTo>
                    <a:pt x="44" y="1248"/>
                    <a:pt x="45" y="1260"/>
                    <a:pt x="39" y="1256"/>
                  </a:cubicBezTo>
                  <a:cubicBezTo>
                    <a:pt x="33" y="1252"/>
                    <a:pt x="35" y="1247"/>
                    <a:pt x="34" y="1241"/>
                  </a:cubicBezTo>
                  <a:cubicBezTo>
                    <a:pt x="33" y="1237"/>
                    <a:pt x="31" y="1235"/>
                    <a:pt x="27" y="1236"/>
                  </a:cubicBezTo>
                  <a:cubicBezTo>
                    <a:pt x="23" y="1237"/>
                    <a:pt x="24" y="1240"/>
                    <a:pt x="24" y="1243"/>
                  </a:cubicBezTo>
                  <a:cubicBezTo>
                    <a:pt x="24" y="1247"/>
                    <a:pt x="25" y="1248"/>
                    <a:pt x="28" y="1249"/>
                  </a:cubicBezTo>
                  <a:cubicBezTo>
                    <a:pt x="30" y="1250"/>
                    <a:pt x="32" y="1250"/>
                    <a:pt x="33" y="1252"/>
                  </a:cubicBezTo>
                  <a:cubicBezTo>
                    <a:pt x="34" y="1254"/>
                    <a:pt x="34" y="1257"/>
                    <a:pt x="34" y="1259"/>
                  </a:cubicBezTo>
                  <a:cubicBezTo>
                    <a:pt x="35" y="1262"/>
                    <a:pt x="36" y="1265"/>
                    <a:pt x="32" y="1267"/>
                  </a:cubicBezTo>
                  <a:cubicBezTo>
                    <a:pt x="31" y="1267"/>
                    <a:pt x="26" y="1267"/>
                    <a:pt x="25" y="1267"/>
                  </a:cubicBezTo>
                  <a:cubicBezTo>
                    <a:pt x="24" y="1266"/>
                    <a:pt x="24" y="1264"/>
                    <a:pt x="22" y="1264"/>
                  </a:cubicBezTo>
                  <a:cubicBezTo>
                    <a:pt x="22" y="1264"/>
                    <a:pt x="19" y="1264"/>
                    <a:pt x="19" y="1264"/>
                  </a:cubicBezTo>
                  <a:cubicBezTo>
                    <a:pt x="14" y="1267"/>
                    <a:pt x="21" y="1271"/>
                    <a:pt x="24" y="1271"/>
                  </a:cubicBezTo>
                  <a:cubicBezTo>
                    <a:pt x="29" y="1273"/>
                    <a:pt x="36" y="1271"/>
                    <a:pt x="42" y="1271"/>
                  </a:cubicBezTo>
                  <a:cubicBezTo>
                    <a:pt x="47" y="1272"/>
                    <a:pt x="53" y="1272"/>
                    <a:pt x="58" y="1273"/>
                  </a:cubicBezTo>
                  <a:cubicBezTo>
                    <a:pt x="61" y="1273"/>
                    <a:pt x="66" y="1273"/>
                    <a:pt x="66" y="1277"/>
                  </a:cubicBezTo>
                  <a:cubicBezTo>
                    <a:pt x="62" y="1278"/>
                    <a:pt x="57" y="1277"/>
                    <a:pt x="54" y="1277"/>
                  </a:cubicBezTo>
                  <a:cubicBezTo>
                    <a:pt x="52" y="1277"/>
                    <a:pt x="49" y="1277"/>
                    <a:pt x="48" y="1277"/>
                  </a:cubicBezTo>
                  <a:cubicBezTo>
                    <a:pt x="45" y="1276"/>
                    <a:pt x="42" y="1275"/>
                    <a:pt x="39" y="1274"/>
                  </a:cubicBezTo>
                  <a:cubicBezTo>
                    <a:pt x="36" y="1274"/>
                    <a:pt x="34" y="1274"/>
                    <a:pt x="33" y="1277"/>
                  </a:cubicBezTo>
                  <a:cubicBezTo>
                    <a:pt x="31" y="1280"/>
                    <a:pt x="30" y="1283"/>
                    <a:pt x="30" y="1286"/>
                  </a:cubicBezTo>
                  <a:cubicBezTo>
                    <a:pt x="25" y="1287"/>
                    <a:pt x="14" y="1286"/>
                    <a:pt x="18" y="1294"/>
                  </a:cubicBezTo>
                  <a:cubicBezTo>
                    <a:pt x="15" y="1294"/>
                    <a:pt x="15" y="1299"/>
                    <a:pt x="15" y="1302"/>
                  </a:cubicBezTo>
                  <a:cubicBezTo>
                    <a:pt x="17" y="1306"/>
                    <a:pt x="23" y="1304"/>
                    <a:pt x="27" y="1305"/>
                  </a:cubicBezTo>
                  <a:cubicBezTo>
                    <a:pt x="31" y="1307"/>
                    <a:pt x="30" y="1311"/>
                    <a:pt x="35" y="1311"/>
                  </a:cubicBezTo>
                  <a:cubicBezTo>
                    <a:pt x="38" y="1310"/>
                    <a:pt x="38" y="1310"/>
                    <a:pt x="40" y="1309"/>
                  </a:cubicBezTo>
                  <a:cubicBezTo>
                    <a:pt x="43" y="1308"/>
                    <a:pt x="48" y="1309"/>
                    <a:pt x="50" y="1309"/>
                  </a:cubicBezTo>
                  <a:cubicBezTo>
                    <a:pt x="51" y="1311"/>
                    <a:pt x="44" y="1315"/>
                    <a:pt x="42" y="1315"/>
                  </a:cubicBezTo>
                  <a:cubicBezTo>
                    <a:pt x="39" y="1316"/>
                    <a:pt x="35" y="1313"/>
                    <a:pt x="32" y="1312"/>
                  </a:cubicBezTo>
                  <a:cubicBezTo>
                    <a:pt x="30" y="1311"/>
                    <a:pt x="28" y="1311"/>
                    <a:pt x="25" y="1312"/>
                  </a:cubicBezTo>
                  <a:cubicBezTo>
                    <a:pt x="25" y="1313"/>
                    <a:pt x="25" y="1314"/>
                    <a:pt x="25" y="1316"/>
                  </a:cubicBezTo>
                  <a:cubicBezTo>
                    <a:pt x="27" y="1316"/>
                    <a:pt x="30" y="1319"/>
                    <a:pt x="32" y="1320"/>
                  </a:cubicBezTo>
                  <a:cubicBezTo>
                    <a:pt x="34" y="1321"/>
                    <a:pt x="34" y="1321"/>
                    <a:pt x="35" y="1321"/>
                  </a:cubicBezTo>
                  <a:cubicBezTo>
                    <a:pt x="37" y="1322"/>
                    <a:pt x="39" y="1321"/>
                    <a:pt x="41" y="1322"/>
                  </a:cubicBezTo>
                  <a:cubicBezTo>
                    <a:pt x="43" y="1327"/>
                    <a:pt x="31" y="1327"/>
                    <a:pt x="28" y="1329"/>
                  </a:cubicBezTo>
                  <a:cubicBezTo>
                    <a:pt x="24" y="1331"/>
                    <a:pt x="13" y="1332"/>
                    <a:pt x="16" y="1339"/>
                  </a:cubicBezTo>
                  <a:cubicBezTo>
                    <a:pt x="24" y="1340"/>
                    <a:pt x="31" y="1333"/>
                    <a:pt x="40" y="1335"/>
                  </a:cubicBezTo>
                  <a:cubicBezTo>
                    <a:pt x="42" y="1339"/>
                    <a:pt x="32" y="1343"/>
                    <a:pt x="29" y="1343"/>
                  </a:cubicBezTo>
                  <a:cubicBezTo>
                    <a:pt x="26" y="1343"/>
                    <a:pt x="20" y="1340"/>
                    <a:pt x="18" y="1342"/>
                  </a:cubicBezTo>
                  <a:cubicBezTo>
                    <a:pt x="16" y="1343"/>
                    <a:pt x="17" y="1345"/>
                    <a:pt x="16" y="1346"/>
                  </a:cubicBezTo>
                  <a:cubicBezTo>
                    <a:pt x="16" y="1347"/>
                    <a:pt x="13" y="1349"/>
                    <a:pt x="15" y="1351"/>
                  </a:cubicBezTo>
                  <a:cubicBezTo>
                    <a:pt x="15" y="1351"/>
                    <a:pt x="18" y="1351"/>
                    <a:pt x="19" y="1351"/>
                  </a:cubicBezTo>
                  <a:cubicBezTo>
                    <a:pt x="19" y="1352"/>
                    <a:pt x="21" y="1353"/>
                    <a:pt x="21" y="1353"/>
                  </a:cubicBezTo>
                  <a:cubicBezTo>
                    <a:pt x="24" y="1354"/>
                    <a:pt x="27" y="1353"/>
                    <a:pt x="30" y="1354"/>
                  </a:cubicBezTo>
                  <a:cubicBezTo>
                    <a:pt x="32" y="1357"/>
                    <a:pt x="30" y="1362"/>
                    <a:pt x="33" y="1365"/>
                  </a:cubicBezTo>
                  <a:cubicBezTo>
                    <a:pt x="37" y="1369"/>
                    <a:pt x="46" y="1365"/>
                    <a:pt x="50" y="1364"/>
                  </a:cubicBezTo>
                  <a:cubicBezTo>
                    <a:pt x="62" y="1364"/>
                    <a:pt x="73" y="1364"/>
                    <a:pt x="84" y="1364"/>
                  </a:cubicBezTo>
                  <a:cubicBezTo>
                    <a:pt x="88" y="1364"/>
                    <a:pt x="94" y="1365"/>
                    <a:pt x="97" y="1363"/>
                  </a:cubicBezTo>
                  <a:cubicBezTo>
                    <a:pt x="102" y="1361"/>
                    <a:pt x="102" y="1356"/>
                    <a:pt x="108" y="1355"/>
                  </a:cubicBezTo>
                  <a:cubicBezTo>
                    <a:pt x="111" y="1355"/>
                    <a:pt x="113" y="1355"/>
                    <a:pt x="116" y="1357"/>
                  </a:cubicBezTo>
                  <a:cubicBezTo>
                    <a:pt x="117" y="1358"/>
                    <a:pt x="119" y="1361"/>
                    <a:pt x="120" y="1362"/>
                  </a:cubicBezTo>
                  <a:cubicBezTo>
                    <a:pt x="123" y="1364"/>
                    <a:pt x="132" y="1362"/>
                    <a:pt x="130" y="1369"/>
                  </a:cubicBezTo>
                  <a:cubicBezTo>
                    <a:pt x="128" y="1369"/>
                    <a:pt x="124" y="1369"/>
                    <a:pt x="122" y="1369"/>
                  </a:cubicBezTo>
                  <a:cubicBezTo>
                    <a:pt x="120" y="1368"/>
                    <a:pt x="120" y="1366"/>
                    <a:pt x="118" y="1365"/>
                  </a:cubicBezTo>
                  <a:cubicBezTo>
                    <a:pt x="115" y="1363"/>
                    <a:pt x="108" y="1363"/>
                    <a:pt x="105" y="1365"/>
                  </a:cubicBezTo>
                  <a:cubicBezTo>
                    <a:pt x="98" y="1369"/>
                    <a:pt x="89" y="1365"/>
                    <a:pt x="81" y="1365"/>
                  </a:cubicBezTo>
                  <a:cubicBezTo>
                    <a:pt x="76" y="1365"/>
                    <a:pt x="71" y="1365"/>
                    <a:pt x="67" y="1365"/>
                  </a:cubicBezTo>
                  <a:cubicBezTo>
                    <a:pt x="64" y="1365"/>
                    <a:pt x="61" y="1365"/>
                    <a:pt x="59" y="1366"/>
                  </a:cubicBezTo>
                  <a:cubicBezTo>
                    <a:pt x="55" y="1366"/>
                    <a:pt x="54" y="1367"/>
                    <a:pt x="51" y="1369"/>
                  </a:cubicBezTo>
                  <a:cubicBezTo>
                    <a:pt x="47" y="1371"/>
                    <a:pt x="44" y="1371"/>
                    <a:pt x="40" y="1371"/>
                  </a:cubicBezTo>
                  <a:cubicBezTo>
                    <a:pt x="37" y="1372"/>
                    <a:pt x="36" y="1374"/>
                    <a:pt x="33" y="1373"/>
                  </a:cubicBezTo>
                  <a:cubicBezTo>
                    <a:pt x="30" y="1373"/>
                    <a:pt x="29" y="1370"/>
                    <a:pt x="29" y="1367"/>
                  </a:cubicBezTo>
                  <a:cubicBezTo>
                    <a:pt x="26" y="1367"/>
                    <a:pt x="21" y="1366"/>
                    <a:pt x="18" y="1367"/>
                  </a:cubicBezTo>
                  <a:cubicBezTo>
                    <a:pt x="14" y="1369"/>
                    <a:pt x="14" y="1372"/>
                    <a:pt x="10" y="1370"/>
                  </a:cubicBezTo>
                  <a:cubicBezTo>
                    <a:pt x="6" y="1368"/>
                    <a:pt x="6" y="1367"/>
                    <a:pt x="4" y="1370"/>
                  </a:cubicBezTo>
                  <a:cubicBezTo>
                    <a:pt x="3" y="1371"/>
                    <a:pt x="2" y="1373"/>
                    <a:pt x="2" y="1375"/>
                  </a:cubicBezTo>
                  <a:cubicBezTo>
                    <a:pt x="1" y="1377"/>
                    <a:pt x="0" y="1382"/>
                    <a:pt x="1" y="1383"/>
                  </a:cubicBezTo>
                  <a:cubicBezTo>
                    <a:pt x="2" y="1386"/>
                    <a:pt x="5" y="1385"/>
                    <a:pt x="7" y="1385"/>
                  </a:cubicBezTo>
                  <a:cubicBezTo>
                    <a:pt x="7" y="1388"/>
                    <a:pt x="6" y="1389"/>
                    <a:pt x="6" y="1391"/>
                  </a:cubicBezTo>
                  <a:cubicBezTo>
                    <a:pt x="5" y="1394"/>
                    <a:pt x="4" y="1397"/>
                    <a:pt x="9" y="1396"/>
                  </a:cubicBezTo>
                  <a:cubicBezTo>
                    <a:pt x="11" y="1399"/>
                    <a:pt x="12" y="1403"/>
                    <a:pt x="15" y="1406"/>
                  </a:cubicBezTo>
                  <a:cubicBezTo>
                    <a:pt x="16" y="1406"/>
                    <a:pt x="16" y="1404"/>
                    <a:pt x="17" y="1403"/>
                  </a:cubicBezTo>
                  <a:cubicBezTo>
                    <a:pt x="18" y="1400"/>
                    <a:pt x="19" y="1399"/>
                    <a:pt x="22" y="1398"/>
                  </a:cubicBezTo>
                  <a:cubicBezTo>
                    <a:pt x="27" y="1397"/>
                    <a:pt x="29" y="1398"/>
                    <a:pt x="34" y="1400"/>
                  </a:cubicBezTo>
                  <a:cubicBezTo>
                    <a:pt x="34" y="1412"/>
                    <a:pt x="40" y="1400"/>
                    <a:pt x="44" y="1399"/>
                  </a:cubicBezTo>
                  <a:cubicBezTo>
                    <a:pt x="44" y="1401"/>
                    <a:pt x="44" y="1403"/>
                    <a:pt x="44" y="1404"/>
                  </a:cubicBezTo>
                  <a:cubicBezTo>
                    <a:pt x="41" y="1405"/>
                    <a:pt x="39" y="1407"/>
                    <a:pt x="36" y="1407"/>
                  </a:cubicBezTo>
                  <a:cubicBezTo>
                    <a:pt x="34" y="1406"/>
                    <a:pt x="33" y="1404"/>
                    <a:pt x="31" y="1403"/>
                  </a:cubicBezTo>
                  <a:cubicBezTo>
                    <a:pt x="29" y="1402"/>
                    <a:pt x="25" y="1402"/>
                    <a:pt x="23" y="1403"/>
                  </a:cubicBezTo>
                  <a:cubicBezTo>
                    <a:pt x="17" y="1404"/>
                    <a:pt x="20" y="1414"/>
                    <a:pt x="15" y="1413"/>
                  </a:cubicBezTo>
                  <a:cubicBezTo>
                    <a:pt x="13" y="1418"/>
                    <a:pt x="19" y="1417"/>
                    <a:pt x="22" y="1418"/>
                  </a:cubicBezTo>
                  <a:cubicBezTo>
                    <a:pt x="23" y="1422"/>
                    <a:pt x="24" y="1423"/>
                    <a:pt x="21" y="1424"/>
                  </a:cubicBezTo>
                  <a:cubicBezTo>
                    <a:pt x="18" y="1426"/>
                    <a:pt x="15" y="1427"/>
                    <a:pt x="13" y="1430"/>
                  </a:cubicBezTo>
                  <a:cubicBezTo>
                    <a:pt x="11" y="1434"/>
                    <a:pt x="16" y="1434"/>
                    <a:pt x="18" y="1437"/>
                  </a:cubicBezTo>
                  <a:cubicBezTo>
                    <a:pt x="20" y="1440"/>
                    <a:pt x="19" y="1445"/>
                    <a:pt x="18" y="1448"/>
                  </a:cubicBezTo>
                  <a:cubicBezTo>
                    <a:pt x="16" y="1453"/>
                    <a:pt x="13" y="1466"/>
                    <a:pt x="20" y="1469"/>
                  </a:cubicBezTo>
                  <a:cubicBezTo>
                    <a:pt x="28" y="1471"/>
                    <a:pt x="25" y="1455"/>
                    <a:pt x="26" y="1451"/>
                  </a:cubicBezTo>
                  <a:cubicBezTo>
                    <a:pt x="33" y="1450"/>
                    <a:pt x="34" y="1453"/>
                    <a:pt x="35" y="1459"/>
                  </a:cubicBezTo>
                  <a:cubicBezTo>
                    <a:pt x="35" y="1466"/>
                    <a:pt x="36" y="1475"/>
                    <a:pt x="45" y="1473"/>
                  </a:cubicBezTo>
                  <a:cubicBezTo>
                    <a:pt x="45" y="1471"/>
                    <a:pt x="47" y="1472"/>
                    <a:pt x="48" y="1470"/>
                  </a:cubicBezTo>
                  <a:cubicBezTo>
                    <a:pt x="49" y="1469"/>
                    <a:pt x="49" y="1467"/>
                    <a:pt x="50" y="1466"/>
                  </a:cubicBezTo>
                  <a:cubicBezTo>
                    <a:pt x="50" y="1463"/>
                    <a:pt x="50" y="1459"/>
                    <a:pt x="52" y="1457"/>
                  </a:cubicBezTo>
                  <a:cubicBezTo>
                    <a:pt x="53" y="1458"/>
                    <a:pt x="55" y="1458"/>
                    <a:pt x="55" y="1459"/>
                  </a:cubicBezTo>
                  <a:cubicBezTo>
                    <a:pt x="56" y="1461"/>
                    <a:pt x="55" y="1463"/>
                    <a:pt x="55" y="1464"/>
                  </a:cubicBezTo>
                  <a:cubicBezTo>
                    <a:pt x="55" y="1466"/>
                    <a:pt x="55" y="1467"/>
                    <a:pt x="56" y="1469"/>
                  </a:cubicBezTo>
                  <a:cubicBezTo>
                    <a:pt x="56" y="1470"/>
                    <a:pt x="58" y="1471"/>
                    <a:pt x="57" y="1473"/>
                  </a:cubicBezTo>
                  <a:cubicBezTo>
                    <a:pt x="57" y="1474"/>
                    <a:pt x="55" y="1474"/>
                    <a:pt x="54" y="1475"/>
                  </a:cubicBezTo>
                  <a:cubicBezTo>
                    <a:pt x="54" y="1476"/>
                    <a:pt x="54" y="1477"/>
                    <a:pt x="53" y="1477"/>
                  </a:cubicBezTo>
                  <a:cubicBezTo>
                    <a:pt x="51" y="1478"/>
                    <a:pt x="46" y="1479"/>
                    <a:pt x="45" y="1478"/>
                  </a:cubicBezTo>
                  <a:cubicBezTo>
                    <a:pt x="41" y="1480"/>
                    <a:pt x="39" y="1479"/>
                    <a:pt x="38" y="1484"/>
                  </a:cubicBezTo>
                  <a:cubicBezTo>
                    <a:pt x="33" y="1484"/>
                    <a:pt x="33" y="1480"/>
                    <a:pt x="28" y="1481"/>
                  </a:cubicBezTo>
                  <a:cubicBezTo>
                    <a:pt x="28" y="1483"/>
                    <a:pt x="26" y="1485"/>
                    <a:pt x="26" y="1487"/>
                  </a:cubicBezTo>
                  <a:cubicBezTo>
                    <a:pt x="28" y="1489"/>
                    <a:pt x="32" y="1486"/>
                    <a:pt x="35" y="1488"/>
                  </a:cubicBezTo>
                  <a:cubicBezTo>
                    <a:pt x="35" y="1488"/>
                    <a:pt x="36" y="1490"/>
                    <a:pt x="37" y="1490"/>
                  </a:cubicBezTo>
                  <a:cubicBezTo>
                    <a:pt x="38" y="1492"/>
                    <a:pt x="41" y="1492"/>
                    <a:pt x="42" y="1493"/>
                  </a:cubicBezTo>
                  <a:cubicBezTo>
                    <a:pt x="40" y="1495"/>
                    <a:pt x="38" y="1495"/>
                    <a:pt x="36" y="1494"/>
                  </a:cubicBezTo>
                  <a:cubicBezTo>
                    <a:pt x="34" y="1494"/>
                    <a:pt x="35" y="1492"/>
                    <a:pt x="32" y="1493"/>
                  </a:cubicBezTo>
                  <a:cubicBezTo>
                    <a:pt x="32" y="1496"/>
                    <a:pt x="33" y="1499"/>
                    <a:pt x="33" y="1502"/>
                  </a:cubicBezTo>
                  <a:cubicBezTo>
                    <a:pt x="30" y="1503"/>
                    <a:pt x="28" y="1499"/>
                    <a:pt x="26" y="1498"/>
                  </a:cubicBezTo>
                  <a:cubicBezTo>
                    <a:pt x="25" y="1498"/>
                    <a:pt x="23" y="1498"/>
                    <a:pt x="21" y="1498"/>
                  </a:cubicBezTo>
                  <a:cubicBezTo>
                    <a:pt x="20" y="1503"/>
                    <a:pt x="26" y="1506"/>
                    <a:pt x="29" y="1509"/>
                  </a:cubicBezTo>
                  <a:cubicBezTo>
                    <a:pt x="31" y="1513"/>
                    <a:pt x="28" y="1515"/>
                    <a:pt x="28" y="1519"/>
                  </a:cubicBezTo>
                  <a:cubicBezTo>
                    <a:pt x="27" y="1522"/>
                    <a:pt x="27" y="1526"/>
                    <a:pt x="27" y="1529"/>
                  </a:cubicBezTo>
                  <a:cubicBezTo>
                    <a:pt x="26" y="1534"/>
                    <a:pt x="28" y="1536"/>
                    <a:pt x="33" y="1535"/>
                  </a:cubicBezTo>
                  <a:cubicBezTo>
                    <a:pt x="34" y="1531"/>
                    <a:pt x="32" y="1526"/>
                    <a:pt x="38" y="1526"/>
                  </a:cubicBezTo>
                  <a:cubicBezTo>
                    <a:pt x="40" y="1527"/>
                    <a:pt x="41" y="1529"/>
                    <a:pt x="43" y="1527"/>
                  </a:cubicBezTo>
                  <a:cubicBezTo>
                    <a:pt x="45" y="1526"/>
                    <a:pt x="44" y="1522"/>
                    <a:pt x="48" y="1523"/>
                  </a:cubicBezTo>
                  <a:cubicBezTo>
                    <a:pt x="49" y="1529"/>
                    <a:pt x="40" y="1527"/>
                    <a:pt x="38" y="1530"/>
                  </a:cubicBezTo>
                  <a:cubicBezTo>
                    <a:pt x="37" y="1532"/>
                    <a:pt x="38" y="1534"/>
                    <a:pt x="37" y="1536"/>
                  </a:cubicBezTo>
                  <a:cubicBezTo>
                    <a:pt x="35" y="1538"/>
                    <a:pt x="34" y="1539"/>
                    <a:pt x="32" y="1539"/>
                  </a:cubicBezTo>
                  <a:cubicBezTo>
                    <a:pt x="31" y="1546"/>
                    <a:pt x="32" y="1553"/>
                    <a:pt x="32" y="1559"/>
                  </a:cubicBezTo>
                  <a:cubicBezTo>
                    <a:pt x="32" y="1566"/>
                    <a:pt x="28" y="1572"/>
                    <a:pt x="30" y="1578"/>
                  </a:cubicBezTo>
                  <a:cubicBezTo>
                    <a:pt x="31" y="1579"/>
                    <a:pt x="32" y="1583"/>
                    <a:pt x="34" y="1583"/>
                  </a:cubicBezTo>
                  <a:cubicBezTo>
                    <a:pt x="38" y="1585"/>
                    <a:pt x="39" y="1580"/>
                    <a:pt x="39" y="1577"/>
                  </a:cubicBezTo>
                  <a:cubicBezTo>
                    <a:pt x="39" y="1576"/>
                    <a:pt x="38" y="1572"/>
                    <a:pt x="40" y="1571"/>
                  </a:cubicBezTo>
                  <a:cubicBezTo>
                    <a:pt x="43" y="1569"/>
                    <a:pt x="47" y="1578"/>
                    <a:pt x="47" y="1580"/>
                  </a:cubicBezTo>
                  <a:cubicBezTo>
                    <a:pt x="52" y="1582"/>
                    <a:pt x="51" y="1574"/>
                    <a:pt x="53" y="1571"/>
                  </a:cubicBezTo>
                  <a:cubicBezTo>
                    <a:pt x="55" y="1569"/>
                    <a:pt x="57" y="1570"/>
                    <a:pt x="58" y="1568"/>
                  </a:cubicBezTo>
                  <a:cubicBezTo>
                    <a:pt x="60" y="1567"/>
                    <a:pt x="59" y="1564"/>
                    <a:pt x="59" y="1562"/>
                  </a:cubicBezTo>
                  <a:cubicBezTo>
                    <a:pt x="62" y="1561"/>
                    <a:pt x="72" y="1561"/>
                    <a:pt x="70" y="1566"/>
                  </a:cubicBezTo>
                  <a:cubicBezTo>
                    <a:pt x="67" y="1566"/>
                    <a:pt x="66" y="1569"/>
                    <a:pt x="67" y="1571"/>
                  </a:cubicBezTo>
                  <a:cubicBezTo>
                    <a:pt x="71" y="1571"/>
                    <a:pt x="75" y="1570"/>
                    <a:pt x="79" y="1571"/>
                  </a:cubicBezTo>
                  <a:cubicBezTo>
                    <a:pt x="80" y="1575"/>
                    <a:pt x="80" y="1576"/>
                    <a:pt x="76" y="1578"/>
                  </a:cubicBezTo>
                  <a:cubicBezTo>
                    <a:pt x="75" y="1578"/>
                    <a:pt x="73" y="1579"/>
                    <a:pt x="72" y="1579"/>
                  </a:cubicBezTo>
                  <a:cubicBezTo>
                    <a:pt x="69" y="1578"/>
                    <a:pt x="68" y="1576"/>
                    <a:pt x="66" y="1577"/>
                  </a:cubicBezTo>
                  <a:cubicBezTo>
                    <a:pt x="65" y="1579"/>
                    <a:pt x="64" y="1583"/>
                    <a:pt x="65" y="1585"/>
                  </a:cubicBezTo>
                  <a:cubicBezTo>
                    <a:pt x="65" y="1588"/>
                    <a:pt x="67" y="1588"/>
                    <a:pt x="66" y="1591"/>
                  </a:cubicBezTo>
                  <a:cubicBezTo>
                    <a:pt x="65" y="1591"/>
                    <a:pt x="64" y="1591"/>
                    <a:pt x="63" y="1591"/>
                  </a:cubicBezTo>
                  <a:cubicBezTo>
                    <a:pt x="63" y="1589"/>
                    <a:pt x="63" y="1587"/>
                    <a:pt x="63" y="1585"/>
                  </a:cubicBezTo>
                  <a:cubicBezTo>
                    <a:pt x="58" y="1585"/>
                    <a:pt x="52" y="1584"/>
                    <a:pt x="47" y="1585"/>
                  </a:cubicBezTo>
                  <a:cubicBezTo>
                    <a:pt x="46" y="1589"/>
                    <a:pt x="49" y="1590"/>
                    <a:pt x="49" y="1593"/>
                  </a:cubicBezTo>
                  <a:cubicBezTo>
                    <a:pt x="50" y="1596"/>
                    <a:pt x="49" y="1597"/>
                    <a:pt x="49" y="1599"/>
                  </a:cubicBezTo>
                  <a:cubicBezTo>
                    <a:pt x="47" y="1604"/>
                    <a:pt x="48" y="1608"/>
                    <a:pt x="47" y="1613"/>
                  </a:cubicBezTo>
                  <a:cubicBezTo>
                    <a:pt x="47" y="1615"/>
                    <a:pt x="46" y="1619"/>
                    <a:pt x="47" y="1622"/>
                  </a:cubicBezTo>
                  <a:cubicBezTo>
                    <a:pt x="47" y="1624"/>
                    <a:pt x="49" y="1624"/>
                    <a:pt x="50" y="1626"/>
                  </a:cubicBezTo>
                  <a:cubicBezTo>
                    <a:pt x="52" y="1628"/>
                    <a:pt x="53" y="1631"/>
                    <a:pt x="54" y="1633"/>
                  </a:cubicBezTo>
                  <a:cubicBezTo>
                    <a:pt x="57" y="1637"/>
                    <a:pt x="62" y="1639"/>
                    <a:pt x="67" y="1641"/>
                  </a:cubicBezTo>
                  <a:cubicBezTo>
                    <a:pt x="66" y="1644"/>
                    <a:pt x="68" y="1644"/>
                    <a:pt x="69" y="1646"/>
                  </a:cubicBezTo>
                  <a:cubicBezTo>
                    <a:pt x="69" y="1647"/>
                    <a:pt x="68" y="1649"/>
                    <a:pt x="68" y="1651"/>
                  </a:cubicBezTo>
                  <a:cubicBezTo>
                    <a:pt x="69" y="1654"/>
                    <a:pt x="69" y="1657"/>
                    <a:pt x="72" y="1658"/>
                  </a:cubicBezTo>
                  <a:cubicBezTo>
                    <a:pt x="73" y="1659"/>
                    <a:pt x="76" y="1658"/>
                    <a:pt x="78" y="1659"/>
                  </a:cubicBezTo>
                  <a:cubicBezTo>
                    <a:pt x="80" y="1660"/>
                    <a:pt x="80" y="1663"/>
                    <a:pt x="83" y="1664"/>
                  </a:cubicBezTo>
                  <a:cubicBezTo>
                    <a:pt x="84" y="1664"/>
                    <a:pt x="86" y="1663"/>
                    <a:pt x="88" y="1664"/>
                  </a:cubicBezTo>
                  <a:cubicBezTo>
                    <a:pt x="90" y="1666"/>
                    <a:pt x="91" y="1668"/>
                    <a:pt x="93" y="1670"/>
                  </a:cubicBezTo>
                  <a:cubicBezTo>
                    <a:pt x="95" y="1671"/>
                    <a:pt x="95" y="1672"/>
                    <a:pt x="97" y="1673"/>
                  </a:cubicBezTo>
                  <a:cubicBezTo>
                    <a:pt x="99" y="1674"/>
                    <a:pt x="102" y="1673"/>
                    <a:pt x="105" y="1674"/>
                  </a:cubicBezTo>
                  <a:cubicBezTo>
                    <a:pt x="112" y="1676"/>
                    <a:pt x="108" y="1680"/>
                    <a:pt x="106" y="1684"/>
                  </a:cubicBezTo>
                  <a:cubicBezTo>
                    <a:pt x="104" y="1690"/>
                    <a:pt x="109" y="1690"/>
                    <a:pt x="114" y="1690"/>
                  </a:cubicBezTo>
                  <a:cubicBezTo>
                    <a:pt x="116" y="1690"/>
                    <a:pt x="118" y="1688"/>
                    <a:pt x="120" y="1689"/>
                  </a:cubicBezTo>
                  <a:cubicBezTo>
                    <a:pt x="122" y="1690"/>
                    <a:pt x="122" y="1692"/>
                    <a:pt x="123" y="1693"/>
                  </a:cubicBezTo>
                  <a:cubicBezTo>
                    <a:pt x="125" y="1697"/>
                    <a:pt x="129" y="1696"/>
                    <a:pt x="133" y="1698"/>
                  </a:cubicBezTo>
                  <a:cubicBezTo>
                    <a:pt x="135" y="1699"/>
                    <a:pt x="136" y="1701"/>
                    <a:pt x="138" y="1700"/>
                  </a:cubicBezTo>
                  <a:cubicBezTo>
                    <a:pt x="138" y="1693"/>
                    <a:pt x="143" y="1695"/>
                    <a:pt x="149" y="1697"/>
                  </a:cubicBezTo>
                  <a:cubicBezTo>
                    <a:pt x="154" y="1698"/>
                    <a:pt x="161" y="1699"/>
                    <a:pt x="167" y="1698"/>
                  </a:cubicBezTo>
                  <a:cubicBezTo>
                    <a:pt x="169" y="1697"/>
                    <a:pt x="171" y="1696"/>
                    <a:pt x="174" y="1695"/>
                  </a:cubicBezTo>
                  <a:cubicBezTo>
                    <a:pt x="177" y="1695"/>
                    <a:pt x="180" y="1695"/>
                    <a:pt x="183" y="1695"/>
                  </a:cubicBezTo>
                  <a:cubicBezTo>
                    <a:pt x="187" y="1696"/>
                    <a:pt x="187" y="1695"/>
                    <a:pt x="190" y="1692"/>
                  </a:cubicBezTo>
                  <a:cubicBezTo>
                    <a:pt x="194" y="1689"/>
                    <a:pt x="199" y="1690"/>
                    <a:pt x="202" y="1685"/>
                  </a:cubicBezTo>
                  <a:cubicBezTo>
                    <a:pt x="203" y="1683"/>
                    <a:pt x="202" y="1681"/>
                    <a:pt x="204" y="1679"/>
                  </a:cubicBezTo>
                  <a:cubicBezTo>
                    <a:pt x="204" y="1677"/>
                    <a:pt x="206" y="1676"/>
                    <a:pt x="207" y="1675"/>
                  </a:cubicBezTo>
                  <a:cubicBezTo>
                    <a:pt x="209" y="1672"/>
                    <a:pt x="212" y="1668"/>
                    <a:pt x="217" y="1666"/>
                  </a:cubicBezTo>
                  <a:cubicBezTo>
                    <a:pt x="220" y="1665"/>
                    <a:pt x="221" y="1666"/>
                    <a:pt x="223" y="1663"/>
                  </a:cubicBezTo>
                  <a:cubicBezTo>
                    <a:pt x="225" y="1661"/>
                    <a:pt x="225" y="1660"/>
                    <a:pt x="227" y="1658"/>
                  </a:cubicBezTo>
                  <a:cubicBezTo>
                    <a:pt x="229" y="1656"/>
                    <a:pt x="230" y="1655"/>
                    <a:pt x="232" y="1653"/>
                  </a:cubicBezTo>
                  <a:cubicBezTo>
                    <a:pt x="234" y="1649"/>
                    <a:pt x="237" y="1647"/>
                    <a:pt x="240" y="1644"/>
                  </a:cubicBezTo>
                  <a:cubicBezTo>
                    <a:pt x="243" y="1641"/>
                    <a:pt x="245" y="1639"/>
                    <a:pt x="248" y="1637"/>
                  </a:cubicBezTo>
                  <a:cubicBezTo>
                    <a:pt x="252" y="1634"/>
                    <a:pt x="252" y="1629"/>
                    <a:pt x="256" y="1625"/>
                  </a:cubicBezTo>
                  <a:cubicBezTo>
                    <a:pt x="257" y="1624"/>
                    <a:pt x="260" y="1623"/>
                    <a:pt x="261" y="1622"/>
                  </a:cubicBezTo>
                  <a:cubicBezTo>
                    <a:pt x="263" y="1620"/>
                    <a:pt x="264" y="1619"/>
                    <a:pt x="265" y="1617"/>
                  </a:cubicBezTo>
                  <a:cubicBezTo>
                    <a:pt x="266" y="1615"/>
                    <a:pt x="267" y="1614"/>
                    <a:pt x="268" y="1612"/>
                  </a:cubicBezTo>
                  <a:cubicBezTo>
                    <a:pt x="270" y="1610"/>
                    <a:pt x="272" y="1609"/>
                    <a:pt x="274" y="1605"/>
                  </a:cubicBezTo>
                  <a:cubicBezTo>
                    <a:pt x="275" y="1601"/>
                    <a:pt x="277" y="1597"/>
                    <a:pt x="279" y="1594"/>
                  </a:cubicBezTo>
                  <a:cubicBezTo>
                    <a:pt x="281" y="1592"/>
                    <a:pt x="280" y="1593"/>
                    <a:pt x="282" y="1592"/>
                  </a:cubicBezTo>
                  <a:cubicBezTo>
                    <a:pt x="283" y="1592"/>
                    <a:pt x="286" y="1592"/>
                    <a:pt x="287" y="1593"/>
                  </a:cubicBezTo>
                  <a:cubicBezTo>
                    <a:pt x="288" y="1594"/>
                    <a:pt x="287" y="1595"/>
                    <a:pt x="288" y="1596"/>
                  </a:cubicBezTo>
                  <a:cubicBezTo>
                    <a:pt x="290" y="1603"/>
                    <a:pt x="294" y="1599"/>
                    <a:pt x="296" y="1596"/>
                  </a:cubicBezTo>
                  <a:cubicBezTo>
                    <a:pt x="297" y="1594"/>
                    <a:pt x="298" y="1592"/>
                    <a:pt x="300" y="1592"/>
                  </a:cubicBezTo>
                  <a:cubicBezTo>
                    <a:pt x="302" y="1592"/>
                    <a:pt x="302" y="1594"/>
                    <a:pt x="304" y="1594"/>
                  </a:cubicBezTo>
                  <a:cubicBezTo>
                    <a:pt x="305" y="1595"/>
                    <a:pt x="307" y="1594"/>
                    <a:pt x="309" y="1594"/>
                  </a:cubicBezTo>
                  <a:cubicBezTo>
                    <a:pt x="316" y="1591"/>
                    <a:pt x="314" y="1581"/>
                    <a:pt x="314" y="1574"/>
                  </a:cubicBezTo>
                  <a:cubicBezTo>
                    <a:pt x="314" y="1568"/>
                    <a:pt x="316" y="1563"/>
                    <a:pt x="316" y="1557"/>
                  </a:cubicBezTo>
                  <a:cubicBezTo>
                    <a:pt x="316" y="1554"/>
                    <a:pt x="316" y="1552"/>
                    <a:pt x="315" y="1549"/>
                  </a:cubicBezTo>
                  <a:cubicBezTo>
                    <a:pt x="314" y="1545"/>
                    <a:pt x="312" y="1542"/>
                    <a:pt x="308" y="1540"/>
                  </a:cubicBezTo>
                  <a:cubicBezTo>
                    <a:pt x="307" y="1540"/>
                    <a:pt x="305" y="1540"/>
                    <a:pt x="304" y="1539"/>
                  </a:cubicBezTo>
                  <a:cubicBezTo>
                    <a:pt x="304" y="1538"/>
                    <a:pt x="303" y="1536"/>
                    <a:pt x="304" y="1535"/>
                  </a:cubicBezTo>
                  <a:cubicBezTo>
                    <a:pt x="307" y="1532"/>
                    <a:pt x="313" y="1539"/>
                    <a:pt x="316" y="1540"/>
                  </a:cubicBezTo>
                  <a:cubicBezTo>
                    <a:pt x="320" y="1540"/>
                    <a:pt x="321" y="1537"/>
                    <a:pt x="323" y="1534"/>
                  </a:cubicBezTo>
                  <a:cubicBezTo>
                    <a:pt x="325" y="1531"/>
                    <a:pt x="326" y="1530"/>
                    <a:pt x="325" y="1526"/>
                  </a:cubicBezTo>
                  <a:cubicBezTo>
                    <a:pt x="325" y="1525"/>
                    <a:pt x="324" y="1524"/>
                    <a:pt x="325" y="1522"/>
                  </a:cubicBezTo>
                  <a:cubicBezTo>
                    <a:pt x="331" y="1520"/>
                    <a:pt x="329" y="1530"/>
                    <a:pt x="329" y="1533"/>
                  </a:cubicBezTo>
                  <a:cubicBezTo>
                    <a:pt x="329" y="1538"/>
                    <a:pt x="333" y="1544"/>
                    <a:pt x="332" y="1548"/>
                  </a:cubicBezTo>
                  <a:cubicBezTo>
                    <a:pt x="331" y="1551"/>
                    <a:pt x="329" y="1552"/>
                    <a:pt x="329" y="1555"/>
                  </a:cubicBezTo>
                  <a:cubicBezTo>
                    <a:pt x="329" y="1556"/>
                    <a:pt x="330" y="1558"/>
                    <a:pt x="330" y="1559"/>
                  </a:cubicBezTo>
                  <a:cubicBezTo>
                    <a:pt x="331" y="1561"/>
                    <a:pt x="332" y="1562"/>
                    <a:pt x="333" y="1565"/>
                  </a:cubicBezTo>
                  <a:cubicBezTo>
                    <a:pt x="334" y="1568"/>
                    <a:pt x="334" y="1570"/>
                    <a:pt x="334" y="1573"/>
                  </a:cubicBezTo>
                  <a:cubicBezTo>
                    <a:pt x="336" y="1573"/>
                    <a:pt x="338" y="1573"/>
                    <a:pt x="340" y="1572"/>
                  </a:cubicBezTo>
                  <a:cubicBezTo>
                    <a:pt x="341" y="1574"/>
                    <a:pt x="345" y="1579"/>
                    <a:pt x="346" y="1580"/>
                  </a:cubicBezTo>
                  <a:cubicBezTo>
                    <a:pt x="350" y="1582"/>
                    <a:pt x="352" y="1578"/>
                    <a:pt x="352" y="1584"/>
                  </a:cubicBezTo>
                  <a:cubicBezTo>
                    <a:pt x="353" y="1593"/>
                    <a:pt x="346" y="1586"/>
                    <a:pt x="341" y="1587"/>
                  </a:cubicBezTo>
                  <a:cubicBezTo>
                    <a:pt x="340" y="1590"/>
                    <a:pt x="341" y="1592"/>
                    <a:pt x="343" y="1593"/>
                  </a:cubicBezTo>
                  <a:cubicBezTo>
                    <a:pt x="344" y="1594"/>
                    <a:pt x="345" y="1594"/>
                    <a:pt x="346" y="1594"/>
                  </a:cubicBezTo>
                  <a:cubicBezTo>
                    <a:pt x="347" y="1595"/>
                    <a:pt x="346" y="1595"/>
                    <a:pt x="346" y="1596"/>
                  </a:cubicBezTo>
                  <a:cubicBezTo>
                    <a:pt x="348" y="1601"/>
                    <a:pt x="345" y="1607"/>
                    <a:pt x="350" y="1610"/>
                  </a:cubicBezTo>
                  <a:cubicBezTo>
                    <a:pt x="355" y="1605"/>
                    <a:pt x="352" y="1595"/>
                    <a:pt x="357" y="1589"/>
                  </a:cubicBezTo>
                  <a:cubicBezTo>
                    <a:pt x="358" y="1588"/>
                    <a:pt x="361" y="1586"/>
                    <a:pt x="363" y="1587"/>
                  </a:cubicBezTo>
                  <a:cubicBezTo>
                    <a:pt x="366" y="1588"/>
                    <a:pt x="366" y="1594"/>
                    <a:pt x="367" y="1597"/>
                  </a:cubicBezTo>
                  <a:cubicBezTo>
                    <a:pt x="368" y="1600"/>
                    <a:pt x="368" y="1603"/>
                    <a:pt x="371" y="1605"/>
                  </a:cubicBezTo>
                  <a:cubicBezTo>
                    <a:pt x="372" y="1605"/>
                    <a:pt x="373" y="1605"/>
                    <a:pt x="374" y="1606"/>
                  </a:cubicBezTo>
                  <a:cubicBezTo>
                    <a:pt x="376" y="1606"/>
                    <a:pt x="375" y="1608"/>
                    <a:pt x="376" y="1608"/>
                  </a:cubicBezTo>
                  <a:cubicBezTo>
                    <a:pt x="381" y="1609"/>
                    <a:pt x="383" y="1605"/>
                    <a:pt x="384" y="1601"/>
                  </a:cubicBezTo>
                  <a:cubicBezTo>
                    <a:pt x="385" y="1597"/>
                    <a:pt x="384" y="1593"/>
                    <a:pt x="385" y="1588"/>
                  </a:cubicBezTo>
                  <a:cubicBezTo>
                    <a:pt x="388" y="1579"/>
                    <a:pt x="388" y="1570"/>
                    <a:pt x="388" y="1561"/>
                  </a:cubicBezTo>
                  <a:cubicBezTo>
                    <a:pt x="388" y="1553"/>
                    <a:pt x="385" y="1545"/>
                    <a:pt x="385" y="1537"/>
                  </a:cubicBezTo>
                  <a:cubicBezTo>
                    <a:pt x="385" y="1535"/>
                    <a:pt x="385" y="1532"/>
                    <a:pt x="385" y="1530"/>
                  </a:cubicBezTo>
                  <a:cubicBezTo>
                    <a:pt x="386" y="1527"/>
                    <a:pt x="390" y="1524"/>
                    <a:pt x="391" y="1522"/>
                  </a:cubicBezTo>
                  <a:cubicBezTo>
                    <a:pt x="393" y="1520"/>
                    <a:pt x="393" y="1519"/>
                    <a:pt x="394" y="1516"/>
                  </a:cubicBezTo>
                  <a:cubicBezTo>
                    <a:pt x="394" y="1512"/>
                    <a:pt x="389" y="1508"/>
                    <a:pt x="390" y="1504"/>
                  </a:cubicBezTo>
                  <a:cubicBezTo>
                    <a:pt x="396" y="1504"/>
                    <a:pt x="399" y="1499"/>
                    <a:pt x="404" y="1497"/>
                  </a:cubicBezTo>
                  <a:cubicBezTo>
                    <a:pt x="407" y="1496"/>
                    <a:pt x="412" y="1493"/>
                    <a:pt x="415" y="1489"/>
                  </a:cubicBezTo>
                  <a:cubicBezTo>
                    <a:pt x="417" y="1485"/>
                    <a:pt x="416" y="1478"/>
                    <a:pt x="418" y="1473"/>
                  </a:cubicBezTo>
                  <a:cubicBezTo>
                    <a:pt x="419" y="1470"/>
                    <a:pt x="421" y="1469"/>
                    <a:pt x="422" y="1466"/>
                  </a:cubicBezTo>
                  <a:cubicBezTo>
                    <a:pt x="422" y="1466"/>
                    <a:pt x="422" y="1464"/>
                    <a:pt x="422" y="1463"/>
                  </a:cubicBezTo>
                  <a:cubicBezTo>
                    <a:pt x="422" y="1463"/>
                    <a:pt x="421" y="1463"/>
                    <a:pt x="420" y="1464"/>
                  </a:cubicBezTo>
                  <a:cubicBezTo>
                    <a:pt x="422" y="1457"/>
                    <a:pt x="427" y="1451"/>
                    <a:pt x="430" y="1446"/>
                  </a:cubicBezTo>
                  <a:cubicBezTo>
                    <a:pt x="432" y="1443"/>
                    <a:pt x="433" y="1442"/>
                    <a:pt x="433" y="1440"/>
                  </a:cubicBezTo>
                  <a:cubicBezTo>
                    <a:pt x="434" y="1437"/>
                    <a:pt x="433" y="1434"/>
                    <a:pt x="433" y="1431"/>
                  </a:cubicBezTo>
                  <a:cubicBezTo>
                    <a:pt x="431" y="1419"/>
                    <a:pt x="423" y="1410"/>
                    <a:pt x="420" y="1398"/>
                  </a:cubicBezTo>
                  <a:cubicBezTo>
                    <a:pt x="419" y="1394"/>
                    <a:pt x="418" y="1390"/>
                    <a:pt x="417" y="1386"/>
                  </a:cubicBezTo>
                  <a:cubicBezTo>
                    <a:pt x="417" y="1383"/>
                    <a:pt x="415" y="1377"/>
                    <a:pt x="416" y="1374"/>
                  </a:cubicBezTo>
                  <a:cubicBezTo>
                    <a:pt x="418" y="1374"/>
                    <a:pt x="419" y="1375"/>
                    <a:pt x="421" y="1374"/>
                  </a:cubicBezTo>
                  <a:cubicBezTo>
                    <a:pt x="424" y="1374"/>
                    <a:pt x="426" y="1373"/>
                    <a:pt x="428" y="1372"/>
                  </a:cubicBezTo>
                  <a:cubicBezTo>
                    <a:pt x="429" y="1371"/>
                    <a:pt x="430" y="1371"/>
                    <a:pt x="431" y="1371"/>
                  </a:cubicBezTo>
                  <a:cubicBezTo>
                    <a:pt x="431" y="1370"/>
                    <a:pt x="431" y="1370"/>
                    <a:pt x="432" y="1370"/>
                  </a:cubicBezTo>
                  <a:cubicBezTo>
                    <a:pt x="434" y="1370"/>
                    <a:pt x="435" y="1369"/>
                    <a:pt x="436" y="1369"/>
                  </a:cubicBezTo>
                  <a:cubicBezTo>
                    <a:pt x="437" y="1367"/>
                    <a:pt x="436" y="1367"/>
                    <a:pt x="437" y="1365"/>
                  </a:cubicBezTo>
                  <a:cubicBezTo>
                    <a:pt x="437" y="1363"/>
                    <a:pt x="437" y="1364"/>
                    <a:pt x="439" y="1361"/>
                  </a:cubicBezTo>
                  <a:cubicBezTo>
                    <a:pt x="441" y="1356"/>
                    <a:pt x="443" y="1351"/>
                    <a:pt x="445" y="1346"/>
                  </a:cubicBezTo>
                  <a:cubicBezTo>
                    <a:pt x="447" y="1343"/>
                    <a:pt x="452" y="1338"/>
                    <a:pt x="451" y="1334"/>
                  </a:cubicBezTo>
                  <a:cubicBezTo>
                    <a:pt x="448" y="1333"/>
                    <a:pt x="445" y="1327"/>
                    <a:pt x="443" y="1325"/>
                  </a:cubicBezTo>
                  <a:cubicBezTo>
                    <a:pt x="442" y="1324"/>
                    <a:pt x="441" y="1324"/>
                    <a:pt x="440" y="1322"/>
                  </a:cubicBezTo>
                  <a:cubicBezTo>
                    <a:pt x="439" y="1322"/>
                    <a:pt x="440" y="1320"/>
                    <a:pt x="439" y="1320"/>
                  </a:cubicBezTo>
                  <a:cubicBezTo>
                    <a:pt x="435" y="1314"/>
                    <a:pt x="427" y="1318"/>
                    <a:pt x="423" y="1314"/>
                  </a:cubicBezTo>
                  <a:cubicBezTo>
                    <a:pt x="420" y="1311"/>
                    <a:pt x="419" y="1308"/>
                    <a:pt x="416" y="1306"/>
                  </a:cubicBezTo>
                  <a:cubicBezTo>
                    <a:pt x="413" y="1304"/>
                    <a:pt x="408" y="1303"/>
                    <a:pt x="406" y="1299"/>
                  </a:cubicBezTo>
                  <a:cubicBezTo>
                    <a:pt x="403" y="1293"/>
                    <a:pt x="408" y="1285"/>
                    <a:pt x="409" y="1279"/>
                  </a:cubicBezTo>
                  <a:cubicBezTo>
                    <a:pt x="412" y="1266"/>
                    <a:pt x="412" y="1253"/>
                    <a:pt x="412" y="1239"/>
                  </a:cubicBezTo>
                  <a:cubicBezTo>
                    <a:pt x="412" y="1235"/>
                    <a:pt x="413" y="1231"/>
                    <a:pt x="412" y="1227"/>
                  </a:cubicBezTo>
                  <a:cubicBezTo>
                    <a:pt x="412" y="1225"/>
                    <a:pt x="411" y="1223"/>
                    <a:pt x="410" y="1221"/>
                  </a:cubicBezTo>
                  <a:cubicBezTo>
                    <a:pt x="407" y="1214"/>
                    <a:pt x="404" y="1207"/>
                    <a:pt x="400" y="1201"/>
                  </a:cubicBezTo>
                  <a:cubicBezTo>
                    <a:pt x="399" y="1198"/>
                    <a:pt x="398" y="1198"/>
                    <a:pt x="398" y="1195"/>
                  </a:cubicBezTo>
                  <a:cubicBezTo>
                    <a:pt x="399" y="1190"/>
                    <a:pt x="400" y="1186"/>
                    <a:pt x="400" y="1182"/>
                  </a:cubicBezTo>
                  <a:cubicBezTo>
                    <a:pt x="400" y="1176"/>
                    <a:pt x="400" y="1171"/>
                    <a:pt x="400" y="1165"/>
                  </a:cubicBezTo>
                  <a:cubicBezTo>
                    <a:pt x="400" y="1163"/>
                    <a:pt x="399" y="1159"/>
                    <a:pt x="400" y="1157"/>
                  </a:cubicBezTo>
                  <a:cubicBezTo>
                    <a:pt x="400" y="1156"/>
                    <a:pt x="402" y="1157"/>
                    <a:pt x="402" y="1156"/>
                  </a:cubicBezTo>
                  <a:cubicBezTo>
                    <a:pt x="403" y="1155"/>
                    <a:pt x="403" y="1153"/>
                    <a:pt x="404" y="1152"/>
                  </a:cubicBezTo>
                  <a:cubicBezTo>
                    <a:pt x="405" y="1151"/>
                    <a:pt x="408" y="1149"/>
                    <a:pt x="408" y="1147"/>
                  </a:cubicBezTo>
                  <a:cubicBezTo>
                    <a:pt x="409" y="1145"/>
                    <a:pt x="408" y="1144"/>
                    <a:pt x="407" y="1142"/>
                  </a:cubicBezTo>
                  <a:cubicBezTo>
                    <a:pt x="405" y="1138"/>
                    <a:pt x="405" y="1134"/>
                    <a:pt x="404" y="1130"/>
                  </a:cubicBezTo>
                  <a:cubicBezTo>
                    <a:pt x="403" y="1127"/>
                    <a:pt x="402" y="1124"/>
                    <a:pt x="400" y="1121"/>
                  </a:cubicBezTo>
                  <a:cubicBezTo>
                    <a:pt x="400" y="1119"/>
                    <a:pt x="399" y="1117"/>
                    <a:pt x="399" y="1115"/>
                  </a:cubicBezTo>
                  <a:cubicBezTo>
                    <a:pt x="399" y="1113"/>
                    <a:pt x="400" y="1112"/>
                    <a:pt x="401" y="1110"/>
                  </a:cubicBezTo>
                  <a:cubicBezTo>
                    <a:pt x="404" y="1105"/>
                    <a:pt x="403" y="1097"/>
                    <a:pt x="403" y="1092"/>
                  </a:cubicBezTo>
                  <a:cubicBezTo>
                    <a:pt x="403" y="1088"/>
                    <a:pt x="403" y="1084"/>
                    <a:pt x="403" y="1080"/>
                  </a:cubicBezTo>
                  <a:cubicBezTo>
                    <a:pt x="404" y="1073"/>
                    <a:pt x="409" y="1071"/>
                    <a:pt x="412" y="1066"/>
                  </a:cubicBezTo>
                  <a:cubicBezTo>
                    <a:pt x="415" y="1062"/>
                    <a:pt x="418" y="1057"/>
                    <a:pt x="419" y="1053"/>
                  </a:cubicBezTo>
                  <a:cubicBezTo>
                    <a:pt x="420" y="1050"/>
                    <a:pt x="421" y="1047"/>
                    <a:pt x="422" y="1045"/>
                  </a:cubicBezTo>
                  <a:cubicBezTo>
                    <a:pt x="423" y="1041"/>
                    <a:pt x="422" y="1039"/>
                    <a:pt x="425" y="1036"/>
                  </a:cubicBezTo>
                  <a:cubicBezTo>
                    <a:pt x="427" y="1034"/>
                    <a:pt x="429" y="1032"/>
                    <a:pt x="431" y="1031"/>
                  </a:cubicBezTo>
                  <a:cubicBezTo>
                    <a:pt x="433" y="1030"/>
                    <a:pt x="435" y="1030"/>
                    <a:pt x="436" y="1029"/>
                  </a:cubicBezTo>
                  <a:cubicBezTo>
                    <a:pt x="439" y="1027"/>
                    <a:pt x="440" y="1023"/>
                    <a:pt x="444" y="1021"/>
                  </a:cubicBezTo>
                  <a:cubicBezTo>
                    <a:pt x="449" y="1019"/>
                    <a:pt x="453" y="1018"/>
                    <a:pt x="458" y="1018"/>
                  </a:cubicBezTo>
                  <a:cubicBezTo>
                    <a:pt x="463" y="1018"/>
                    <a:pt x="467" y="1017"/>
                    <a:pt x="472" y="1017"/>
                  </a:cubicBezTo>
                  <a:cubicBezTo>
                    <a:pt x="478" y="1018"/>
                    <a:pt x="483" y="1019"/>
                    <a:pt x="489" y="1019"/>
                  </a:cubicBezTo>
                  <a:cubicBezTo>
                    <a:pt x="493" y="1020"/>
                    <a:pt x="499" y="1020"/>
                    <a:pt x="503" y="1022"/>
                  </a:cubicBezTo>
                  <a:cubicBezTo>
                    <a:pt x="505" y="1019"/>
                    <a:pt x="506" y="1014"/>
                    <a:pt x="507" y="1011"/>
                  </a:cubicBezTo>
                  <a:cubicBezTo>
                    <a:pt x="509" y="1007"/>
                    <a:pt x="510" y="1004"/>
                    <a:pt x="510" y="1000"/>
                  </a:cubicBezTo>
                  <a:cubicBezTo>
                    <a:pt x="509" y="996"/>
                    <a:pt x="507" y="992"/>
                    <a:pt x="506" y="988"/>
                  </a:cubicBezTo>
                  <a:cubicBezTo>
                    <a:pt x="506" y="985"/>
                    <a:pt x="506" y="981"/>
                    <a:pt x="506" y="977"/>
                  </a:cubicBezTo>
                  <a:cubicBezTo>
                    <a:pt x="506" y="971"/>
                    <a:pt x="508" y="963"/>
                    <a:pt x="503" y="959"/>
                  </a:cubicBezTo>
                  <a:cubicBezTo>
                    <a:pt x="500" y="957"/>
                    <a:pt x="498" y="956"/>
                    <a:pt x="495" y="955"/>
                  </a:cubicBezTo>
                  <a:cubicBezTo>
                    <a:pt x="493" y="953"/>
                    <a:pt x="492" y="951"/>
                    <a:pt x="489" y="950"/>
                  </a:cubicBezTo>
                  <a:cubicBezTo>
                    <a:pt x="490" y="947"/>
                    <a:pt x="492" y="944"/>
                    <a:pt x="494" y="941"/>
                  </a:cubicBezTo>
                  <a:cubicBezTo>
                    <a:pt x="497" y="937"/>
                    <a:pt x="500" y="933"/>
                    <a:pt x="502" y="928"/>
                  </a:cubicBezTo>
                  <a:cubicBezTo>
                    <a:pt x="504" y="925"/>
                    <a:pt x="505" y="921"/>
                    <a:pt x="506" y="917"/>
                  </a:cubicBezTo>
                  <a:cubicBezTo>
                    <a:pt x="506" y="915"/>
                    <a:pt x="506" y="913"/>
                    <a:pt x="507" y="911"/>
                  </a:cubicBezTo>
                  <a:cubicBezTo>
                    <a:pt x="508" y="909"/>
                    <a:pt x="508" y="907"/>
                    <a:pt x="509" y="905"/>
                  </a:cubicBezTo>
                  <a:cubicBezTo>
                    <a:pt x="512" y="902"/>
                    <a:pt x="512" y="896"/>
                    <a:pt x="515" y="891"/>
                  </a:cubicBezTo>
                  <a:cubicBezTo>
                    <a:pt x="517" y="887"/>
                    <a:pt x="518" y="882"/>
                    <a:pt x="520" y="878"/>
                  </a:cubicBezTo>
                  <a:cubicBezTo>
                    <a:pt x="521" y="875"/>
                    <a:pt x="523" y="871"/>
                    <a:pt x="526" y="869"/>
                  </a:cubicBezTo>
                  <a:cubicBezTo>
                    <a:pt x="530" y="866"/>
                    <a:pt x="530" y="865"/>
                    <a:pt x="530" y="859"/>
                  </a:cubicBezTo>
                  <a:cubicBezTo>
                    <a:pt x="530" y="853"/>
                    <a:pt x="530" y="848"/>
                    <a:pt x="530" y="843"/>
                  </a:cubicBezTo>
                  <a:cubicBezTo>
                    <a:pt x="529" y="837"/>
                    <a:pt x="528" y="831"/>
                    <a:pt x="529" y="825"/>
                  </a:cubicBezTo>
                  <a:cubicBezTo>
                    <a:pt x="529" y="820"/>
                    <a:pt x="532" y="816"/>
                    <a:pt x="533" y="812"/>
                  </a:cubicBezTo>
                  <a:cubicBezTo>
                    <a:pt x="534" y="810"/>
                    <a:pt x="534" y="808"/>
                    <a:pt x="535" y="806"/>
                  </a:cubicBezTo>
                  <a:cubicBezTo>
                    <a:pt x="536" y="806"/>
                    <a:pt x="537" y="805"/>
                    <a:pt x="538" y="804"/>
                  </a:cubicBezTo>
                  <a:cubicBezTo>
                    <a:pt x="539" y="802"/>
                    <a:pt x="539" y="801"/>
                    <a:pt x="539" y="798"/>
                  </a:cubicBezTo>
                  <a:cubicBezTo>
                    <a:pt x="541" y="791"/>
                    <a:pt x="537" y="784"/>
                    <a:pt x="536" y="776"/>
                  </a:cubicBezTo>
                  <a:cubicBezTo>
                    <a:pt x="535" y="770"/>
                    <a:pt x="534" y="763"/>
                    <a:pt x="533" y="757"/>
                  </a:cubicBezTo>
                  <a:cubicBezTo>
                    <a:pt x="533" y="757"/>
                    <a:pt x="533" y="751"/>
                    <a:pt x="533" y="750"/>
                  </a:cubicBezTo>
                  <a:cubicBezTo>
                    <a:pt x="535" y="747"/>
                    <a:pt x="548" y="750"/>
                    <a:pt x="552" y="749"/>
                  </a:cubicBezTo>
                  <a:cubicBezTo>
                    <a:pt x="556" y="748"/>
                    <a:pt x="561" y="747"/>
                    <a:pt x="564" y="745"/>
                  </a:cubicBezTo>
                  <a:cubicBezTo>
                    <a:pt x="570" y="743"/>
                    <a:pt x="570" y="736"/>
                    <a:pt x="575" y="733"/>
                  </a:cubicBezTo>
                  <a:cubicBezTo>
                    <a:pt x="578" y="731"/>
                    <a:pt x="583" y="732"/>
                    <a:pt x="585" y="729"/>
                  </a:cubicBezTo>
                  <a:cubicBezTo>
                    <a:pt x="588" y="723"/>
                    <a:pt x="580" y="714"/>
                    <a:pt x="580" y="709"/>
                  </a:cubicBezTo>
                  <a:cubicBezTo>
                    <a:pt x="579" y="703"/>
                    <a:pt x="582" y="701"/>
                    <a:pt x="586" y="698"/>
                  </a:cubicBezTo>
                  <a:cubicBezTo>
                    <a:pt x="591" y="695"/>
                    <a:pt x="592" y="692"/>
                    <a:pt x="594" y="687"/>
                  </a:cubicBezTo>
                  <a:cubicBezTo>
                    <a:pt x="598" y="679"/>
                    <a:pt x="602" y="670"/>
                    <a:pt x="605" y="662"/>
                  </a:cubicBezTo>
                  <a:cubicBezTo>
                    <a:pt x="607" y="658"/>
                    <a:pt x="610" y="654"/>
                    <a:pt x="611" y="649"/>
                  </a:cubicBezTo>
                  <a:cubicBezTo>
                    <a:pt x="611" y="645"/>
                    <a:pt x="613" y="641"/>
                    <a:pt x="616" y="638"/>
                  </a:cubicBezTo>
                  <a:cubicBezTo>
                    <a:pt x="620" y="635"/>
                    <a:pt x="624" y="634"/>
                    <a:pt x="628" y="632"/>
                  </a:cubicBezTo>
                  <a:cubicBezTo>
                    <a:pt x="632" y="629"/>
                    <a:pt x="631" y="617"/>
                    <a:pt x="630" y="613"/>
                  </a:cubicBezTo>
                  <a:cubicBezTo>
                    <a:pt x="629" y="610"/>
                    <a:pt x="627" y="607"/>
                    <a:pt x="627" y="605"/>
                  </a:cubicBezTo>
                  <a:cubicBezTo>
                    <a:pt x="627" y="603"/>
                    <a:pt x="627" y="601"/>
                    <a:pt x="627" y="600"/>
                  </a:cubicBezTo>
                  <a:cubicBezTo>
                    <a:pt x="626" y="598"/>
                    <a:pt x="624" y="596"/>
                    <a:pt x="624" y="594"/>
                  </a:cubicBezTo>
                  <a:cubicBezTo>
                    <a:pt x="623" y="591"/>
                    <a:pt x="623" y="588"/>
                    <a:pt x="622" y="584"/>
                  </a:cubicBezTo>
                  <a:cubicBezTo>
                    <a:pt x="621" y="582"/>
                    <a:pt x="621" y="580"/>
                    <a:pt x="621" y="578"/>
                  </a:cubicBezTo>
                  <a:cubicBezTo>
                    <a:pt x="621" y="574"/>
                    <a:pt x="621" y="572"/>
                    <a:pt x="622" y="569"/>
                  </a:cubicBezTo>
                  <a:cubicBezTo>
                    <a:pt x="623" y="564"/>
                    <a:pt x="624" y="562"/>
                    <a:pt x="629" y="559"/>
                  </a:cubicBezTo>
                  <a:cubicBezTo>
                    <a:pt x="633" y="558"/>
                    <a:pt x="634" y="555"/>
                    <a:pt x="634" y="551"/>
                  </a:cubicBezTo>
                  <a:cubicBezTo>
                    <a:pt x="635" y="546"/>
                    <a:pt x="637" y="542"/>
                    <a:pt x="639" y="537"/>
                  </a:cubicBezTo>
                  <a:cubicBezTo>
                    <a:pt x="640" y="534"/>
                    <a:pt x="642" y="530"/>
                    <a:pt x="643" y="527"/>
                  </a:cubicBezTo>
                  <a:cubicBezTo>
                    <a:pt x="644" y="525"/>
                    <a:pt x="644" y="523"/>
                    <a:pt x="645" y="522"/>
                  </a:cubicBezTo>
                  <a:cubicBezTo>
                    <a:pt x="645" y="522"/>
                    <a:pt x="644" y="522"/>
                    <a:pt x="643" y="523"/>
                  </a:cubicBezTo>
                  <a:cubicBezTo>
                    <a:pt x="644" y="521"/>
                    <a:pt x="645" y="520"/>
                    <a:pt x="646" y="518"/>
                  </a:cubicBezTo>
                  <a:cubicBezTo>
                    <a:pt x="647" y="516"/>
                    <a:pt x="647" y="513"/>
                    <a:pt x="650" y="512"/>
                  </a:cubicBezTo>
                  <a:cubicBezTo>
                    <a:pt x="650" y="510"/>
                    <a:pt x="653" y="508"/>
                    <a:pt x="654" y="507"/>
                  </a:cubicBezTo>
                  <a:cubicBezTo>
                    <a:pt x="657" y="503"/>
                    <a:pt x="660" y="498"/>
                    <a:pt x="663" y="494"/>
                  </a:cubicBezTo>
                  <a:cubicBezTo>
                    <a:pt x="666" y="490"/>
                    <a:pt x="668" y="488"/>
                    <a:pt x="672" y="486"/>
                  </a:cubicBezTo>
                  <a:cubicBezTo>
                    <a:pt x="674" y="484"/>
                    <a:pt x="677" y="481"/>
                    <a:pt x="680" y="480"/>
                  </a:cubicBezTo>
                  <a:cubicBezTo>
                    <a:pt x="684" y="479"/>
                    <a:pt x="691" y="479"/>
                    <a:pt x="695" y="481"/>
                  </a:cubicBezTo>
                  <a:cubicBezTo>
                    <a:pt x="698" y="482"/>
                    <a:pt x="700" y="484"/>
                    <a:pt x="704" y="486"/>
                  </a:cubicBezTo>
                  <a:cubicBezTo>
                    <a:pt x="709" y="487"/>
                    <a:pt x="714" y="490"/>
                    <a:pt x="719" y="492"/>
                  </a:cubicBezTo>
                  <a:cubicBezTo>
                    <a:pt x="720" y="490"/>
                    <a:pt x="720" y="488"/>
                    <a:pt x="721" y="486"/>
                  </a:cubicBezTo>
                  <a:cubicBezTo>
                    <a:pt x="723" y="482"/>
                    <a:pt x="726" y="477"/>
                    <a:pt x="728" y="472"/>
                  </a:cubicBezTo>
                  <a:cubicBezTo>
                    <a:pt x="730" y="469"/>
                    <a:pt x="732" y="467"/>
                    <a:pt x="733" y="464"/>
                  </a:cubicBezTo>
                  <a:cubicBezTo>
                    <a:pt x="733" y="463"/>
                    <a:pt x="734" y="461"/>
                    <a:pt x="735" y="459"/>
                  </a:cubicBezTo>
                  <a:cubicBezTo>
                    <a:pt x="735" y="458"/>
                    <a:pt x="735" y="454"/>
                    <a:pt x="735" y="452"/>
                  </a:cubicBezTo>
                  <a:cubicBezTo>
                    <a:pt x="735" y="429"/>
                    <a:pt x="735" y="429"/>
                    <a:pt x="735" y="429"/>
                  </a:cubicBezTo>
                  <a:cubicBezTo>
                    <a:pt x="735" y="424"/>
                    <a:pt x="735" y="418"/>
                    <a:pt x="734" y="413"/>
                  </a:cubicBezTo>
                  <a:cubicBezTo>
                    <a:pt x="737" y="416"/>
                    <a:pt x="742" y="415"/>
                    <a:pt x="746" y="415"/>
                  </a:cubicBezTo>
                  <a:cubicBezTo>
                    <a:pt x="748" y="415"/>
                    <a:pt x="749" y="416"/>
                    <a:pt x="752" y="417"/>
                  </a:cubicBezTo>
                  <a:cubicBezTo>
                    <a:pt x="754" y="418"/>
                    <a:pt x="758" y="418"/>
                    <a:pt x="760" y="419"/>
                  </a:cubicBezTo>
                  <a:cubicBezTo>
                    <a:pt x="769" y="422"/>
                    <a:pt x="778" y="424"/>
                    <a:pt x="787" y="426"/>
                  </a:cubicBezTo>
                  <a:cubicBezTo>
                    <a:pt x="793" y="427"/>
                    <a:pt x="799" y="426"/>
                    <a:pt x="804" y="429"/>
                  </a:cubicBezTo>
                  <a:cubicBezTo>
                    <a:pt x="811" y="433"/>
                    <a:pt x="817" y="435"/>
                    <a:pt x="824" y="436"/>
                  </a:cubicBezTo>
                  <a:cubicBezTo>
                    <a:pt x="826" y="436"/>
                    <a:pt x="827" y="437"/>
                    <a:pt x="829" y="436"/>
                  </a:cubicBezTo>
                  <a:cubicBezTo>
                    <a:pt x="830" y="435"/>
                    <a:pt x="833" y="431"/>
                    <a:pt x="833" y="429"/>
                  </a:cubicBezTo>
                  <a:cubicBezTo>
                    <a:pt x="835" y="427"/>
                    <a:pt x="835" y="426"/>
                    <a:pt x="836" y="424"/>
                  </a:cubicBezTo>
                  <a:cubicBezTo>
                    <a:pt x="836" y="423"/>
                    <a:pt x="839" y="421"/>
                    <a:pt x="839" y="420"/>
                  </a:cubicBezTo>
                  <a:cubicBezTo>
                    <a:pt x="839" y="416"/>
                    <a:pt x="826" y="413"/>
                    <a:pt x="823" y="411"/>
                  </a:cubicBezTo>
                  <a:cubicBezTo>
                    <a:pt x="825" y="408"/>
                    <a:pt x="830" y="407"/>
                    <a:pt x="833" y="405"/>
                  </a:cubicBezTo>
                  <a:cubicBezTo>
                    <a:pt x="838" y="402"/>
                    <a:pt x="842" y="399"/>
                    <a:pt x="847" y="395"/>
                  </a:cubicBezTo>
                  <a:cubicBezTo>
                    <a:pt x="852" y="391"/>
                    <a:pt x="855" y="389"/>
                    <a:pt x="855" y="382"/>
                  </a:cubicBezTo>
                  <a:cubicBezTo>
                    <a:pt x="855" y="374"/>
                    <a:pt x="853" y="368"/>
                    <a:pt x="848" y="361"/>
                  </a:cubicBezTo>
                  <a:cubicBezTo>
                    <a:pt x="845" y="357"/>
                    <a:pt x="842" y="352"/>
                    <a:pt x="840" y="347"/>
                  </a:cubicBezTo>
                  <a:cubicBezTo>
                    <a:pt x="838" y="345"/>
                    <a:pt x="837" y="341"/>
                    <a:pt x="835" y="339"/>
                  </a:cubicBezTo>
                  <a:cubicBezTo>
                    <a:pt x="836" y="336"/>
                    <a:pt x="849" y="336"/>
                    <a:pt x="852" y="336"/>
                  </a:cubicBezTo>
                  <a:cubicBezTo>
                    <a:pt x="857" y="335"/>
                    <a:pt x="863" y="335"/>
                    <a:pt x="869" y="334"/>
                  </a:cubicBezTo>
                  <a:cubicBezTo>
                    <a:pt x="869" y="333"/>
                    <a:pt x="869" y="332"/>
                    <a:pt x="869" y="332"/>
                  </a:cubicBezTo>
                  <a:cubicBezTo>
                    <a:pt x="871" y="331"/>
                    <a:pt x="875" y="334"/>
                    <a:pt x="877" y="335"/>
                  </a:cubicBezTo>
                  <a:cubicBezTo>
                    <a:pt x="880" y="336"/>
                    <a:pt x="883" y="338"/>
                    <a:pt x="886" y="339"/>
                  </a:cubicBezTo>
                  <a:cubicBezTo>
                    <a:pt x="886" y="336"/>
                    <a:pt x="886" y="332"/>
                    <a:pt x="886" y="329"/>
                  </a:cubicBezTo>
                  <a:cubicBezTo>
                    <a:pt x="885" y="324"/>
                    <a:pt x="883" y="322"/>
                    <a:pt x="882" y="319"/>
                  </a:cubicBezTo>
                  <a:cubicBezTo>
                    <a:pt x="879" y="312"/>
                    <a:pt x="886" y="310"/>
                    <a:pt x="891" y="308"/>
                  </a:cubicBezTo>
                  <a:cubicBezTo>
                    <a:pt x="896" y="307"/>
                    <a:pt x="901" y="304"/>
                    <a:pt x="907" y="304"/>
                  </a:cubicBezTo>
                  <a:cubicBezTo>
                    <a:pt x="909" y="304"/>
                    <a:pt x="914" y="303"/>
                    <a:pt x="916" y="305"/>
                  </a:cubicBezTo>
                  <a:cubicBezTo>
                    <a:pt x="918" y="307"/>
                    <a:pt x="918" y="311"/>
                    <a:pt x="919" y="313"/>
                  </a:cubicBezTo>
                  <a:cubicBezTo>
                    <a:pt x="920" y="315"/>
                    <a:pt x="922" y="316"/>
                    <a:pt x="923" y="317"/>
                  </a:cubicBezTo>
                  <a:cubicBezTo>
                    <a:pt x="924" y="319"/>
                    <a:pt x="924" y="320"/>
                    <a:pt x="925" y="322"/>
                  </a:cubicBezTo>
                  <a:cubicBezTo>
                    <a:pt x="926" y="326"/>
                    <a:pt x="928" y="331"/>
                    <a:pt x="931" y="335"/>
                  </a:cubicBezTo>
                  <a:cubicBezTo>
                    <a:pt x="933" y="338"/>
                    <a:pt x="935" y="340"/>
                    <a:pt x="937" y="342"/>
                  </a:cubicBezTo>
                  <a:cubicBezTo>
                    <a:pt x="940" y="345"/>
                    <a:pt x="943" y="349"/>
                    <a:pt x="945" y="352"/>
                  </a:cubicBezTo>
                  <a:cubicBezTo>
                    <a:pt x="946" y="353"/>
                    <a:pt x="947" y="355"/>
                    <a:pt x="948" y="356"/>
                  </a:cubicBezTo>
                  <a:cubicBezTo>
                    <a:pt x="949" y="358"/>
                    <a:pt x="951" y="359"/>
                    <a:pt x="951" y="361"/>
                  </a:cubicBezTo>
                  <a:cubicBezTo>
                    <a:pt x="952" y="362"/>
                    <a:pt x="952" y="363"/>
                    <a:pt x="953" y="364"/>
                  </a:cubicBezTo>
                  <a:cubicBezTo>
                    <a:pt x="955" y="366"/>
                    <a:pt x="955" y="364"/>
                    <a:pt x="956" y="367"/>
                  </a:cubicBezTo>
                  <a:cubicBezTo>
                    <a:pt x="957" y="374"/>
                    <a:pt x="956" y="382"/>
                    <a:pt x="957" y="389"/>
                  </a:cubicBezTo>
                  <a:cubicBezTo>
                    <a:pt x="959" y="389"/>
                    <a:pt x="960" y="388"/>
                    <a:pt x="962" y="388"/>
                  </a:cubicBezTo>
                  <a:cubicBezTo>
                    <a:pt x="964" y="388"/>
                    <a:pt x="966" y="388"/>
                    <a:pt x="967" y="389"/>
                  </a:cubicBezTo>
                  <a:cubicBezTo>
                    <a:pt x="973" y="390"/>
                    <a:pt x="977" y="391"/>
                    <a:pt x="982" y="393"/>
                  </a:cubicBezTo>
                  <a:cubicBezTo>
                    <a:pt x="984" y="394"/>
                    <a:pt x="985" y="395"/>
                    <a:pt x="987" y="395"/>
                  </a:cubicBezTo>
                  <a:cubicBezTo>
                    <a:pt x="989" y="395"/>
                    <a:pt x="992" y="395"/>
                    <a:pt x="994" y="395"/>
                  </a:cubicBezTo>
                  <a:cubicBezTo>
                    <a:pt x="998" y="397"/>
                    <a:pt x="998" y="400"/>
                    <a:pt x="1002" y="401"/>
                  </a:cubicBezTo>
                  <a:cubicBezTo>
                    <a:pt x="1006" y="402"/>
                    <a:pt x="1011" y="398"/>
                    <a:pt x="1015" y="398"/>
                  </a:cubicBezTo>
                  <a:cubicBezTo>
                    <a:pt x="1017" y="398"/>
                    <a:pt x="1019" y="398"/>
                    <a:pt x="1021" y="398"/>
                  </a:cubicBezTo>
                  <a:cubicBezTo>
                    <a:pt x="1024" y="398"/>
                    <a:pt x="1022" y="398"/>
                    <a:pt x="1024" y="395"/>
                  </a:cubicBezTo>
                  <a:cubicBezTo>
                    <a:pt x="1024" y="395"/>
                    <a:pt x="1024" y="394"/>
                    <a:pt x="1024" y="393"/>
                  </a:cubicBezTo>
                  <a:cubicBezTo>
                    <a:pt x="1024" y="392"/>
                    <a:pt x="1026" y="393"/>
                    <a:pt x="1027" y="392"/>
                  </a:cubicBezTo>
                  <a:cubicBezTo>
                    <a:pt x="1028" y="390"/>
                    <a:pt x="1028" y="387"/>
                    <a:pt x="1030" y="384"/>
                  </a:cubicBezTo>
                  <a:cubicBezTo>
                    <a:pt x="1031" y="383"/>
                    <a:pt x="1033" y="381"/>
                    <a:pt x="1034" y="380"/>
                  </a:cubicBezTo>
                  <a:cubicBezTo>
                    <a:pt x="1035" y="378"/>
                    <a:pt x="1035" y="376"/>
                    <a:pt x="1036" y="374"/>
                  </a:cubicBezTo>
                  <a:cubicBezTo>
                    <a:pt x="1042" y="374"/>
                    <a:pt x="1047" y="378"/>
                    <a:pt x="1052" y="381"/>
                  </a:cubicBezTo>
                  <a:cubicBezTo>
                    <a:pt x="1056" y="384"/>
                    <a:pt x="1061" y="386"/>
                    <a:pt x="1065" y="389"/>
                  </a:cubicBezTo>
                  <a:cubicBezTo>
                    <a:pt x="1065" y="390"/>
                    <a:pt x="1066" y="390"/>
                    <a:pt x="1066" y="391"/>
                  </a:cubicBezTo>
                  <a:cubicBezTo>
                    <a:pt x="1067" y="391"/>
                    <a:pt x="1068" y="391"/>
                    <a:pt x="1069" y="392"/>
                  </a:cubicBezTo>
                  <a:cubicBezTo>
                    <a:pt x="1070" y="393"/>
                    <a:pt x="1072" y="393"/>
                    <a:pt x="1074" y="394"/>
                  </a:cubicBezTo>
                  <a:cubicBezTo>
                    <a:pt x="1077" y="395"/>
                    <a:pt x="1081" y="397"/>
                    <a:pt x="1084" y="398"/>
                  </a:cubicBezTo>
                  <a:cubicBezTo>
                    <a:pt x="1086" y="399"/>
                    <a:pt x="1086" y="401"/>
                    <a:pt x="1087" y="402"/>
                  </a:cubicBezTo>
                  <a:cubicBezTo>
                    <a:pt x="1089" y="404"/>
                    <a:pt x="1088" y="410"/>
                    <a:pt x="1091" y="410"/>
                  </a:cubicBezTo>
                  <a:cubicBezTo>
                    <a:pt x="1093" y="409"/>
                    <a:pt x="1093" y="407"/>
                    <a:pt x="1095" y="406"/>
                  </a:cubicBezTo>
                  <a:cubicBezTo>
                    <a:pt x="1097" y="404"/>
                    <a:pt x="1099" y="406"/>
                    <a:pt x="1101" y="405"/>
                  </a:cubicBezTo>
                  <a:cubicBezTo>
                    <a:pt x="1107" y="402"/>
                    <a:pt x="1099" y="392"/>
                    <a:pt x="1100" y="388"/>
                  </a:cubicBezTo>
                  <a:cubicBezTo>
                    <a:pt x="1101" y="385"/>
                    <a:pt x="1104" y="381"/>
                    <a:pt x="1106" y="379"/>
                  </a:cubicBezTo>
                  <a:cubicBezTo>
                    <a:pt x="1102" y="379"/>
                    <a:pt x="1095" y="376"/>
                    <a:pt x="1093" y="373"/>
                  </a:cubicBezTo>
                  <a:cubicBezTo>
                    <a:pt x="1096" y="374"/>
                    <a:pt x="1101" y="373"/>
                    <a:pt x="1104" y="376"/>
                  </a:cubicBezTo>
                  <a:cubicBezTo>
                    <a:pt x="1106" y="377"/>
                    <a:pt x="1106" y="379"/>
                    <a:pt x="1107" y="379"/>
                  </a:cubicBezTo>
                  <a:cubicBezTo>
                    <a:pt x="1107" y="380"/>
                    <a:pt x="1107" y="381"/>
                    <a:pt x="1108" y="381"/>
                  </a:cubicBezTo>
                  <a:cubicBezTo>
                    <a:pt x="1108" y="379"/>
                    <a:pt x="1109" y="380"/>
                    <a:pt x="1110" y="379"/>
                  </a:cubicBezTo>
                  <a:cubicBezTo>
                    <a:pt x="1111" y="378"/>
                    <a:pt x="1112" y="377"/>
                    <a:pt x="1112" y="376"/>
                  </a:cubicBezTo>
                  <a:cubicBezTo>
                    <a:pt x="1112" y="376"/>
                    <a:pt x="1115" y="374"/>
                    <a:pt x="1115" y="374"/>
                  </a:cubicBezTo>
                  <a:cubicBezTo>
                    <a:pt x="1117" y="372"/>
                    <a:pt x="1117" y="370"/>
                    <a:pt x="1118" y="367"/>
                  </a:cubicBezTo>
                  <a:cubicBezTo>
                    <a:pt x="1120" y="363"/>
                    <a:pt x="1120" y="363"/>
                    <a:pt x="1123" y="364"/>
                  </a:cubicBezTo>
                  <a:cubicBezTo>
                    <a:pt x="1126" y="364"/>
                    <a:pt x="1127" y="365"/>
                    <a:pt x="1130" y="365"/>
                  </a:cubicBezTo>
                  <a:cubicBezTo>
                    <a:pt x="1131" y="363"/>
                    <a:pt x="1130" y="362"/>
                    <a:pt x="1130" y="361"/>
                  </a:cubicBezTo>
                  <a:cubicBezTo>
                    <a:pt x="1131" y="358"/>
                    <a:pt x="1132" y="356"/>
                    <a:pt x="1133" y="355"/>
                  </a:cubicBezTo>
                  <a:cubicBezTo>
                    <a:pt x="1134" y="353"/>
                    <a:pt x="1135" y="350"/>
                    <a:pt x="1136" y="348"/>
                  </a:cubicBezTo>
                  <a:cubicBezTo>
                    <a:pt x="1137" y="347"/>
                    <a:pt x="1138" y="347"/>
                    <a:pt x="1139" y="345"/>
                  </a:cubicBezTo>
                  <a:cubicBezTo>
                    <a:pt x="1140" y="343"/>
                    <a:pt x="1140" y="342"/>
                    <a:pt x="1140" y="338"/>
                  </a:cubicBezTo>
                  <a:cubicBezTo>
                    <a:pt x="1140" y="330"/>
                    <a:pt x="1140" y="321"/>
                    <a:pt x="1140" y="313"/>
                  </a:cubicBezTo>
                  <a:cubicBezTo>
                    <a:pt x="1140" y="306"/>
                    <a:pt x="1140" y="299"/>
                    <a:pt x="1140" y="293"/>
                  </a:cubicBezTo>
                  <a:cubicBezTo>
                    <a:pt x="1140" y="288"/>
                    <a:pt x="1141" y="285"/>
                    <a:pt x="1142" y="280"/>
                  </a:cubicBezTo>
                  <a:cubicBezTo>
                    <a:pt x="1144" y="275"/>
                    <a:pt x="1143" y="269"/>
                    <a:pt x="1144" y="264"/>
                  </a:cubicBezTo>
                  <a:cubicBezTo>
                    <a:pt x="1144" y="261"/>
                    <a:pt x="1145" y="258"/>
                    <a:pt x="1145" y="256"/>
                  </a:cubicBezTo>
                  <a:cubicBezTo>
                    <a:pt x="1145" y="255"/>
                    <a:pt x="1144" y="253"/>
                    <a:pt x="1145" y="252"/>
                  </a:cubicBezTo>
                  <a:cubicBezTo>
                    <a:pt x="1145" y="251"/>
                    <a:pt x="1145" y="251"/>
                    <a:pt x="1146" y="250"/>
                  </a:cubicBezTo>
                  <a:cubicBezTo>
                    <a:pt x="1146" y="249"/>
                    <a:pt x="1146" y="248"/>
                    <a:pt x="1147" y="247"/>
                  </a:cubicBezTo>
                  <a:cubicBezTo>
                    <a:pt x="1149" y="243"/>
                    <a:pt x="1155" y="245"/>
                    <a:pt x="1158" y="242"/>
                  </a:cubicBezTo>
                  <a:cubicBezTo>
                    <a:pt x="1161" y="239"/>
                    <a:pt x="1158" y="234"/>
                    <a:pt x="1159" y="230"/>
                  </a:cubicBezTo>
                  <a:cubicBezTo>
                    <a:pt x="1159" y="228"/>
                    <a:pt x="1160" y="227"/>
                    <a:pt x="1161" y="226"/>
                  </a:cubicBezTo>
                  <a:cubicBezTo>
                    <a:pt x="1163" y="224"/>
                    <a:pt x="1163" y="221"/>
                    <a:pt x="1164" y="219"/>
                  </a:cubicBezTo>
                  <a:cubicBezTo>
                    <a:pt x="1167" y="214"/>
                    <a:pt x="1173" y="208"/>
                    <a:pt x="1178" y="205"/>
                  </a:cubicBezTo>
                  <a:cubicBezTo>
                    <a:pt x="1182" y="203"/>
                    <a:pt x="1187" y="204"/>
                    <a:pt x="1191" y="204"/>
                  </a:cubicBezTo>
                  <a:cubicBezTo>
                    <a:pt x="1195" y="204"/>
                    <a:pt x="1200" y="203"/>
                    <a:pt x="1204" y="204"/>
                  </a:cubicBezTo>
                  <a:cubicBezTo>
                    <a:pt x="1204" y="204"/>
                    <a:pt x="1204" y="206"/>
                    <a:pt x="1204" y="206"/>
                  </a:cubicBezTo>
                  <a:cubicBezTo>
                    <a:pt x="1207" y="207"/>
                    <a:pt x="1211" y="205"/>
                    <a:pt x="1214" y="205"/>
                  </a:cubicBezTo>
                  <a:cubicBezTo>
                    <a:pt x="1217" y="204"/>
                    <a:pt x="1220" y="204"/>
                    <a:pt x="1223" y="203"/>
                  </a:cubicBezTo>
                  <a:cubicBezTo>
                    <a:pt x="1224" y="199"/>
                    <a:pt x="1223" y="195"/>
                    <a:pt x="1226" y="192"/>
                  </a:cubicBezTo>
                  <a:cubicBezTo>
                    <a:pt x="1227" y="190"/>
                    <a:pt x="1229" y="189"/>
                    <a:pt x="1231" y="187"/>
                  </a:cubicBezTo>
                  <a:cubicBezTo>
                    <a:pt x="1233" y="185"/>
                    <a:pt x="1234" y="182"/>
                    <a:pt x="1237" y="180"/>
                  </a:cubicBezTo>
                  <a:cubicBezTo>
                    <a:pt x="1237" y="180"/>
                    <a:pt x="1238" y="179"/>
                    <a:pt x="1239" y="179"/>
                  </a:cubicBezTo>
                  <a:cubicBezTo>
                    <a:pt x="1240" y="179"/>
                    <a:pt x="1241" y="179"/>
                    <a:pt x="1242" y="178"/>
                  </a:cubicBezTo>
                  <a:cubicBezTo>
                    <a:pt x="1244" y="179"/>
                    <a:pt x="1244" y="180"/>
                    <a:pt x="1245" y="181"/>
                  </a:cubicBezTo>
                  <a:cubicBezTo>
                    <a:pt x="1249" y="183"/>
                    <a:pt x="1253" y="181"/>
                    <a:pt x="1256" y="181"/>
                  </a:cubicBezTo>
                  <a:cubicBezTo>
                    <a:pt x="1260" y="182"/>
                    <a:pt x="1257" y="180"/>
                    <a:pt x="1259" y="183"/>
                  </a:cubicBezTo>
                  <a:cubicBezTo>
                    <a:pt x="1260" y="183"/>
                    <a:pt x="1261" y="186"/>
                    <a:pt x="1261" y="187"/>
                  </a:cubicBezTo>
                  <a:cubicBezTo>
                    <a:pt x="1261" y="188"/>
                    <a:pt x="1260" y="191"/>
                    <a:pt x="1261" y="192"/>
                  </a:cubicBezTo>
                  <a:cubicBezTo>
                    <a:pt x="1262" y="195"/>
                    <a:pt x="1264" y="194"/>
                    <a:pt x="1266" y="195"/>
                  </a:cubicBezTo>
                  <a:cubicBezTo>
                    <a:pt x="1267" y="196"/>
                    <a:pt x="1269" y="199"/>
                    <a:pt x="1269" y="199"/>
                  </a:cubicBezTo>
                  <a:cubicBezTo>
                    <a:pt x="1271" y="202"/>
                    <a:pt x="1274" y="204"/>
                    <a:pt x="1275" y="207"/>
                  </a:cubicBezTo>
                  <a:cubicBezTo>
                    <a:pt x="1277" y="210"/>
                    <a:pt x="1278" y="212"/>
                    <a:pt x="1280" y="214"/>
                  </a:cubicBezTo>
                  <a:cubicBezTo>
                    <a:pt x="1280" y="215"/>
                    <a:pt x="1281" y="217"/>
                    <a:pt x="1282" y="218"/>
                  </a:cubicBezTo>
                  <a:cubicBezTo>
                    <a:pt x="1283" y="220"/>
                    <a:pt x="1284" y="221"/>
                    <a:pt x="1286" y="223"/>
                  </a:cubicBezTo>
                  <a:cubicBezTo>
                    <a:pt x="1293" y="226"/>
                    <a:pt x="1299" y="229"/>
                    <a:pt x="1304" y="234"/>
                  </a:cubicBezTo>
                  <a:cubicBezTo>
                    <a:pt x="1308" y="237"/>
                    <a:pt x="1310" y="241"/>
                    <a:pt x="1314" y="243"/>
                  </a:cubicBezTo>
                  <a:cubicBezTo>
                    <a:pt x="1316" y="244"/>
                    <a:pt x="1317" y="245"/>
                    <a:pt x="1318" y="247"/>
                  </a:cubicBezTo>
                  <a:cubicBezTo>
                    <a:pt x="1318" y="248"/>
                    <a:pt x="1318" y="250"/>
                    <a:pt x="1319" y="251"/>
                  </a:cubicBezTo>
                  <a:cubicBezTo>
                    <a:pt x="1320" y="255"/>
                    <a:pt x="1321" y="258"/>
                    <a:pt x="1323" y="262"/>
                  </a:cubicBezTo>
                  <a:cubicBezTo>
                    <a:pt x="1324" y="265"/>
                    <a:pt x="1326" y="269"/>
                    <a:pt x="1326" y="272"/>
                  </a:cubicBezTo>
                  <a:cubicBezTo>
                    <a:pt x="1326" y="274"/>
                    <a:pt x="1325" y="276"/>
                    <a:pt x="1324" y="278"/>
                  </a:cubicBezTo>
                  <a:cubicBezTo>
                    <a:pt x="1322" y="280"/>
                    <a:pt x="1321" y="282"/>
                    <a:pt x="1319" y="285"/>
                  </a:cubicBezTo>
                  <a:cubicBezTo>
                    <a:pt x="1315" y="290"/>
                    <a:pt x="1312" y="296"/>
                    <a:pt x="1308" y="303"/>
                  </a:cubicBezTo>
                  <a:cubicBezTo>
                    <a:pt x="1307" y="305"/>
                    <a:pt x="1306" y="308"/>
                    <a:pt x="1304" y="311"/>
                  </a:cubicBezTo>
                  <a:cubicBezTo>
                    <a:pt x="1303" y="312"/>
                    <a:pt x="1302" y="313"/>
                    <a:pt x="1302" y="314"/>
                  </a:cubicBezTo>
                  <a:cubicBezTo>
                    <a:pt x="1300" y="318"/>
                    <a:pt x="1299" y="321"/>
                    <a:pt x="1301" y="325"/>
                  </a:cubicBezTo>
                  <a:cubicBezTo>
                    <a:pt x="1302" y="326"/>
                    <a:pt x="1302" y="328"/>
                    <a:pt x="1303" y="330"/>
                  </a:cubicBezTo>
                  <a:cubicBezTo>
                    <a:pt x="1304" y="332"/>
                    <a:pt x="1305" y="334"/>
                    <a:pt x="1306" y="336"/>
                  </a:cubicBezTo>
                  <a:cubicBezTo>
                    <a:pt x="1307" y="337"/>
                    <a:pt x="1308" y="339"/>
                    <a:pt x="1310" y="340"/>
                  </a:cubicBezTo>
                  <a:cubicBezTo>
                    <a:pt x="1311" y="342"/>
                    <a:pt x="1314" y="341"/>
                    <a:pt x="1316" y="340"/>
                  </a:cubicBezTo>
                  <a:cubicBezTo>
                    <a:pt x="1319" y="339"/>
                    <a:pt x="1320" y="339"/>
                    <a:pt x="1322" y="337"/>
                  </a:cubicBezTo>
                  <a:cubicBezTo>
                    <a:pt x="1323" y="336"/>
                    <a:pt x="1325" y="336"/>
                    <a:pt x="1325" y="335"/>
                  </a:cubicBezTo>
                  <a:cubicBezTo>
                    <a:pt x="1326" y="333"/>
                    <a:pt x="1326" y="331"/>
                    <a:pt x="1327" y="330"/>
                  </a:cubicBezTo>
                  <a:cubicBezTo>
                    <a:pt x="1327" y="327"/>
                    <a:pt x="1327" y="325"/>
                    <a:pt x="1327" y="323"/>
                  </a:cubicBezTo>
                  <a:cubicBezTo>
                    <a:pt x="1328" y="320"/>
                    <a:pt x="1328" y="317"/>
                    <a:pt x="1329" y="315"/>
                  </a:cubicBezTo>
                  <a:cubicBezTo>
                    <a:pt x="1329" y="312"/>
                    <a:pt x="1330" y="309"/>
                    <a:pt x="1331" y="306"/>
                  </a:cubicBezTo>
                  <a:cubicBezTo>
                    <a:pt x="1331" y="305"/>
                    <a:pt x="1330" y="303"/>
                    <a:pt x="1330" y="302"/>
                  </a:cubicBezTo>
                  <a:cubicBezTo>
                    <a:pt x="1331" y="301"/>
                    <a:pt x="1332" y="300"/>
                    <a:pt x="1333" y="299"/>
                  </a:cubicBezTo>
                  <a:cubicBezTo>
                    <a:pt x="1335" y="298"/>
                    <a:pt x="1336" y="298"/>
                    <a:pt x="1338" y="298"/>
                  </a:cubicBezTo>
                  <a:cubicBezTo>
                    <a:pt x="1341" y="298"/>
                    <a:pt x="1344" y="295"/>
                    <a:pt x="1347" y="293"/>
                  </a:cubicBezTo>
                  <a:cubicBezTo>
                    <a:pt x="1348" y="292"/>
                    <a:pt x="1350" y="290"/>
                    <a:pt x="1351" y="289"/>
                  </a:cubicBezTo>
                  <a:cubicBezTo>
                    <a:pt x="1352" y="288"/>
                    <a:pt x="1353" y="288"/>
                    <a:pt x="1354" y="288"/>
                  </a:cubicBezTo>
                  <a:cubicBezTo>
                    <a:pt x="1354" y="287"/>
                    <a:pt x="1355" y="286"/>
                    <a:pt x="1356" y="286"/>
                  </a:cubicBezTo>
                  <a:cubicBezTo>
                    <a:pt x="1357" y="285"/>
                    <a:pt x="1358" y="285"/>
                    <a:pt x="1359" y="283"/>
                  </a:cubicBezTo>
                  <a:cubicBezTo>
                    <a:pt x="1360" y="282"/>
                    <a:pt x="1360" y="282"/>
                    <a:pt x="1362" y="282"/>
                  </a:cubicBezTo>
                  <a:cubicBezTo>
                    <a:pt x="1362" y="282"/>
                    <a:pt x="1363" y="282"/>
                    <a:pt x="1363" y="282"/>
                  </a:cubicBezTo>
                  <a:cubicBezTo>
                    <a:pt x="1364" y="282"/>
                    <a:pt x="1365" y="283"/>
                    <a:pt x="1365" y="283"/>
                  </a:cubicBezTo>
                  <a:cubicBezTo>
                    <a:pt x="1366" y="283"/>
                    <a:pt x="1366" y="281"/>
                    <a:pt x="1366" y="280"/>
                  </a:cubicBezTo>
                  <a:cubicBezTo>
                    <a:pt x="1367" y="278"/>
                    <a:pt x="1368" y="276"/>
                    <a:pt x="1370" y="274"/>
                  </a:cubicBezTo>
                  <a:cubicBezTo>
                    <a:pt x="1371" y="272"/>
                    <a:pt x="1372" y="269"/>
                    <a:pt x="1373" y="267"/>
                  </a:cubicBezTo>
                  <a:cubicBezTo>
                    <a:pt x="1374" y="265"/>
                    <a:pt x="1375" y="264"/>
                    <a:pt x="1375" y="261"/>
                  </a:cubicBezTo>
                  <a:cubicBezTo>
                    <a:pt x="1375" y="258"/>
                    <a:pt x="1375" y="255"/>
                    <a:pt x="1375" y="252"/>
                  </a:cubicBezTo>
                  <a:cubicBezTo>
                    <a:pt x="1375" y="251"/>
                    <a:pt x="1375" y="250"/>
                    <a:pt x="1374" y="249"/>
                  </a:cubicBezTo>
                  <a:cubicBezTo>
                    <a:pt x="1373" y="248"/>
                    <a:pt x="1370" y="247"/>
                    <a:pt x="1371" y="246"/>
                  </a:cubicBezTo>
                  <a:cubicBezTo>
                    <a:pt x="1372" y="245"/>
                    <a:pt x="1373" y="246"/>
                    <a:pt x="1374" y="246"/>
                  </a:cubicBezTo>
                  <a:cubicBezTo>
                    <a:pt x="1376" y="247"/>
                    <a:pt x="1378" y="248"/>
                    <a:pt x="1380" y="249"/>
                  </a:cubicBezTo>
                  <a:cubicBezTo>
                    <a:pt x="1382" y="250"/>
                    <a:pt x="1384" y="253"/>
                    <a:pt x="1385" y="256"/>
                  </a:cubicBezTo>
                  <a:cubicBezTo>
                    <a:pt x="1386" y="258"/>
                    <a:pt x="1388" y="258"/>
                    <a:pt x="1389" y="259"/>
                  </a:cubicBezTo>
                  <a:cubicBezTo>
                    <a:pt x="1392" y="260"/>
                    <a:pt x="1395" y="261"/>
                    <a:pt x="1397" y="263"/>
                  </a:cubicBezTo>
                  <a:cubicBezTo>
                    <a:pt x="1400" y="264"/>
                    <a:pt x="1402" y="266"/>
                    <a:pt x="1405" y="266"/>
                  </a:cubicBezTo>
                  <a:cubicBezTo>
                    <a:pt x="1408" y="267"/>
                    <a:pt x="1413" y="265"/>
                    <a:pt x="1415" y="264"/>
                  </a:cubicBezTo>
                  <a:cubicBezTo>
                    <a:pt x="1416" y="262"/>
                    <a:pt x="1417" y="260"/>
                    <a:pt x="1418" y="259"/>
                  </a:cubicBezTo>
                  <a:cubicBezTo>
                    <a:pt x="1420" y="255"/>
                    <a:pt x="1419" y="250"/>
                    <a:pt x="1418" y="246"/>
                  </a:cubicBezTo>
                  <a:cubicBezTo>
                    <a:pt x="1417" y="244"/>
                    <a:pt x="1417" y="242"/>
                    <a:pt x="1416" y="240"/>
                  </a:cubicBezTo>
                  <a:cubicBezTo>
                    <a:pt x="1416" y="238"/>
                    <a:pt x="1415" y="237"/>
                    <a:pt x="1415" y="235"/>
                  </a:cubicBezTo>
                  <a:cubicBezTo>
                    <a:pt x="1415" y="233"/>
                    <a:pt x="1414" y="232"/>
                    <a:pt x="1414" y="230"/>
                  </a:cubicBezTo>
                  <a:cubicBezTo>
                    <a:pt x="1413" y="229"/>
                    <a:pt x="1413" y="227"/>
                    <a:pt x="1412" y="226"/>
                  </a:cubicBezTo>
                  <a:cubicBezTo>
                    <a:pt x="1410" y="224"/>
                    <a:pt x="1407" y="227"/>
                    <a:pt x="1405" y="227"/>
                  </a:cubicBezTo>
                  <a:cubicBezTo>
                    <a:pt x="1403" y="227"/>
                    <a:pt x="1401" y="226"/>
                    <a:pt x="1400" y="226"/>
                  </a:cubicBezTo>
                  <a:cubicBezTo>
                    <a:pt x="1398" y="225"/>
                    <a:pt x="1397" y="224"/>
                    <a:pt x="1396" y="223"/>
                  </a:cubicBezTo>
                  <a:cubicBezTo>
                    <a:pt x="1396" y="223"/>
                    <a:pt x="1396" y="222"/>
                    <a:pt x="1396" y="222"/>
                  </a:cubicBezTo>
                  <a:cubicBezTo>
                    <a:pt x="1394" y="221"/>
                    <a:pt x="1392" y="223"/>
                    <a:pt x="1390" y="223"/>
                  </a:cubicBezTo>
                  <a:cubicBezTo>
                    <a:pt x="1386" y="222"/>
                    <a:pt x="1390" y="218"/>
                    <a:pt x="1390" y="215"/>
                  </a:cubicBezTo>
                  <a:cubicBezTo>
                    <a:pt x="1390" y="214"/>
                    <a:pt x="1384" y="212"/>
                    <a:pt x="1383" y="212"/>
                  </a:cubicBezTo>
                  <a:cubicBezTo>
                    <a:pt x="1381" y="211"/>
                    <a:pt x="1376" y="210"/>
                    <a:pt x="1374" y="213"/>
                  </a:cubicBezTo>
                  <a:cubicBezTo>
                    <a:pt x="1372" y="217"/>
                    <a:pt x="1377" y="220"/>
                    <a:pt x="1376" y="224"/>
                  </a:cubicBezTo>
                  <a:cubicBezTo>
                    <a:pt x="1375" y="224"/>
                    <a:pt x="1373" y="224"/>
                    <a:pt x="1372" y="224"/>
                  </a:cubicBezTo>
                  <a:cubicBezTo>
                    <a:pt x="1372" y="226"/>
                    <a:pt x="1373" y="228"/>
                    <a:pt x="1373" y="229"/>
                  </a:cubicBezTo>
                  <a:cubicBezTo>
                    <a:pt x="1374" y="230"/>
                    <a:pt x="1374" y="234"/>
                    <a:pt x="1373" y="235"/>
                  </a:cubicBezTo>
                  <a:cubicBezTo>
                    <a:pt x="1372" y="234"/>
                    <a:pt x="1373" y="233"/>
                    <a:pt x="1372" y="232"/>
                  </a:cubicBezTo>
                  <a:cubicBezTo>
                    <a:pt x="1371" y="231"/>
                    <a:pt x="1371" y="231"/>
                    <a:pt x="1370" y="230"/>
                  </a:cubicBezTo>
                  <a:cubicBezTo>
                    <a:pt x="1369" y="230"/>
                    <a:pt x="1367" y="229"/>
                    <a:pt x="1367" y="228"/>
                  </a:cubicBezTo>
                  <a:cubicBezTo>
                    <a:pt x="1367" y="226"/>
                    <a:pt x="1369" y="226"/>
                    <a:pt x="1370" y="225"/>
                  </a:cubicBezTo>
                  <a:cubicBezTo>
                    <a:pt x="1371" y="224"/>
                    <a:pt x="1372" y="223"/>
                    <a:pt x="1371" y="222"/>
                  </a:cubicBezTo>
                  <a:cubicBezTo>
                    <a:pt x="1371" y="221"/>
                    <a:pt x="1370" y="221"/>
                    <a:pt x="1370" y="220"/>
                  </a:cubicBezTo>
                  <a:cubicBezTo>
                    <a:pt x="1368" y="218"/>
                    <a:pt x="1369" y="218"/>
                    <a:pt x="1371" y="218"/>
                  </a:cubicBezTo>
                  <a:cubicBezTo>
                    <a:pt x="1372" y="218"/>
                    <a:pt x="1373" y="216"/>
                    <a:pt x="1373" y="215"/>
                  </a:cubicBezTo>
                  <a:cubicBezTo>
                    <a:pt x="1373" y="214"/>
                    <a:pt x="1371" y="213"/>
                    <a:pt x="1370" y="213"/>
                  </a:cubicBezTo>
                  <a:cubicBezTo>
                    <a:pt x="1369" y="211"/>
                    <a:pt x="1368" y="210"/>
                    <a:pt x="1367" y="209"/>
                  </a:cubicBezTo>
                  <a:cubicBezTo>
                    <a:pt x="1365" y="207"/>
                    <a:pt x="1362" y="207"/>
                    <a:pt x="1359" y="208"/>
                  </a:cubicBezTo>
                  <a:cubicBezTo>
                    <a:pt x="1357" y="208"/>
                    <a:pt x="1355" y="208"/>
                    <a:pt x="1353" y="208"/>
                  </a:cubicBezTo>
                  <a:cubicBezTo>
                    <a:pt x="1352" y="207"/>
                    <a:pt x="1350" y="207"/>
                    <a:pt x="1349" y="207"/>
                  </a:cubicBezTo>
                  <a:cubicBezTo>
                    <a:pt x="1348" y="207"/>
                    <a:pt x="1348" y="206"/>
                    <a:pt x="1347" y="206"/>
                  </a:cubicBezTo>
                  <a:cubicBezTo>
                    <a:pt x="1346" y="206"/>
                    <a:pt x="1345" y="206"/>
                    <a:pt x="1344" y="206"/>
                  </a:cubicBezTo>
                  <a:cubicBezTo>
                    <a:pt x="1342" y="206"/>
                    <a:pt x="1342" y="205"/>
                    <a:pt x="1341" y="204"/>
                  </a:cubicBezTo>
                  <a:cubicBezTo>
                    <a:pt x="1341" y="204"/>
                    <a:pt x="1340" y="204"/>
                    <a:pt x="1340" y="204"/>
                  </a:cubicBezTo>
                  <a:cubicBezTo>
                    <a:pt x="1339" y="203"/>
                    <a:pt x="1339" y="203"/>
                    <a:pt x="1339" y="202"/>
                  </a:cubicBezTo>
                  <a:cubicBezTo>
                    <a:pt x="1338" y="202"/>
                    <a:pt x="1338" y="202"/>
                    <a:pt x="1338" y="202"/>
                  </a:cubicBezTo>
                  <a:cubicBezTo>
                    <a:pt x="1339" y="202"/>
                    <a:pt x="1339" y="202"/>
                    <a:pt x="1339" y="200"/>
                  </a:cubicBezTo>
                  <a:cubicBezTo>
                    <a:pt x="1340" y="195"/>
                    <a:pt x="1338" y="195"/>
                    <a:pt x="1335" y="193"/>
                  </a:cubicBezTo>
                  <a:cubicBezTo>
                    <a:pt x="1325" y="188"/>
                    <a:pt x="1314" y="183"/>
                    <a:pt x="1303" y="180"/>
                  </a:cubicBezTo>
                  <a:cubicBezTo>
                    <a:pt x="1298" y="179"/>
                    <a:pt x="1295" y="177"/>
                    <a:pt x="1295" y="174"/>
                  </a:cubicBezTo>
                  <a:cubicBezTo>
                    <a:pt x="1307" y="173"/>
                    <a:pt x="1320" y="172"/>
                    <a:pt x="1332" y="174"/>
                  </a:cubicBezTo>
                  <a:cubicBezTo>
                    <a:pt x="1338" y="174"/>
                    <a:pt x="1346" y="173"/>
                    <a:pt x="1352" y="175"/>
                  </a:cubicBezTo>
                  <a:cubicBezTo>
                    <a:pt x="1355" y="176"/>
                    <a:pt x="1356" y="178"/>
                    <a:pt x="1359" y="178"/>
                  </a:cubicBezTo>
                  <a:cubicBezTo>
                    <a:pt x="1361" y="178"/>
                    <a:pt x="1363" y="178"/>
                    <a:pt x="1365" y="178"/>
                  </a:cubicBezTo>
                  <a:cubicBezTo>
                    <a:pt x="1369" y="178"/>
                    <a:pt x="1377" y="179"/>
                    <a:pt x="1381" y="178"/>
                  </a:cubicBezTo>
                  <a:cubicBezTo>
                    <a:pt x="1382" y="177"/>
                    <a:pt x="1386" y="174"/>
                    <a:pt x="1387" y="172"/>
                  </a:cubicBezTo>
                  <a:cubicBezTo>
                    <a:pt x="1390" y="169"/>
                    <a:pt x="1389" y="164"/>
                    <a:pt x="1392" y="162"/>
                  </a:cubicBezTo>
                  <a:cubicBezTo>
                    <a:pt x="1393" y="161"/>
                    <a:pt x="1397" y="161"/>
                    <a:pt x="1399" y="160"/>
                  </a:cubicBezTo>
                  <a:cubicBezTo>
                    <a:pt x="1401" y="159"/>
                    <a:pt x="1404" y="157"/>
                    <a:pt x="1406" y="156"/>
                  </a:cubicBezTo>
                  <a:cubicBezTo>
                    <a:pt x="1407" y="155"/>
                    <a:pt x="1406" y="154"/>
                    <a:pt x="1407" y="154"/>
                  </a:cubicBezTo>
                  <a:cubicBezTo>
                    <a:pt x="1408" y="154"/>
                    <a:pt x="1409" y="154"/>
                    <a:pt x="1410" y="154"/>
                  </a:cubicBezTo>
                  <a:cubicBezTo>
                    <a:pt x="1412" y="153"/>
                    <a:pt x="1411" y="151"/>
                    <a:pt x="1413" y="149"/>
                  </a:cubicBezTo>
                  <a:cubicBezTo>
                    <a:pt x="1416" y="146"/>
                    <a:pt x="1420" y="149"/>
                    <a:pt x="1423" y="146"/>
                  </a:cubicBezTo>
                  <a:cubicBezTo>
                    <a:pt x="1429" y="142"/>
                    <a:pt x="1419" y="130"/>
                    <a:pt x="1418" y="124"/>
                  </a:cubicBezTo>
                </a:path>
              </a:pathLst>
            </a:custGeom>
            <a:solidFill>
              <a:schemeClr val="accent1">
                <a:lumMod val="40000"/>
                <a:lumOff val="60000"/>
              </a:schemeClr>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92" name="Freeform 139">
              <a:extLst>
                <a:ext uri="{FF2B5EF4-FFF2-40B4-BE49-F238E27FC236}">
                  <a16:creationId xmlns:a16="http://schemas.microsoft.com/office/drawing/2014/main" id="{BF517E4F-A2C3-4C86-ACC3-97912629EB9B}"/>
                </a:ext>
              </a:extLst>
            </p:cNvPr>
            <p:cNvSpPr>
              <a:spLocks/>
            </p:cNvSpPr>
            <p:nvPr/>
          </p:nvSpPr>
          <p:spPr bwMode="auto">
            <a:xfrm>
              <a:off x="8822435" y="6559168"/>
              <a:ext cx="30456" cy="17997"/>
            </a:xfrm>
            <a:custGeom>
              <a:avLst/>
              <a:gdLst/>
              <a:ahLst/>
              <a:cxnLst>
                <a:cxn ang="0">
                  <a:pos x="16" y="2"/>
                </a:cxn>
                <a:cxn ang="0">
                  <a:pos x="3" y="3"/>
                </a:cxn>
                <a:cxn ang="0">
                  <a:pos x="1" y="7"/>
                </a:cxn>
                <a:cxn ang="0">
                  <a:pos x="5" y="10"/>
                </a:cxn>
                <a:cxn ang="0">
                  <a:pos x="14" y="11"/>
                </a:cxn>
                <a:cxn ang="0">
                  <a:pos x="17" y="7"/>
                </a:cxn>
                <a:cxn ang="0">
                  <a:pos x="19" y="3"/>
                </a:cxn>
                <a:cxn ang="0">
                  <a:pos x="16" y="2"/>
                </a:cxn>
              </a:cxnLst>
              <a:rect l="0" t="0" r="r" b="b"/>
              <a:pathLst>
                <a:path w="19" h="11">
                  <a:moveTo>
                    <a:pt x="16" y="2"/>
                  </a:moveTo>
                  <a:cubicBezTo>
                    <a:pt x="12" y="0"/>
                    <a:pt x="6" y="0"/>
                    <a:pt x="3" y="3"/>
                  </a:cubicBezTo>
                  <a:cubicBezTo>
                    <a:pt x="2" y="4"/>
                    <a:pt x="0" y="5"/>
                    <a:pt x="1" y="7"/>
                  </a:cubicBezTo>
                  <a:cubicBezTo>
                    <a:pt x="1" y="9"/>
                    <a:pt x="3" y="9"/>
                    <a:pt x="5" y="10"/>
                  </a:cubicBezTo>
                  <a:cubicBezTo>
                    <a:pt x="7" y="11"/>
                    <a:pt x="11" y="11"/>
                    <a:pt x="14" y="11"/>
                  </a:cubicBezTo>
                  <a:cubicBezTo>
                    <a:pt x="15" y="10"/>
                    <a:pt x="15" y="9"/>
                    <a:pt x="17" y="7"/>
                  </a:cubicBezTo>
                  <a:cubicBezTo>
                    <a:pt x="19" y="6"/>
                    <a:pt x="19" y="6"/>
                    <a:pt x="19" y="3"/>
                  </a:cubicBezTo>
                  <a:lnTo>
                    <a:pt x="16" y="2"/>
                  </a:lnTo>
                  <a:close/>
                </a:path>
              </a:pathLst>
            </a:custGeom>
            <a:solidFill>
              <a:srgbClr val="8345FE"/>
            </a:solidFill>
            <a:ln w="317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4" name="Oval 3">
            <a:extLst>
              <a:ext uri="{FF2B5EF4-FFF2-40B4-BE49-F238E27FC236}">
                <a16:creationId xmlns:a16="http://schemas.microsoft.com/office/drawing/2014/main" id="{85CFF7EA-5C91-D91A-D8A8-7FE80A6DE20B}"/>
              </a:ext>
            </a:extLst>
          </p:cNvPr>
          <p:cNvSpPr/>
          <p:nvPr/>
        </p:nvSpPr>
        <p:spPr>
          <a:xfrm>
            <a:off x="666674" y="4319595"/>
            <a:ext cx="772330" cy="772330"/>
          </a:xfrm>
          <a:prstGeom prst="ellipse">
            <a:avLst/>
          </a:prstGeom>
          <a:solidFill>
            <a:srgbClr val="8345F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800" b="1" i="0" u="none" strike="noStrike" kern="1200" cap="none" spc="0" normalizeH="0" baseline="0" noProof="0">
                <a:ln>
                  <a:noFill/>
                </a:ln>
                <a:solidFill>
                  <a:prstClr val="white"/>
                </a:solidFill>
                <a:effectLst/>
                <a:uLnTx/>
                <a:uFillTx/>
                <a:latin typeface="Calibri" panose="020F0502020204030204"/>
                <a:ea typeface="+mn-ea"/>
                <a:cs typeface="+mn-cs"/>
              </a:rPr>
              <a:t>+100K</a:t>
            </a:r>
            <a:endParaRPr kumimoji="0" lang="en-BE" sz="18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Oval 5">
            <a:extLst>
              <a:ext uri="{FF2B5EF4-FFF2-40B4-BE49-F238E27FC236}">
                <a16:creationId xmlns:a16="http://schemas.microsoft.com/office/drawing/2014/main" id="{499CE0E4-4F85-7D17-2C07-529828CA0642}"/>
              </a:ext>
            </a:extLst>
          </p:cNvPr>
          <p:cNvSpPr/>
          <p:nvPr/>
        </p:nvSpPr>
        <p:spPr>
          <a:xfrm>
            <a:off x="666674" y="5330903"/>
            <a:ext cx="772330" cy="772330"/>
          </a:xfrm>
          <a:prstGeom prst="ellipse">
            <a:avLst/>
          </a:prstGeom>
          <a:solidFill>
            <a:srgbClr val="8345F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800" b="1" i="0" u="none" strike="noStrike" kern="1200" cap="none" spc="0" normalizeH="0" baseline="0" noProof="0">
                <a:ln>
                  <a:noFill/>
                </a:ln>
                <a:solidFill>
                  <a:prstClr val="white"/>
                </a:solidFill>
                <a:effectLst/>
                <a:uLnTx/>
                <a:uFillTx/>
                <a:latin typeface="Calibri" panose="020F0502020204030204"/>
                <a:ea typeface="+mn-ea"/>
                <a:cs typeface="+mn-cs"/>
              </a:rPr>
              <a:t>12</a:t>
            </a:r>
            <a:endParaRPr kumimoji="0" lang="en-BE" sz="18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Oval 6">
            <a:extLst>
              <a:ext uri="{FF2B5EF4-FFF2-40B4-BE49-F238E27FC236}">
                <a16:creationId xmlns:a16="http://schemas.microsoft.com/office/drawing/2014/main" id="{34F18DB5-D012-9797-A075-FA3233DAB141}"/>
              </a:ext>
            </a:extLst>
          </p:cNvPr>
          <p:cNvSpPr/>
          <p:nvPr/>
        </p:nvSpPr>
        <p:spPr>
          <a:xfrm>
            <a:off x="666674" y="3319418"/>
            <a:ext cx="772330" cy="772330"/>
          </a:xfrm>
          <a:prstGeom prst="ellipse">
            <a:avLst/>
          </a:prstGeom>
          <a:solidFill>
            <a:srgbClr val="8345F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800" b="1" i="0" u="none" strike="noStrike" kern="1200" cap="none" spc="0" normalizeH="0" baseline="0" noProof="0">
                <a:ln>
                  <a:noFill/>
                </a:ln>
                <a:solidFill>
                  <a:prstClr val="white"/>
                </a:solidFill>
                <a:effectLst/>
                <a:uLnTx/>
                <a:uFillTx/>
                <a:latin typeface="Calibri" panose="020F0502020204030204"/>
                <a:ea typeface="+mn-ea"/>
                <a:cs typeface="+mn-cs"/>
              </a:rPr>
              <a:t>516</a:t>
            </a:r>
            <a:endParaRPr kumimoji="0" lang="en-BE" sz="18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Oval 7">
            <a:extLst>
              <a:ext uri="{FF2B5EF4-FFF2-40B4-BE49-F238E27FC236}">
                <a16:creationId xmlns:a16="http://schemas.microsoft.com/office/drawing/2014/main" id="{1E2EC61E-AA00-7108-3FE3-4F6A4E9680B7}"/>
              </a:ext>
            </a:extLst>
          </p:cNvPr>
          <p:cNvSpPr/>
          <p:nvPr/>
        </p:nvSpPr>
        <p:spPr>
          <a:xfrm>
            <a:off x="666674" y="2331326"/>
            <a:ext cx="772330" cy="772330"/>
          </a:xfrm>
          <a:prstGeom prst="ellipse">
            <a:avLst/>
          </a:prstGeom>
          <a:solidFill>
            <a:srgbClr val="8345F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800" b="1" i="0" u="none" strike="noStrike" kern="1200" cap="none" spc="0" normalizeH="0" baseline="0" noProof="0">
                <a:ln>
                  <a:noFill/>
                </a:ln>
                <a:solidFill>
                  <a:prstClr val="white"/>
                </a:solidFill>
                <a:effectLst/>
                <a:uLnTx/>
                <a:uFillTx/>
                <a:latin typeface="Calibri" panose="020F0502020204030204"/>
                <a:ea typeface="+mn-ea"/>
                <a:cs typeface="+mn-cs"/>
              </a:rPr>
              <a:t>6,2</a:t>
            </a:r>
            <a:endParaRPr kumimoji="0" lang="en-BE" sz="18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Oval 8">
            <a:extLst>
              <a:ext uri="{FF2B5EF4-FFF2-40B4-BE49-F238E27FC236}">
                <a16:creationId xmlns:a16="http://schemas.microsoft.com/office/drawing/2014/main" id="{D641658E-F64D-B20F-1F11-C7CC4A0ED2F6}"/>
              </a:ext>
            </a:extLst>
          </p:cNvPr>
          <p:cNvSpPr/>
          <p:nvPr/>
        </p:nvSpPr>
        <p:spPr>
          <a:xfrm>
            <a:off x="666674" y="1354150"/>
            <a:ext cx="772330" cy="772330"/>
          </a:xfrm>
          <a:prstGeom prst="ellipse">
            <a:avLst/>
          </a:prstGeom>
          <a:solidFill>
            <a:srgbClr val="8345F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800" b="1" i="0" u="none" strike="noStrike" kern="1200" cap="none" spc="0" normalizeH="0" baseline="0" noProof="0">
                <a:ln>
                  <a:noFill/>
                </a:ln>
                <a:solidFill>
                  <a:prstClr val="white"/>
                </a:solidFill>
                <a:effectLst/>
                <a:uLnTx/>
                <a:uFillTx/>
                <a:latin typeface="Calibri" panose="020F0502020204030204"/>
                <a:ea typeface="+mn-ea"/>
                <a:cs typeface="+mn-cs"/>
              </a:rPr>
              <a:t>+20</a:t>
            </a:r>
            <a:endParaRPr kumimoji="0" lang="en-BE" sz="18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073495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063D1-A52A-4EE0-A201-204A6A50A285}"/>
              </a:ext>
            </a:extLst>
          </p:cNvPr>
          <p:cNvSpPr>
            <a:spLocks noGrp="1"/>
          </p:cNvSpPr>
          <p:nvPr>
            <p:ph type="title"/>
          </p:nvPr>
        </p:nvSpPr>
        <p:spPr/>
        <p:txBody>
          <a:bodyPr>
            <a:normAutofit/>
          </a:bodyPr>
          <a:lstStyle/>
          <a:p>
            <a:r>
              <a:rPr lang="fr-BE"/>
              <a:t>Weekly volumes of storage injections / withdrawals</a:t>
            </a:r>
            <a:endParaRPr lang="en-BE"/>
          </a:p>
        </p:txBody>
      </p:sp>
      <p:sp>
        <p:nvSpPr>
          <p:cNvPr id="4" name="TextBox 3">
            <a:extLst>
              <a:ext uri="{FF2B5EF4-FFF2-40B4-BE49-F238E27FC236}">
                <a16:creationId xmlns:a16="http://schemas.microsoft.com/office/drawing/2014/main" id="{912523C5-63AC-4055-82BA-9ED5832351B7}"/>
              </a:ext>
            </a:extLst>
          </p:cNvPr>
          <p:cNvSpPr txBox="1"/>
          <p:nvPr/>
        </p:nvSpPr>
        <p:spPr>
          <a:xfrm>
            <a:off x="224145" y="758809"/>
            <a:ext cx="7757508"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a:ln>
                  <a:noFill/>
                </a:ln>
                <a:solidFill>
                  <a:prstClr val="white">
                    <a:lumMod val="50000"/>
                  </a:prstClr>
                </a:solidFill>
                <a:effectLst/>
                <a:uLnTx/>
                <a:uFillTx/>
                <a:latin typeface="Calibri" panose="020F0502020204030204"/>
                <a:ea typeface="+mn-ea"/>
                <a:cs typeface="+mn-cs"/>
              </a:rPr>
              <a:t>TWh; Weekly storage injections (positive numbers) and withdrawals (negative numbers) in the EU</a:t>
            </a:r>
            <a:endParaRPr kumimoji="0" lang="nl-BE" sz="1500" b="0" i="0" u="none" strike="noStrike" kern="1200" cap="none" spc="0" normalizeH="0" baseline="0" noProof="0">
              <a:ln>
                <a:noFill/>
              </a:ln>
              <a:solidFill>
                <a:prstClr val="white">
                  <a:lumMod val="50000"/>
                </a:prstClr>
              </a:solidFill>
              <a:effectLst/>
              <a:uLnTx/>
              <a:uFillTx/>
              <a:latin typeface="Calibri" panose="020F0502020204030204"/>
              <a:ea typeface="+mn-ea"/>
              <a:cs typeface="+mn-cs"/>
            </a:endParaRPr>
          </a:p>
        </p:txBody>
      </p:sp>
      <p:sp>
        <p:nvSpPr>
          <p:cNvPr id="6" name="Rectangle: Rounded Corners 5">
            <a:extLst>
              <a:ext uri="{FF2B5EF4-FFF2-40B4-BE49-F238E27FC236}">
                <a16:creationId xmlns:a16="http://schemas.microsoft.com/office/drawing/2014/main" id="{ED0E6BBC-C825-4C67-B246-060BD51892BB}"/>
              </a:ext>
            </a:extLst>
          </p:cNvPr>
          <p:cNvSpPr/>
          <p:nvPr/>
        </p:nvSpPr>
        <p:spPr>
          <a:xfrm>
            <a:off x="8806793" y="960388"/>
            <a:ext cx="3311320" cy="2005003"/>
          </a:xfrm>
          <a:prstGeom prst="roundRect">
            <a:avLst>
              <a:gd name="adj" fmla="val 507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8935CBBE-6EBB-4E5E-B3FE-69E3B5A10B03}"/>
              </a:ext>
            </a:extLst>
          </p:cNvPr>
          <p:cNvSpPr txBox="1"/>
          <p:nvPr/>
        </p:nvSpPr>
        <p:spPr>
          <a:xfrm>
            <a:off x="8837531" y="997548"/>
            <a:ext cx="3311320" cy="184665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300"/>
              </a:spcAft>
              <a:buClrTx/>
              <a:buSzTx/>
              <a:buFontTx/>
              <a:buNone/>
              <a:tabLst/>
              <a:defRPr/>
            </a:pPr>
            <a:r>
              <a:rPr kumimoji="0" lang="fr-BE" sz="1300" b="1" i="0" u="none" strike="noStrike" kern="1200" cap="none" spc="0" normalizeH="0" baseline="0" noProof="0">
                <a:ln>
                  <a:noFill/>
                </a:ln>
                <a:solidFill>
                  <a:prstClr val="black"/>
                </a:solidFill>
                <a:effectLst/>
                <a:uLnTx/>
                <a:uFillTx/>
                <a:latin typeface="Calibri" panose="020F0502020204030204"/>
                <a:ea typeface="+mn-ea"/>
                <a:cs typeface="+mn-cs"/>
              </a:rPr>
              <a:t>Conclusions:</a:t>
            </a:r>
          </a:p>
          <a:p>
            <a:pPr marL="177800" marR="0" lvl="0" indent="-177800" algn="l" defTabSz="914400" rtl="0" eaLnBrk="1" fontAlgn="auto" latinLnBrk="0" hangingPunct="1">
              <a:lnSpc>
                <a:spcPct val="100000"/>
              </a:lnSpc>
              <a:spcBef>
                <a:spcPts val="0"/>
              </a:spcBef>
              <a:spcAft>
                <a:spcPts val="300"/>
              </a:spcAft>
              <a:buClr>
                <a:srgbClr val="8345FE"/>
              </a:buClr>
              <a:buSzTx/>
              <a:buFont typeface="Wingdings" panose="05000000000000000000" pitchFamily="2" charset="2"/>
              <a:buChar char="§"/>
              <a:tabLst/>
              <a:defRPr/>
            </a:pP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Injection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into</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storages</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in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October</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was</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consistently</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lower</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than</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5-year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average</a:t>
            </a:r>
            <a:endParaRPr kumimoji="0" lang="fr-BE" sz="1300" b="0" i="0" u="none" strike="noStrike" kern="1200" cap="none" spc="0" normalizeH="0" baseline="0" noProof="0">
              <a:ln>
                <a:noFill/>
              </a:ln>
              <a:solidFill>
                <a:prstClr val="black"/>
              </a:solidFill>
              <a:effectLst/>
              <a:uLnTx/>
              <a:uFillTx/>
              <a:latin typeface="Calibri" panose="020F0502020204030204"/>
              <a:ea typeface="+mn-ea"/>
              <a:cs typeface="+mn-cs"/>
            </a:endParaRPr>
          </a:p>
          <a:p>
            <a:pPr marL="177800" marR="0" lvl="0" indent="-177800" algn="l" defTabSz="914400" rtl="0" eaLnBrk="1" fontAlgn="auto" latinLnBrk="0" hangingPunct="1">
              <a:lnSpc>
                <a:spcPct val="100000"/>
              </a:lnSpc>
              <a:spcBef>
                <a:spcPts val="0"/>
              </a:spcBef>
              <a:spcAft>
                <a:spcPts val="300"/>
              </a:spcAft>
              <a:buClr>
                <a:srgbClr val="8345FE"/>
              </a:buClr>
              <a:buSzTx/>
              <a:buFont typeface="Wingdings" panose="05000000000000000000" pitchFamily="2" charset="2"/>
              <a:buChar char="§"/>
              <a:tabLst/>
              <a:defRPr/>
            </a:pP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During</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the last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weeks</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storage</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levels</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were</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stable,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fluctuating</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around</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83%</a:t>
            </a:r>
          </a:p>
          <a:p>
            <a:pPr marL="177800" marR="0" lvl="0" indent="-177800" algn="l" defTabSz="914400" rtl="0" eaLnBrk="1" fontAlgn="auto" latinLnBrk="0" hangingPunct="1">
              <a:lnSpc>
                <a:spcPct val="100000"/>
              </a:lnSpc>
              <a:spcBef>
                <a:spcPts val="0"/>
              </a:spcBef>
              <a:spcAft>
                <a:spcPts val="300"/>
              </a:spcAft>
              <a:buClr>
                <a:srgbClr val="8345FE"/>
              </a:buClr>
              <a:buSzTx/>
              <a:buFont typeface="Wingdings" panose="05000000000000000000" pitchFamily="2" charset="2"/>
              <a:buChar char="§"/>
              <a:tabLst/>
              <a:defRPr/>
            </a:pP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The 90% EU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target</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will</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not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be</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met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this</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year</a:t>
            </a:r>
            <a:endParaRPr kumimoji="0" lang="fr-BE" sz="1300" b="0" i="0" u="none" strike="noStrike" kern="1200" cap="none" spc="0" normalizeH="0" baseline="0" noProof="0">
              <a:ln>
                <a:noFill/>
              </a:ln>
              <a:solidFill>
                <a:prstClr val="black"/>
              </a:solidFill>
              <a:effectLst/>
              <a:uLnTx/>
              <a:uFillTx/>
              <a:latin typeface="Calibri" panose="020F0502020204030204"/>
              <a:ea typeface="+mn-ea"/>
              <a:cs typeface="+mn-cs"/>
            </a:endParaRPr>
          </a:p>
          <a:p>
            <a:pPr marL="177800" marR="0" lvl="0" indent="-177800" algn="l" defTabSz="914400" rtl="0" eaLnBrk="1" fontAlgn="auto" latinLnBrk="0" hangingPunct="1">
              <a:lnSpc>
                <a:spcPct val="100000"/>
              </a:lnSpc>
              <a:spcBef>
                <a:spcPts val="0"/>
              </a:spcBef>
              <a:spcAft>
                <a:spcPts val="300"/>
              </a:spcAft>
              <a:buClr>
                <a:srgbClr val="8345FE"/>
              </a:buClr>
              <a:buSzTx/>
              <a:buFont typeface="Wingdings" panose="05000000000000000000" pitchFamily="2" charset="2"/>
              <a:buChar char="§"/>
              <a:tabLst/>
              <a:defRPr/>
            </a:pP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Storage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levels</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as of end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October</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were</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still</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12% </a:t>
            </a:r>
            <a:r>
              <a:rPr kumimoji="0" lang="fr-BE" sz="1300" b="0" i="0" u="none" strike="noStrike" kern="1200" cap="none" spc="0" normalizeH="0" baseline="0" noProof="0" err="1">
                <a:ln>
                  <a:noFill/>
                </a:ln>
                <a:solidFill>
                  <a:prstClr val="black"/>
                </a:solidFill>
                <a:effectLst/>
                <a:uLnTx/>
                <a:uFillTx/>
                <a:latin typeface="Calibri" panose="020F0502020204030204"/>
                <a:ea typeface="+mn-ea"/>
                <a:cs typeface="+mn-cs"/>
              </a:rPr>
              <a:t>below</a:t>
            </a: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 2024</a:t>
            </a:r>
          </a:p>
        </p:txBody>
      </p:sp>
      <p:sp>
        <p:nvSpPr>
          <p:cNvPr id="8" name="TextBox 3">
            <a:extLst>
              <a:ext uri="{FF2B5EF4-FFF2-40B4-BE49-F238E27FC236}">
                <a16:creationId xmlns:a16="http://schemas.microsoft.com/office/drawing/2014/main" id="{03376419-9BAD-4FBE-8D28-718175BFC043}"/>
              </a:ext>
            </a:extLst>
          </p:cNvPr>
          <p:cNvSpPr txBox="1"/>
          <p:nvPr/>
        </p:nvSpPr>
        <p:spPr>
          <a:xfrm>
            <a:off x="0" y="6591146"/>
            <a:ext cx="1143262"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black"/>
                </a:solidFill>
                <a:effectLst/>
                <a:uLnTx/>
                <a:uFillTx/>
                <a:latin typeface="Calibri" panose="020F0502020204030204"/>
                <a:ea typeface="+mn-ea"/>
                <a:cs typeface="+mn-cs"/>
              </a:rPr>
              <a:t>Source: </a:t>
            </a:r>
            <a:r>
              <a:rPr kumimoji="0" lang="nl-BE" sz="1100" b="0" i="0" u="none" strike="noStrike" kern="1200" cap="none" spc="0" normalizeH="0" baseline="0" noProof="0">
                <a:ln>
                  <a:noFill/>
                </a:ln>
                <a:solidFill>
                  <a:prstClr val="black"/>
                </a:solidFill>
                <a:effectLst/>
                <a:uLnTx/>
                <a:uFillTx/>
                <a:latin typeface="Calibri" panose="020F0502020204030204"/>
                <a:ea typeface="+mn-ea"/>
                <a:cs typeface="+mn-cs"/>
              </a:rPr>
              <a:t>GIE AGSI</a:t>
            </a:r>
          </a:p>
        </p:txBody>
      </p:sp>
      <p:graphicFrame>
        <p:nvGraphicFramePr>
          <p:cNvPr id="3" name="Chart 2">
            <a:extLst>
              <a:ext uri="{FF2B5EF4-FFF2-40B4-BE49-F238E27FC236}">
                <a16:creationId xmlns:a16="http://schemas.microsoft.com/office/drawing/2014/main" id="{2C13E892-0F67-D041-6743-BCA094B5378C}"/>
              </a:ext>
            </a:extLst>
          </p:cNvPr>
          <p:cNvGraphicFramePr/>
          <p:nvPr/>
        </p:nvGraphicFramePr>
        <p:xfrm>
          <a:off x="121564" y="1266282"/>
          <a:ext cx="8775694" cy="541866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427302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9275820-45C2-7297-9C47-E6B640962459}"/>
              </a:ext>
            </a:extLst>
          </p:cNvPr>
          <p:cNvSpPr/>
          <p:nvPr/>
        </p:nvSpPr>
        <p:spPr>
          <a:xfrm>
            <a:off x="571512" y="2851515"/>
            <a:ext cx="5486388" cy="609599"/>
          </a:xfrm>
          <a:prstGeom prst="rect">
            <a:avLst/>
          </a:prstGeom>
          <a:solidFill>
            <a:srgbClr val="003C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 name="TextBox 2">
            <a:extLst>
              <a:ext uri="{FF2B5EF4-FFF2-40B4-BE49-F238E27FC236}">
                <a16:creationId xmlns:a16="http://schemas.microsoft.com/office/drawing/2014/main" id="{499CECE8-4BBC-E218-2A1C-A617E142DA9F}"/>
              </a:ext>
            </a:extLst>
          </p:cNvPr>
          <p:cNvSpPr txBox="1"/>
          <p:nvPr/>
        </p:nvSpPr>
        <p:spPr>
          <a:xfrm>
            <a:off x="784246" y="1788705"/>
            <a:ext cx="3928255" cy="2162130"/>
          </a:xfrm>
          <a:prstGeom prst="rect">
            <a:avLst/>
          </a:prstGeom>
          <a:noFill/>
        </p:spPr>
        <p:txBody>
          <a:bodyPr wrap="none" rtlCol="0">
            <a:spAutoFit/>
          </a:bodyPr>
          <a:lstStyle/>
          <a:p>
            <a:pPr marL="285750" indent="-285750">
              <a:spcAft>
                <a:spcPts val="2500"/>
              </a:spcAft>
              <a:buClr>
                <a:srgbClr val="003C61"/>
              </a:buClr>
              <a:buFont typeface="Wingdings" panose="05000000000000000000" pitchFamily="2" charset="2"/>
              <a:buChar char="§"/>
            </a:pPr>
            <a:r>
              <a:rPr lang="en-US" b="1" dirty="0">
                <a:solidFill>
                  <a:srgbClr val="003C61"/>
                </a:solidFill>
              </a:rPr>
              <a:t>Recent trends in the energy markets</a:t>
            </a:r>
          </a:p>
          <a:p>
            <a:pPr marL="285750" indent="-285750">
              <a:spcAft>
                <a:spcPts val="2500"/>
              </a:spcAft>
              <a:buClr>
                <a:srgbClr val="003C61"/>
              </a:buClr>
              <a:buFont typeface="Wingdings" panose="05000000000000000000" pitchFamily="2" charset="2"/>
              <a:buChar char="§"/>
            </a:pPr>
            <a:r>
              <a:rPr lang="en-US" b="1" dirty="0">
                <a:solidFill>
                  <a:srgbClr val="003C61"/>
                </a:solidFill>
              </a:rPr>
              <a:t>Heading into winter 2025/2026</a:t>
            </a:r>
          </a:p>
          <a:p>
            <a:pPr marL="285750" indent="-285750">
              <a:spcAft>
                <a:spcPts val="2500"/>
              </a:spcAft>
              <a:buClr>
                <a:schemeClr val="bg1"/>
              </a:buClr>
              <a:buFont typeface="Wingdings" panose="05000000000000000000" pitchFamily="2" charset="2"/>
              <a:buChar char="§"/>
            </a:pPr>
            <a:r>
              <a:rPr lang="en-US" b="1" dirty="0">
                <a:solidFill>
                  <a:schemeClr val="bg1"/>
                </a:solidFill>
              </a:rPr>
              <a:t>Long term outlook</a:t>
            </a:r>
          </a:p>
          <a:p>
            <a:pPr marL="285750" indent="-285750">
              <a:spcAft>
                <a:spcPts val="2500"/>
              </a:spcAft>
              <a:buClr>
                <a:srgbClr val="003C61"/>
              </a:buClr>
              <a:buFont typeface="Wingdings" panose="05000000000000000000" pitchFamily="2" charset="2"/>
              <a:buChar char="§"/>
            </a:pPr>
            <a:r>
              <a:rPr lang="en-US" b="1" dirty="0">
                <a:solidFill>
                  <a:srgbClr val="003C61"/>
                </a:solidFill>
              </a:rPr>
              <a:t>ETS 1 &amp; ETS 2</a:t>
            </a:r>
          </a:p>
        </p:txBody>
      </p:sp>
    </p:spTree>
    <p:extLst>
      <p:ext uri="{BB962C8B-B14F-4D97-AF65-F5344CB8AC3E}">
        <p14:creationId xmlns:p14="http://schemas.microsoft.com/office/powerpoint/2010/main" val="39485119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0B6A83-8172-49D8-903E-9F569BCAF46B}"/>
              </a:ext>
            </a:extLst>
          </p:cNvPr>
          <p:cNvSpPr>
            <a:spLocks noGrp="1"/>
          </p:cNvSpPr>
          <p:nvPr>
            <p:ph type="title"/>
          </p:nvPr>
        </p:nvSpPr>
        <p:spPr/>
        <p:txBody>
          <a:bodyPr>
            <a:normAutofit/>
          </a:bodyPr>
          <a:lstStyle/>
          <a:p>
            <a:r>
              <a:rPr lang="fr-BE"/>
              <a:t>International comparison of natural gas forward curves</a:t>
            </a:r>
            <a:endParaRPr lang="en-BE"/>
          </a:p>
        </p:txBody>
      </p:sp>
      <p:sp>
        <p:nvSpPr>
          <p:cNvPr id="6" name="Tekstvak 8">
            <a:extLst>
              <a:ext uri="{FF2B5EF4-FFF2-40B4-BE49-F238E27FC236}">
                <a16:creationId xmlns:a16="http://schemas.microsoft.com/office/drawing/2014/main" id="{E8C605FC-40DC-4866-9608-F8BDB25FF9F1}"/>
              </a:ext>
            </a:extLst>
          </p:cNvPr>
          <p:cNvSpPr txBox="1"/>
          <p:nvPr/>
        </p:nvSpPr>
        <p:spPr>
          <a:xfrm>
            <a:off x="182789" y="744466"/>
            <a:ext cx="8810169" cy="323165"/>
          </a:xfrm>
          <a:prstGeom prst="rect">
            <a:avLst/>
          </a:prstGeom>
          <a:noFill/>
        </p:spPr>
        <p:txBody>
          <a:bodyPr wrap="none" rtlCol="0">
            <a:spAutoFit/>
          </a:bodyPr>
          <a:lstStyle>
            <a:defPPr>
              <a:defRPr lang="nl-BE"/>
            </a:defPPr>
            <a:lvl1pPr>
              <a:defRPr sz="1500">
                <a:solidFill>
                  <a:schemeClr val="bg1">
                    <a:lumMod val="65000"/>
                  </a:schemeClr>
                </a:solidFill>
              </a:defRPr>
            </a:lvl1pPr>
          </a:lstStyle>
          <a:p>
            <a:r>
              <a:rPr lang="en-US" dirty="0"/>
              <a:t>EUR/MWh; Monthly TTF, Henry Hub and JKM natural gas futures price; Prices and EUR/USD rate of 1 Nov 2025</a:t>
            </a:r>
            <a:endParaRPr lang="nl-NL" dirty="0"/>
          </a:p>
        </p:txBody>
      </p:sp>
      <p:graphicFrame>
        <p:nvGraphicFramePr>
          <p:cNvPr id="7" name="Chart 6">
            <a:extLst>
              <a:ext uri="{FF2B5EF4-FFF2-40B4-BE49-F238E27FC236}">
                <a16:creationId xmlns:a16="http://schemas.microsoft.com/office/drawing/2014/main" id="{442B028A-7216-82EC-B945-A31228BDADDB}"/>
              </a:ext>
            </a:extLst>
          </p:cNvPr>
          <p:cNvGraphicFramePr/>
          <p:nvPr/>
        </p:nvGraphicFramePr>
        <p:xfrm>
          <a:off x="296506" y="1266980"/>
          <a:ext cx="8128000" cy="5418667"/>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a:extLst>
              <a:ext uri="{FF2B5EF4-FFF2-40B4-BE49-F238E27FC236}">
                <a16:creationId xmlns:a16="http://schemas.microsoft.com/office/drawing/2014/main" id="{BA744B58-3BA5-4911-7682-F74F6333D335}"/>
              </a:ext>
            </a:extLst>
          </p:cNvPr>
          <p:cNvSpPr txBox="1"/>
          <p:nvPr/>
        </p:nvSpPr>
        <p:spPr>
          <a:xfrm>
            <a:off x="0" y="6578082"/>
            <a:ext cx="1245213" cy="276999"/>
          </a:xfrm>
          <a:prstGeom prst="rect">
            <a:avLst/>
          </a:prstGeom>
          <a:noFill/>
        </p:spPr>
        <p:txBody>
          <a:bodyPr wrap="none" rtlCol="0">
            <a:spAutoFit/>
          </a:bodyPr>
          <a:lstStyle/>
          <a:p>
            <a:r>
              <a:rPr lang="fr-BE" sz="1200"/>
              <a:t>Source: ICE, CME</a:t>
            </a:r>
            <a:endParaRPr lang="en-BE" sz="1200"/>
          </a:p>
        </p:txBody>
      </p:sp>
    </p:spTree>
    <p:extLst>
      <p:ext uri="{BB962C8B-B14F-4D97-AF65-F5344CB8AC3E}">
        <p14:creationId xmlns:p14="http://schemas.microsoft.com/office/powerpoint/2010/main" val="4871713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F13232-5E1F-D820-76B6-CC68A49111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21D503D-25AC-8AE7-B577-540C7EADAE9C}"/>
              </a:ext>
            </a:extLst>
          </p:cNvPr>
          <p:cNvSpPr>
            <a:spLocks noGrp="1"/>
          </p:cNvSpPr>
          <p:nvPr>
            <p:ph type="title"/>
          </p:nvPr>
        </p:nvSpPr>
        <p:spPr/>
        <p:txBody>
          <a:bodyPr>
            <a:normAutofit/>
          </a:bodyPr>
          <a:lstStyle/>
          <a:p>
            <a:r>
              <a:rPr lang="fr-BE"/>
              <a:t>International comparison of natural gas forward curves</a:t>
            </a:r>
            <a:endParaRPr lang="en-BE"/>
          </a:p>
        </p:txBody>
      </p:sp>
      <p:sp>
        <p:nvSpPr>
          <p:cNvPr id="6" name="Tekstvak 8">
            <a:extLst>
              <a:ext uri="{FF2B5EF4-FFF2-40B4-BE49-F238E27FC236}">
                <a16:creationId xmlns:a16="http://schemas.microsoft.com/office/drawing/2014/main" id="{9CC1EA5B-AB61-5EE6-D7A7-B7064FA8D7ED}"/>
              </a:ext>
            </a:extLst>
          </p:cNvPr>
          <p:cNvSpPr txBox="1"/>
          <p:nvPr/>
        </p:nvSpPr>
        <p:spPr>
          <a:xfrm>
            <a:off x="182789" y="744466"/>
            <a:ext cx="8810169" cy="323165"/>
          </a:xfrm>
          <a:prstGeom prst="rect">
            <a:avLst/>
          </a:prstGeom>
          <a:noFill/>
        </p:spPr>
        <p:txBody>
          <a:bodyPr wrap="none" rtlCol="0">
            <a:spAutoFit/>
          </a:bodyPr>
          <a:lstStyle>
            <a:defPPr>
              <a:defRPr lang="nl-BE"/>
            </a:defPPr>
            <a:lvl1pPr>
              <a:defRPr sz="1500">
                <a:solidFill>
                  <a:schemeClr val="bg1">
                    <a:lumMod val="65000"/>
                  </a:schemeClr>
                </a:solidFill>
              </a:defRPr>
            </a:lvl1pPr>
          </a:lstStyle>
          <a:p>
            <a:r>
              <a:rPr lang="en-US" dirty="0"/>
              <a:t>EUR/MWh; Monthly TTF, Henry Hub and JKM natural gas futures price; Prices and EUR/USD rate of 1 Nov 2025</a:t>
            </a:r>
            <a:endParaRPr lang="nl-NL" dirty="0"/>
          </a:p>
        </p:txBody>
      </p:sp>
      <p:graphicFrame>
        <p:nvGraphicFramePr>
          <p:cNvPr id="7" name="Chart 6">
            <a:extLst>
              <a:ext uri="{FF2B5EF4-FFF2-40B4-BE49-F238E27FC236}">
                <a16:creationId xmlns:a16="http://schemas.microsoft.com/office/drawing/2014/main" id="{3A7D0D8E-4D1B-F43A-AD83-AD76491D9AA6}"/>
              </a:ext>
            </a:extLst>
          </p:cNvPr>
          <p:cNvGraphicFramePr/>
          <p:nvPr/>
        </p:nvGraphicFramePr>
        <p:xfrm>
          <a:off x="296506" y="1266980"/>
          <a:ext cx="8128000" cy="5418667"/>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a:extLst>
              <a:ext uri="{FF2B5EF4-FFF2-40B4-BE49-F238E27FC236}">
                <a16:creationId xmlns:a16="http://schemas.microsoft.com/office/drawing/2014/main" id="{CBD0FF2A-8887-D615-B1C0-19FED5D318C6}"/>
              </a:ext>
            </a:extLst>
          </p:cNvPr>
          <p:cNvSpPr txBox="1"/>
          <p:nvPr/>
        </p:nvSpPr>
        <p:spPr>
          <a:xfrm>
            <a:off x="0" y="6578082"/>
            <a:ext cx="1245213" cy="276999"/>
          </a:xfrm>
          <a:prstGeom prst="rect">
            <a:avLst/>
          </a:prstGeom>
          <a:noFill/>
        </p:spPr>
        <p:txBody>
          <a:bodyPr wrap="none" rtlCol="0">
            <a:spAutoFit/>
          </a:bodyPr>
          <a:lstStyle/>
          <a:p>
            <a:r>
              <a:rPr lang="fr-BE" sz="1200"/>
              <a:t>Source: ICE, CME</a:t>
            </a:r>
            <a:endParaRPr lang="en-BE" sz="1200"/>
          </a:p>
        </p:txBody>
      </p:sp>
    </p:spTree>
    <p:extLst>
      <p:ext uri="{BB962C8B-B14F-4D97-AF65-F5344CB8AC3E}">
        <p14:creationId xmlns:p14="http://schemas.microsoft.com/office/powerpoint/2010/main" val="12341369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3B8B3-AE6D-D246-F2E1-908B5BE2112B}"/>
              </a:ext>
            </a:extLst>
          </p:cNvPr>
          <p:cNvSpPr>
            <a:spLocks noGrp="1"/>
          </p:cNvSpPr>
          <p:nvPr>
            <p:ph type="title"/>
          </p:nvPr>
        </p:nvSpPr>
        <p:spPr/>
        <p:txBody>
          <a:bodyPr/>
          <a:lstStyle/>
          <a:p>
            <a:r>
              <a:rPr lang="en-US"/>
              <a:t>ACER outlook for new LNG supply capacity</a:t>
            </a:r>
            <a:endParaRPr lang="en-BE"/>
          </a:p>
        </p:txBody>
      </p:sp>
      <p:pic>
        <p:nvPicPr>
          <p:cNvPr id="4" name="Picture 3">
            <a:extLst>
              <a:ext uri="{FF2B5EF4-FFF2-40B4-BE49-F238E27FC236}">
                <a16:creationId xmlns:a16="http://schemas.microsoft.com/office/drawing/2014/main" id="{73D2E7AC-0F8A-3DDC-43B0-1AF0A1E68207}"/>
              </a:ext>
            </a:extLst>
          </p:cNvPr>
          <p:cNvPicPr>
            <a:picLocks noChangeAspect="1"/>
          </p:cNvPicPr>
          <p:nvPr/>
        </p:nvPicPr>
        <p:blipFill>
          <a:blip r:embed="rId2"/>
          <a:stretch>
            <a:fillRect/>
          </a:stretch>
        </p:blipFill>
        <p:spPr>
          <a:xfrm>
            <a:off x="164663" y="822961"/>
            <a:ext cx="9340018" cy="5014578"/>
          </a:xfrm>
          <a:prstGeom prst="rect">
            <a:avLst/>
          </a:prstGeom>
        </p:spPr>
      </p:pic>
      <p:sp>
        <p:nvSpPr>
          <p:cNvPr id="6" name="TextBox 5">
            <a:extLst>
              <a:ext uri="{FF2B5EF4-FFF2-40B4-BE49-F238E27FC236}">
                <a16:creationId xmlns:a16="http://schemas.microsoft.com/office/drawing/2014/main" id="{9D2B2D66-F579-9223-01F8-6EB0A4EB8ADF}"/>
              </a:ext>
            </a:extLst>
          </p:cNvPr>
          <p:cNvSpPr txBox="1"/>
          <p:nvPr/>
        </p:nvSpPr>
        <p:spPr>
          <a:xfrm>
            <a:off x="0" y="6596390"/>
            <a:ext cx="1747594" cy="261610"/>
          </a:xfrm>
          <a:prstGeom prst="rect">
            <a:avLst/>
          </a:prstGeom>
          <a:noFill/>
        </p:spPr>
        <p:txBody>
          <a:bodyPr wrap="none" rtlCol="0">
            <a:spAutoFit/>
          </a:bodyPr>
          <a:lstStyle/>
          <a:p>
            <a:r>
              <a:rPr lang="en-GB" sz="1100"/>
              <a:t>Source: ACER 2025 analysis</a:t>
            </a:r>
          </a:p>
        </p:txBody>
      </p:sp>
      <p:sp>
        <p:nvSpPr>
          <p:cNvPr id="10" name="Rectangle: Rounded Corners 9">
            <a:extLst>
              <a:ext uri="{FF2B5EF4-FFF2-40B4-BE49-F238E27FC236}">
                <a16:creationId xmlns:a16="http://schemas.microsoft.com/office/drawing/2014/main" id="{D26A83B4-D9DF-D9AD-39F8-0AEA5647AA67}"/>
              </a:ext>
            </a:extLst>
          </p:cNvPr>
          <p:cNvSpPr/>
          <p:nvPr/>
        </p:nvSpPr>
        <p:spPr>
          <a:xfrm>
            <a:off x="5679440" y="2880360"/>
            <a:ext cx="645160" cy="289560"/>
          </a:xfrm>
          <a:prstGeom prst="roundRect">
            <a:avLst/>
          </a:prstGeom>
          <a:solidFill>
            <a:srgbClr val="8445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a:t>45</a:t>
            </a:r>
            <a:endParaRPr lang="en-BE" sz="1400"/>
          </a:p>
        </p:txBody>
      </p:sp>
      <p:sp>
        <p:nvSpPr>
          <p:cNvPr id="12" name="Rectangle: Rounded Corners 11">
            <a:extLst>
              <a:ext uri="{FF2B5EF4-FFF2-40B4-BE49-F238E27FC236}">
                <a16:creationId xmlns:a16="http://schemas.microsoft.com/office/drawing/2014/main" id="{7457470D-AE4D-4DB9-A050-5FC6FFB73B91}"/>
              </a:ext>
            </a:extLst>
          </p:cNvPr>
          <p:cNvSpPr/>
          <p:nvPr/>
        </p:nvSpPr>
        <p:spPr>
          <a:xfrm>
            <a:off x="3164840" y="2555240"/>
            <a:ext cx="645160" cy="289560"/>
          </a:xfrm>
          <a:prstGeom prst="roundRect">
            <a:avLst/>
          </a:prstGeom>
          <a:solidFill>
            <a:srgbClr val="8445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a:t>15</a:t>
            </a:r>
            <a:endParaRPr lang="en-BE" sz="1400"/>
          </a:p>
        </p:txBody>
      </p:sp>
      <p:sp>
        <p:nvSpPr>
          <p:cNvPr id="13" name="Rectangle: Rounded Corners 12">
            <a:extLst>
              <a:ext uri="{FF2B5EF4-FFF2-40B4-BE49-F238E27FC236}">
                <a16:creationId xmlns:a16="http://schemas.microsoft.com/office/drawing/2014/main" id="{660B3635-EA61-25ED-D074-8CCA4A20D9F2}"/>
              </a:ext>
            </a:extLst>
          </p:cNvPr>
          <p:cNvSpPr/>
          <p:nvPr/>
        </p:nvSpPr>
        <p:spPr>
          <a:xfrm>
            <a:off x="7975600" y="3226563"/>
            <a:ext cx="645160" cy="289560"/>
          </a:xfrm>
          <a:prstGeom prst="roundRect">
            <a:avLst/>
          </a:prstGeom>
          <a:solidFill>
            <a:srgbClr val="8445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a:t>79</a:t>
            </a:r>
            <a:endParaRPr lang="en-BE" sz="1400"/>
          </a:p>
        </p:txBody>
      </p:sp>
      <p:sp>
        <p:nvSpPr>
          <p:cNvPr id="14" name="Rectangle: Rounded Corners 13">
            <a:extLst>
              <a:ext uri="{FF2B5EF4-FFF2-40B4-BE49-F238E27FC236}">
                <a16:creationId xmlns:a16="http://schemas.microsoft.com/office/drawing/2014/main" id="{E6012449-AD2A-9AC7-9FD0-1F6CA7191F9F}"/>
              </a:ext>
            </a:extLst>
          </p:cNvPr>
          <p:cNvSpPr/>
          <p:nvPr/>
        </p:nvSpPr>
        <p:spPr>
          <a:xfrm>
            <a:off x="5928360" y="3543301"/>
            <a:ext cx="645160" cy="289560"/>
          </a:xfrm>
          <a:prstGeom prst="roundRect">
            <a:avLst/>
          </a:prstGeom>
          <a:solidFill>
            <a:srgbClr val="8445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a:t>51</a:t>
            </a:r>
            <a:endParaRPr lang="en-BE" sz="1400"/>
          </a:p>
        </p:txBody>
      </p:sp>
      <p:sp>
        <p:nvSpPr>
          <p:cNvPr id="15" name="Rectangle: Rounded Corners 14">
            <a:extLst>
              <a:ext uri="{FF2B5EF4-FFF2-40B4-BE49-F238E27FC236}">
                <a16:creationId xmlns:a16="http://schemas.microsoft.com/office/drawing/2014/main" id="{C49680BD-F96C-3C18-5F89-53216CC2EAEB}"/>
              </a:ext>
            </a:extLst>
          </p:cNvPr>
          <p:cNvSpPr/>
          <p:nvPr/>
        </p:nvSpPr>
        <p:spPr>
          <a:xfrm>
            <a:off x="5862320" y="3916682"/>
            <a:ext cx="645160" cy="289560"/>
          </a:xfrm>
          <a:prstGeom prst="roundRect">
            <a:avLst/>
          </a:prstGeom>
          <a:solidFill>
            <a:srgbClr val="8445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a:t>50</a:t>
            </a:r>
            <a:endParaRPr lang="en-BE" sz="1400"/>
          </a:p>
        </p:txBody>
      </p:sp>
      <p:sp>
        <p:nvSpPr>
          <p:cNvPr id="16" name="Rectangle: Rounded Corners 15">
            <a:extLst>
              <a:ext uri="{FF2B5EF4-FFF2-40B4-BE49-F238E27FC236}">
                <a16:creationId xmlns:a16="http://schemas.microsoft.com/office/drawing/2014/main" id="{8C69FBF5-3FC9-338C-94DB-E9DC448D13D6}"/>
              </a:ext>
            </a:extLst>
          </p:cNvPr>
          <p:cNvSpPr/>
          <p:nvPr/>
        </p:nvSpPr>
        <p:spPr>
          <a:xfrm>
            <a:off x="4189512" y="4251962"/>
            <a:ext cx="645160" cy="289560"/>
          </a:xfrm>
          <a:prstGeom prst="roundRect">
            <a:avLst/>
          </a:prstGeom>
          <a:solidFill>
            <a:srgbClr val="8445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a:t>29</a:t>
            </a:r>
            <a:endParaRPr lang="en-BE" sz="1400"/>
          </a:p>
        </p:txBody>
      </p:sp>
      <p:cxnSp>
        <p:nvCxnSpPr>
          <p:cNvPr id="18" name="Straight Connector 17">
            <a:extLst>
              <a:ext uri="{FF2B5EF4-FFF2-40B4-BE49-F238E27FC236}">
                <a16:creationId xmlns:a16="http://schemas.microsoft.com/office/drawing/2014/main" id="{CB18CA55-C0B3-3EF5-D9C0-D8B509D39A3F}"/>
              </a:ext>
            </a:extLst>
          </p:cNvPr>
          <p:cNvCxnSpPr>
            <a:cxnSpLocks/>
          </p:cNvCxnSpPr>
          <p:nvPr/>
        </p:nvCxnSpPr>
        <p:spPr>
          <a:xfrm>
            <a:off x="9210040" y="2880360"/>
            <a:ext cx="0" cy="1701800"/>
          </a:xfrm>
          <a:prstGeom prst="line">
            <a:avLst/>
          </a:prstGeom>
          <a:ln w="19050">
            <a:solidFill>
              <a:srgbClr val="8445FF"/>
            </a:solidFill>
            <a:prstDash val="lg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588913C-058D-41A4-7ED0-87D7DBAD1771}"/>
              </a:ext>
            </a:extLst>
          </p:cNvPr>
          <p:cNvSpPr txBox="1"/>
          <p:nvPr/>
        </p:nvSpPr>
        <p:spPr>
          <a:xfrm>
            <a:off x="9224644" y="3283972"/>
            <a:ext cx="2281555" cy="738664"/>
          </a:xfrm>
          <a:prstGeom prst="rect">
            <a:avLst/>
          </a:prstGeom>
          <a:noFill/>
        </p:spPr>
        <p:txBody>
          <a:bodyPr wrap="square" rtlCol="0">
            <a:spAutoFit/>
          </a:bodyPr>
          <a:lstStyle/>
          <a:p>
            <a:r>
              <a:rPr lang="en-US" sz="1400" b="1">
                <a:solidFill>
                  <a:srgbClr val="8445FF"/>
                </a:solidFill>
              </a:rPr>
              <a:t>Total of 254 BCM new LNG capacities expected to come online between 2026-30</a:t>
            </a:r>
            <a:endParaRPr lang="en-BE" sz="1400" b="1">
              <a:solidFill>
                <a:srgbClr val="8445FF"/>
              </a:solidFill>
            </a:endParaRPr>
          </a:p>
        </p:txBody>
      </p:sp>
    </p:spTree>
    <p:extLst>
      <p:ext uri="{BB962C8B-B14F-4D97-AF65-F5344CB8AC3E}">
        <p14:creationId xmlns:p14="http://schemas.microsoft.com/office/powerpoint/2010/main" val="27069874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57AFE0-22E3-08E7-64C1-E1000EC6FDC8}"/>
              </a:ext>
            </a:extLst>
          </p:cNvPr>
          <p:cNvSpPr>
            <a:spLocks noGrp="1"/>
          </p:cNvSpPr>
          <p:nvPr>
            <p:ph type="title"/>
          </p:nvPr>
        </p:nvSpPr>
        <p:spPr/>
        <p:txBody>
          <a:bodyPr/>
          <a:lstStyle/>
          <a:p>
            <a:r>
              <a:rPr lang="en-US"/>
              <a:t>Long and strong wave of new LNG export additions expected by </a:t>
            </a:r>
            <a:r>
              <a:rPr lang="en-US" err="1"/>
              <a:t>WoodMackenzie</a:t>
            </a:r>
            <a:endParaRPr lang="en-BE"/>
          </a:p>
        </p:txBody>
      </p:sp>
      <p:pic>
        <p:nvPicPr>
          <p:cNvPr id="4" name="Picture 3">
            <a:extLst>
              <a:ext uri="{FF2B5EF4-FFF2-40B4-BE49-F238E27FC236}">
                <a16:creationId xmlns:a16="http://schemas.microsoft.com/office/drawing/2014/main" id="{44050411-7BAE-0779-4CE6-DD90419E93C0}"/>
              </a:ext>
            </a:extLst>
          </p:cNvPr>
          <p:cNvPicPr>
            <a:picLocks noChangeAspect="1"/>
          </p:cNvPicPr>
          <p:nvPr/>
        </p:nvPicPr>
        <p:blipFill>
          <a:blip r:embed="rId2"/>
          <a:srcRect t="21308" r="28537" b="9469"/>
          <a:stretch>
            <a:fillRect/>
          </a:stretch>
        </p:blipFill>
        <p:spPr>
          <a:xfrm>
            <a:off x="365318" y="1225934"/>
            <a:ext cx="9047634" cy="4727825"/>
          </a:xfrm>
          <a:prstGeom prst="rect">
            <a:avLst/>
          </a:prstGeom>
        </p:spPr>
      </p:pic>
      <p:sp>
        <p:nvSpPr>
          <p:cNvPr id="5" name="TextBox 4">
            <a:extLst>
              <a:ext uri="{FF2B5EF4-FFF2-40B4-BE49-F238E27FC236}">
                <a16:creationId xmlns:a16="http://schemas.microsoft.com/office/drawing/2014/main" id="{19DC26F1-D253-CA10-4D09-411DE8F2769A}"/>
              </a:ext>
            </a:extLst>
          </p:cNvPr>
          <p:cNvSpPr txBox="1"/>
          <p:nvPr/>
        </p:nvSpPr>
        <p:spPr>
          <a:xfrm>
            <a:off x="0" y="6596390"/>
            <a:ext cx="2404826" cy="261610"/>
          </a:xfrm>
          <a:prstGeom prst="rect">
            <a:avLst/>
          </a:prstGeom>
          <a:noFill/>
        </p:spPr>
        <p:txBody>
          <a:bodyPr wrap="none" rtlCol="0">
            <a:spAutoFit/>
          </a:bodyPr>
          <a:lstStyle/>
          <a:p>
            <a:r>
              <a:rPr lang="en-GB" sz="1100"/>
              <a:t>Source: </a:t>
            </a:r>
            <a:r>
              <a:rPr lang="en-GB" sz="1100" err="1"/>
              <a:t>WoodMackenzie</a:t>
            </a:r>
            <a:r>
              <a:rPr lang="en-GB" sz="1100"/>
              <a:t> 2025 analysis</a:t>
            </a:r>
          </a:p>
        </p:txBody>
      </p:sp>
    </p:spTree>
    <p:extLst>
      <p:ext uri="{BB962C8B-B14F-4D97-AF65-F5344CB8AC3E}">
        <p14:creationId xmlns:p14="http://schemas.microsoft.com/office/powerpoint/2010/main" val="2787234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9ED676CC-A186-F4EA-CBF4-61FB980066D5}"/>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5" imgH="426" progId="TCLayout.ActiveDocument.1">
                  <p:embed/>
                </p:oleObj>
              </mc:Choice>
              <mc:Fallback>
                <p:oleObj name="think-cell Slide" r:id="rId3" imgW="425" imgH="426" progId="TCLayout.ActiveDocument.1">
                  <p:embed/>
                  <p:pic>
                    <p:nvPicPr>
                      <p:cNvPr id="7" name="think-cell data - do not delete" hidden="1">
                        <a:extLst>
                          <a:ext uri="{FF2B5EF4-FFF2-40B4-BE49-F238E27FC236}">
                            <a16:creationId xmlns:a16="http://schemas.microsoft.com/office/drawing/2014/main" id="{9ED676CC-A186-F4EA-CBF4-61FB980066D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0AA0A409-1AF0-BCD7-AE9C-200EB56B24B2}"/>
              </a:ext>
            </a:extLst>
          </p:cNvPr>
          <p:cNvSpPr>
            <a:spLocks noGrp="1"/>
          </p:cNvSpPr>
          <p:nvPr>
            <p:ph type="title"/>
          </p:nvPr>
        </p:nvSpPr>
        <p:spPr/>
        <p:txBody>
          <a:bodyPr vert="horz"/>
          <a:lstStyle/>
          <a:p>
            <a:r>
              <a:rPr lang="en-GB"/>
              <a:t>Oversupplied global LNG market projected by Refinitiv/LSEG</a:t>
            </a:r>
          </a:p>
        </p:txBody>
      </p:sp>
      <p:sp>
        <p:nvSpPr>
          <p:cNvPr id="3" name="Rectangle: Rounded Corners 2">
            <a:extLst>
              <a:ext uri="{FF2B5EF4-FFF2-40B4-BE49-F238E27FC236}">
                <a16:creationId xmlns:a16="http://schemas.microsoft.com/office/drawing/2014/main" id="{908B3A79-908E-4BD8-2FE8-FAE5623977D6}"/>
              </a:ext>
            </a:extLst>
          </p:cNvPr>
          <p:cNvSpPr/>
          <p:nvPr/>
        </p:nvSpPr>
        <p:spPr>
          <a:xfrm>
            <a:off x="164662" y="5879872"/>
            <a:ext cx="10597123" cy="631515"/>
          </a:xfrm>
          <a:prstGeom prst="roundRect">
            <a:avLst>
              <a:gd name="adj" fmla="val 10451"/>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80975" indent="-180975">
              <a:spcAft>
                <a:spcPts val="400"/>
              </a:spcAft>
              <a:buClr>
                <a:srgbClr val="8345FE"/>
              </a:buClr>
              <a:buFont typeface="Wingdings" panose="05000000000000000000" pitchFamily="2" charset="2"/>
              <a:buChar char="§"/>
            </a:pPr>
            <a:r>
              <a:rPr lang="en-GB" sz="1400">
                <a:solidFill>
                  <a:schemeClr val="tx1"/>
                </a:solidFill>
              </a:rPr>
              <a:t>Refinitiv/LSEG expects a loose LNG market from 2026-27 onwards thanks to higher LNG supply (higher oversupply vs similar analysis in 2024)</a:t>
            </a:r>
          </a:p>
          <a:p>
            <a:pPr marL="180975" indent="-180975">
              <a:spcAft>
                <a:spcPts val="400"/>
              </a:spcAft>
              <a:buClr>
                <a:srgbClr val="8345FE"/>
              </a:buClr>
              <a:buFont typeface="Wingdings" panose="05000000000000000000" pitchFamily="2" charset="2"/>
              <a:buChar char="§"/>
            </a:pPr>
            <a:r>
              <a:rPr lang="en-GB" sz="1400">
                <a:solidFill>
                  <a:schemeClr val="tx1"/>
                </a:solidFill>
              </a:rPr>
              <a:t>Demand could be covered by FID projects according to this analysis</a:t>
            </a:r>
          </a:p>
        </p:txBody>
      </p:sp>
      <p:sp>
        <p:nvSpPr>
          <p:cNvPr id="5" name="TextBox 4">
            <a:extLst>
              <a:ext uri="{FF2B5EF4-FFF2-40B4-BE49-F238E27FC236}">
                <a16:creationId xmlns:a16="http://schemas.microsoft.com/office/drawing/2014/main" id="{A2F2A8F4-3700-F17D-F7E4-7E8C88E77DB6}"/>
              </a:ext>
            </a:extLst>
          </p:cNvPr>
          <p:cNvSpPr txBox="1"/>
          <p:nvPr/>
        </p:nvSpPr>
        <p:spPr>
          <a:xfrm>
            <a:off x="0" y="6610282"/>
            <a:ext cx="4535216" cy="261610"/>
          </a:xfrm>
          <a:prstGeom prst="rect">
            <a:avLst/>
          </a:prstGeom>
          <a:noFill/>
        </p:spPr>
        <p:txBody>
          <a:bodyPr wrap="none" rtlCol="0">
            <a:spAutoFit/>
          </a:bodyPr>
          <a:lstStyle/>
          <a:p>
            <a:r>
              <a:rPr lang="en-GB" sz="1100"/>
              <a:t>Source: Refinitiv 2025 analysis, part of LSEG (London Stock Exchange Group)</a:t>
            </a:r>
          </a:p>
        </p:txBody>
      </p:sp>
      <p:pic>
        <p:nvPicPr>
          <p:cNvPr id="9" name="Picture 8">
            <a:extLst>
              <a:ext uri="{FF2B5EF4-FFF2-40B4-BE49-F238E27FC236}">
                <a16:creationId xmlns:a16="http://schemas.microsoft.com/office/drawing/2014/main" id="{D78AC2A4-0304-4DFF-36F5-D35A84EEA148}"/>
              </a:ext>
            </a:extLst>
          </p:cNvPr>
          <p:cNvPicPr>
            <a:picLocks noChangeAspect="1"/>
          </p:cNvPicPr>
          <p:nvPr/>
        </p:nvPicPr>
        <p:blipFill>
          <a:blip r:embed="rId5"/>
          <a:srcRect l="510"/>
          <a:stretch>
            <a:fillRect/>
          </a:stretch>
        </p:blipFill>
        <p:spPr>
          <a:xfrm>
            <a:off x="571012" y="787940"/>
            <a:ext cx="9473672" cy="4562144"/>
          </a:xfrm>
          <a:prstGeom prst="rect">
            <a:avLst/>
          </a:prstGeom>
        </p:spPr>
      </p:pic>
    </p:spTree>
    <p:extLst>
      <p:ext uri="{BB962C8B-B14F-4D97-AF65-F5344CB8AC3E}">
        <p14:creationId xmlns:p14="http://schemas.microsoft.com/office/powerpoint/2010/main" val="18496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755FEFE-DE1A-AC40-153F-44DE41771925}"/>
              </a:ext>
            </a:extLst>
          </p:cNvPr>
          <p:cNvSpPr>
            <a:spLocks noGrp="1"/>
          </p:cNvSpPr>
          <p:nvPr>
            <p:ph type="title"/>
          </p:nvPr>
        </p:nvSpPr>
        <p:spPr/>
        <p:txBody>
          <a:bodyPr/>
          <a:lstStyle/>
          <a:p>
            <a:r>
              <a:rPr lang="en-US"/>
              <a:t>New global order? China, India and Russia</a:t>
            </a:r>
            <a:endParaRPr lang="nl-BE"/>
          </a:p>
        </p:txBody>
      </p:sp>
      <p:pic>
        <p:nvPicPr>
          <p:cNvPr id="3074" name="Picture 2" descr="Russia, India, China: Can the old troika deliver new gains? - The Economic  Times">
            <a:extLst>
              <a:ext uri="{FF2B5EF4-FFF2-40B4-BE49-F238E27FC236}">
                <a16:creationId xmlns:a16="http://schemas.microsoft.com/office/drawing/2014/main" id="{6EE2128B-AE6C-E4BA-04BC-7114E0096AA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22602" y="1872887"/>
            <a:ext cx="4149635" cy="311222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a:extLst>
              <a:ext uri="{FF2B5EF4-FFF2-40B4-BE49-F238E27FC236}">
                <a16:creationId xmlns:a16="http://schemas.microsoft.com/office/drawing/2014/main" id="{B3A79A18-BB5C-734A-C1D2-BDE3054C57DD}"/>
              </a:ext>
            </a:extLst>
          </p:cNvPr>
          <p:cNvPicPr>
            <a:picLocks noChangeAspect="1"/>
          </p:cNvPicPr>
          <p:nvPr/>
        </p:nvPicPr>
        <p:blipFill>
          <a:blip r:embed="rId4"/>
          <a:stretch>
            <a:fillRect/>
          </a:stretch>
        </p:blipFill>
        <p:spPr>
          <a:xfrm>
            <a:off x="486951" y="1191153"/>
            <a:ext cx="5751518" cy="3941435"/>
          </a:xfrm>
          <a:prstGeom prst="rect">
            <a:avLst/>
          </a:prstGeom>
        </p:spPr>
      </p:pic>
      <p:sp>
        <p:nvSpPr>
          <p:cNvPr id="6" name="Rectangle: Rounded Corners 24">
            <a:extLst>
              <a:ext uri="{FF2B5EF4-FFF2-40B4-BE49-F238E27FC236}">
                <a16:creationId xmlns:a16="http://schemas.microsoft.com/office/drawing/2014/main" id="{2D867732-8BE9-6F3C-8D7D-52A586D20A24}"/>
              </a:ext>
            </a:extLst>
          </p:cNvPr>
          <p:cNvSpPr/>
          <p:nvPr/>
        </p:nvSpPr>
        <p:spPr>
          <a:xfrm>
            <a:off x="372651" y="1004534"/>
            <a:ext cx="5846768" cy="5470224"/>
          </a:xfrm>
          <a:prstGeom prst="roundRect">
            <a:avLst>
              <a:gd name="adj" fmla="val 1890"/>
            </a:avLst>
          </a:prstGeom>
          <a:noFill/>
          <a:ln w="28575">
            <a:solidFill>
              <a:srgbClr val="8345F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23">
            <a:extLst>
              <a:ext uri="{FF2B5EF4-FFF2-40B4-BE49-F238E27FC236}">
                <a16:creationId xmlns:a16="http://schemas.microsoft.com/office/drawing/2014/main" id="{95E22254-D035-4EF2-7994-C03BC2F27907}"/>
              </a:ext>
            </a:extLst>
          </p:cNvPr>
          <p:cNvSpPr txBox="1"/>
          <p:nvPr/>
        </p:nvSpPr>
        <p:spPr>
          <a:xfrm>
            <a:off x="486951" y="5300971"/>
            <a:ext cx="5442962" cy="1005403"/>
          </a:xfrm>
          <a:prstGeom prst="rect">
            <a:avLst/>
          </a:prstGeom>
          <a:noFill/>
        </p:spPr>
        <p:txBody>
          <a:bodyPr wrap="square">
            <a:spAutoFit/>
          </a:bodyPr>
          <a:lstStyle/>
          <a:p>
            <a:pPr marL="182563" lvl="1" indent="-182563">
              <a:spcAft>
                <a:spcPts val="400"/>
              </a:spcAft>
              <a:buClr>
                <a:srgbClr val="8345FE"/>
              </a:buClr>
              <a:buFont typeface="Wingdings" panose="05000000000000000000" pitchFamily="2" charset="2"/>
              <a:buChar char="§"/>
            </a:pPr>
            <a:r>
              <a:rPr lang="en-US" sz="1400" b="1"/>
              <a:t>First leg </a:t>
            </a:r>
            <a:r>
              <a:rPr lang="en-US" sz="1400"/>
              <a:t>of the route involves the shipment of cargoes on special LNG </a:t>
            </a:r>
            <a:r>
              <a:rPr lang="en-US" sz="1400" b="1"/>
              <a:t>icebreakers </a:t>
            </a:r>
            <a:r>
              <a:rPr lang="en-US" sz="1400"/>
              <a:t>that can cut through ice sheets</a:t>
            </a:r>
          </a:p>
          <a:p>
            <a:pPr marL="182563" lvl="1" indent="-182563">
              <a:spcAft>
                <a:spcPts val="400"/>
              </a:spcAft>
              <a:buClr>
                <a:srgbClr val="8345FE"/>
              </a:buClr>
              <a:buFont typeface="Wingdings" panose="05000000000000000000" pitchFamily="2" charset="2"/>
              <a:buChar char="§"/>
            </a:pPr>
            <a:r>
              <a:rPr lang="en-US" sz="1400"/>
              <a:t>Cargo then gets transferred to </a:t>
            </a:r>
            <a:r>
              <a:rPr lang="en-US" sz="1400" b="1"/>
              <a:t>normal LNG carriers </a:t>
            </a:r>
            <a:r>
              <a:rPr lang="en-US" sz="1400"/>
              <a:t>at </a:t>
            </a:r>
            <a:r>
              <a:rPr lang="en-US" sz="1400" b="1"/>
              <a:t>transshipment</a:t>
            </a:r>
            <a:r>
              <a:rPr lang="en-US" sz="1400"/>
              <a:t> </a:t>
            </a:r>
            <a:r>
              <a:rPr lang="en-US" sz="1400" b="1"/>
              <a:t>terminals</a:t>
            </a:r>
            <a:r>
              <a:rPr lang="en-US" sz="1400"/>
              <a:t> for the </a:t>
            </a:r>
            <a:r>
              <a:rPr lang="en-US" sz="1400" b="1"/>
              <a:t>second leg </a:t>
            </a:r>
            <a:r>
              <a:rPr lang="en-US" sz="1400"/>
              <a:t>of the route to customers</a:t>
            </a:r>
          </a:p>
        </p:txBody>
      </p:sp>
    </p:spTree>
    <p:extLst>
      <p:ext uri="{BB962C8B-B14F-4D97-AF65-F5344CB8AC3E}">
        <p14:creationId xmlns:p14="http://schemas.microsoft.com/office/powerpoint/2010/main" val="58651920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3FA23-CA76-16F9-AAE7-8354ACE5F977}"/>
              </a:ext>
            </a:extLst>
          </p:cNvPr>
          <p:cNvSpPr>
            <a:spLocks noGrp="1"/>
          </p:cNvSpPr>
          <p:nvPr>
            <p:ph type="title"/>
          </p:nvPr>
        </p:nvSpPr>
        <p:spPr/>
        <p:txBody>
          <a:bodyPr/>
          <a:lstStyle/>
          <a:p>
            <a:r>
              <a:rPr lang="en-US"/>
              <a:t>In 2026 demand for natural gas from China is expected to increase significantly</a:t>
            </a:r>
            <a:endParaRPr lang="en-BE"/>
          </a:p>
        </p:txBody>
      </p:sp>
      <p:pic>
        <p:nvPicPr>
          <p:cNvPr id="4" name="Picture 3">
            <a:extLst>
              <a:ext uri="{FF2B5EF4-FFF2-40B4-BE49-F238E27FC236}">
                <a16:creationId xmlns:a16="http://schemas.microsoft.com/office/drawing/2014/main" id="{0720C5FA-A451-2392-7A4A-C1257EB2F10D}"/>
              </a:ext>
            </a:extLst>
          </p:cNvPr>
          <p:cNvPicPr>
            <a:picLocks noChangeAspect="1"/>
          </p:cNvPicPr>
          <p:nvPr/>
        </p:nvPicPr>
        <p:blipFill>
          <a:blip r:embed="rId2"/>
          <a:stretch>
            <a:fillRect/>
          </a:stretch>
        </p:blipFill>
        <p:spPr>
          <a:xfrm>
            <a:off x="164662" y="1152525"/>
            <a:ext cx="11020425" cy="5276850"/>
          </a:xfrm>
          <a:prstGeom prst="rect">
            <a:avLst/>
          </a:prstGeom>
        </p:spPr>
      </p:pic>
      <p:sp>
        <p:nvSpPr>
          <p:cNvPr id="5" name="TextBox 4">
            <a:extLst>
              <a:ext uri="{FF2B5EF4-FFF2-40B4-BE49-F238E27FC236}">
                <a16:creationId xmlns:a16="http://schemas.microsoft.com/office/drawing/2014/main" id="{CD813BD7-C944-3FD2-D275-9B4829C2A5CA}"/>
              </a:ext>
            </a:extLst>
          </p:cNvPr>
          <p:cNvSpPr txBox="1"/>
          <p:nvPr/>
        </p:nvSpPr>
        <p:spPr>
          <a:xfrm>
            <a:off x="-9645" y="6565612"/>
            <a:ext cx="948273" cy="29238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300" b="0" i="0" u="none" strike="noStrike" kern="1200" cap="none" spc="0" normalizeH="0" baseline="0" noProof="0">
                <a:ln>
                  <a:noFill/>
                </a:ln>
                <a:solidFill>
                  <a:prstClr val="black"/>
                </a:solidFill>
                <a:effectLst/>
                <a:uLnTx/>
                <a:uFillTx/>
                <a:latin typeface="Calibri" panose="020F0502020204030204"/>
                <a:ea typeface="+mn-ea"/>
                <a:cs typeface="+mn-cs"/>
              </a:rPr>
              <a:t>Source: IEA</a:t>
            </a:r>
            <a:endParaRPr kumimoji="0" lang="en-BE"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8898527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53C8D-4ECE-4E01-9508-E6135349FD6B}"/>
              </a:ext>
            </a:extLst>
          </p:cNvPr>
          <p:cNvSpPr>
            <a:spLocks noGrp="1"/>
          </p:cNvSpPr>
          <p:nvPr>
            <p:ph type="title"/>
          </p:nvPr>
        </p:nvSpPr>
        <p:spPr/>
        <p:txBody>
          <a:bodyPr/>
          <a:lstStyle/>
          <a:p>
            <a:r>
              <a:rPr lang="en-US"/>
              <a:t> Projection of LNG demand in China by 2040</a:t>
            </a:r>
            <a:endParaRPr lang="en-BE"/>
          </a:p>
        </p:txBody>
      </p:sp>
      <p:pic>
        <p:nvPicPr>
          <p:cNvPr id="4" name="Picture 3">
            <a:extLst>
              <a:ext uri="{FF2B5EF4-FFF2-40B4-BE49-F238E27FC236}">
                <a16:creationId xmlns:a16="http://schemas.microsoft.com/office/drawing/2014/main" id="{A5099211-F687-F532-8CFE-2AC4A8B44A07}"/>
              </a:ext>
            </a:extLst>
          </p:cNvPr>
          <p:cNvPicPr>
            <a:picLocks noChangeAspect="1"/>
          </p:cNvPicPr>
          <p:nvPr/>
        </p:nvPicPr>
        <p:blipFill>
          <a:blip r:embed="rId3"/>
          <a:stretch>
            <a:fillRect/>
          </a:stretch>
        </p:blipFill>
        <p:spPr>
          <a:xfrm>
            <a:off x="690820" y="993913"/>
            <a:ext cx="3940384" cy="5144052"/>
          </a:xfrm>
          <a:prstGeom prst="rect">
            <a:avLst/>
          </a:prstGeom>
        </p:spPr>
      </p:pic>
      <p:sp>
        <p:nvSpPr>
          <p:cNvPr id="5" name="TextBox 4">
            <a:extLst>
              <a:ext uri="{FF2B5EF4-FFF2-40B4-BE49-F238E27FC236}">
                <a16:creationId xmlns:a16="http://schemas.microsoft.com/office/drawing/2014/main" id="{14CB243A-F6B4-8067-B0A1-2C9C00CB73AF}"/>
              </a:ext>
            </a:extLst>
          </p:cNvPr>
          <p:cNvSpPr txBox="1"/>
          <p:nvPr/>
        </p:nvSpPr>
        <p:spPr>
          <a:xfrm>
            <a:off x="0" y="6596390"/>
            <a:ext cx="1879041" cy="261610"/>
          </a:xfrm>
          <a:prstGeom prst="rect">
            <a:avLst/>
          </a:prstGeom>
          <a:noFill/>
        </p:spPr>
        <p:txBody>
          <a:bodyPr wrap="none" rtlCol="0">
            <a:spAutoFit/>
          </a:bodyPr>
          <a:lstStyle/>
          <a:p>
            <a:r>
              <a:rPr lang="en-GB" sz="1100"/>
              <a:t>Source: Cheniere 2025 report</a:t>
            </a:r>
          </a:p>
        </p:txBody>
      </p:sp>
      <p:pic>
        <p:nvPicPr>
          <p:cNvPr id="7" name="Picture 3">
            <a:extLst>
              <a:ext uri="{FF2B5EF4-FFF2-40B4-BE49-F238E27FC236}">
                <a16:creationId xmlns:a16="http://schemas.microsoft.com/office/drawing/2014/main" id="{2595FF57-82CB-6D9B-B8DE-DE6E8253B801}"/>
              </a:ext>
            </a:extLst>
          </p:cNvPr>
          <p:cNvPicPr>
            <a:picLocks noChangeAspect="1"/>
          </p:cNvPicPr>
          <p:nvPr/>
        </p:nvPicPr>
        <p:blipFill>
          <a:blip r:embed="rId4"/>
          <a:stretch>
            <a:fillRect/>
          </a:stretch>
        </p:blipFill>
        <p:spPr>
          <a:xfrm>
            <a:off x="5458015" y="2025787"/>
            <a:ext cx="6593153" cy="4334446"/>
          </a:xfrm>
          <a:prstGeom prst="rect">
            <a:avLst/>
          </a:prstGeom>
        </p:spPr>
      </p:pic>
      <p:pic>
        <p:nvPicPr>
          <p:cNvPr id="8" name="Picture 5">
            <a:extLst>
              <a:ext uri="{FF2B5EF4-FFF2-40B4-BE49-F238E27FC236}">
                <a16:creationId xmlns:a16="http://schemas.microsoft.com/office/drawing/2014/main" id="{E6938259-2B2C-4EBF-0404-6C2592D8DED1}"/>
              </a:ext>
            </a:extLst>
          </p:cNvPr>
          <p:cNvPicPr>
            <a:picLocks noChangeAspect="1"/>
          </p:cNvPicPr>
          <p:nvPr/>
        </p:nvPicPr>
        <p:blipFill rotWithShape="1">
          <a:blip r:embed="rId5"/>
          <a:srcRect b="90780"/>
          <a:stretch/>
        </p:blipFill>
        <p:spPr>
          <a:xfrm>
            <a:off x="8180451" y="993913"/>
            <a:ext cx="1683022" cy="172007"/>
          </a:xfrm>
          <a:prstGeom prst="rect">
            <a:avLst/>
          </a:prstGeom>
        </p:spPr>
      </p:pic>
      <p:pic>
        <p:nvPicPr>
          <p:cNvPr id="9" name="Picture 7">
            <a:extLst>
              <a:ext uri="{FF2B5EF4-FFF2-40B4-BE49-F238E27FC236}">
                <a16:creationId xmlns:a16="http://schemas.microsoft.com/office/drawing/2014/main" id="{307B0544-B562-F3B5-1EA3-16FF00FD9BB1}"/>
              </a:ext>
            </a:extLst>
          </p:cNvPr>
          <p:cNvPicPr>
            <a:picLocks noChangeAspect="1"/>
          </p:cNvPicPr>
          <p:nvPr/>
        </p:nvPicPr>
        <p:blipFill rotWithShape="1">
          <a:blip r:embed="rId5"/>
          <a:srcRect t="72266" b="18514"/>
          <a:stretch/>
        </p:blipFill>
        <p:spPr>
          <a:xfrm>
            <a:off x="8180451" y="1657488"/>
            <a:ext cx="1683024" cy="172008"/>
          </a:xfrm>
          <a:prstGeom prst="rect">
            <a:avLst/>
          </a:prstGeom>
        </p:spPr>
      </p:pic>
      <p:pic>
        <p:nvPicPr>
          <p:cNvPr id="10" name="Picture 8">
            <a:extLst>
              <a:ext uri="{FF2B5EF4-FFF2-40B4-BE49-F238E27FC236}">
                <a16:creationId xmlns:a16="http://schemas.microsoft.com/office/drawing/2014/main" id="{33C7AFAB-2F37-CE16-00DA-E26F3333286C}"/>
              </a:ext>
            </a:extLst>
          </p:cNvPr>
          <p:cNvPicPr>
            <a:picLocks noChangeAspect="1"/>
          </p:cNvPicPr>
          <p:nvPr/>
        </p:nvPicPr>
        <p:blipFill rotWithShape="1">
          <a:blip r:embed="rId5"/>
          <a:srcRect t="35816" b="54964"/>
          <a:stretch/>
        </p:blipFill>
        <p:spPr>
          <a:xfrm>
            <a:off x="8180451" y="1289189"/>
            <a:ext cx="1683024" cy="172008"/>
          </a:xfrm>
          <a:prstGeom prst="rect">
            <a:avLst/>
          </a:prstGeom>
        </p:spPr>
      </p:pic>
    </p:spTree>
    <p:extLst>
      <p:ext uri="{BB962C8B-B14F-4D97-AF65-F5344CB8AC3E}">
        <p14:creationId xmlns:p14="http://schemas.microsoft.com/office/powerpoint/2010/main" val="2345031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6C376E-DA7E-C11D-339C-582D97BA1D8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E5B75B88-F76A-DEF7-61EA-47D1C6C9333B}"/>
              </a:ext>
            </a:extLst>
          </p:cNvPr>
          <p:cNvSpPr>
            <a:spLocks noGrp="1"/>
          </p:cNvSpPr>
          <p:nvPr>
            <p:ph type="title"/>
          </p:nvPr>
        </p:nvSpPr>
        <p:spPr/>
        <p:txBody>
          <a:bodyPr/>
          <a:lstStyle/>
          <a:p>
            <a:r>
              <a:rPr lang="en-GB"/>
              <a:t>Production site of the future</a:t>
            </a:r>
          </a:p>
        </p:txBody>
      </p:sp>
      <p:sp>
        <p:nvSpPr>
          <p:cNvPr id="72" name="Rectangle: Rounded Corners 6">
            <a:extLst>
              <a:ext uri="{FF2B5EF4-FFF2-40B4-BE49-F238E27FC236}">
                <a16:creationId xmlns:a16="http://schemas.microsoft.com/office/drawing/2014/main" id="{386A33EE-20D2-36CC-6C9E-D8B6FDB4D9A8}"/>
              </a:ext>
            </a:extLst>
          </p:cNvPr>
          <p:cNvSpPr/>
          <p:nvPr/>
        </p:nvSpPr>
        <p:spPr>
          <a:xfrm>
            <a:off x="248920" y="837820"/>
            <a:ext cx="8194040" cy="4282819"/>
          </a:xfrm>
          <a:prstGeom prst="roundRect">
            <a:avLst>
              <a:gd name="adj" fmla="val 1721"/>
            </a:avLst>
          </a:prstGeom>
          <a:solidFill>
            <a:srgbClr val="DAE3F3"/>
          </a:solidFill>
          <a:ln w="1905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3" name="Rectangle 53">
            <a:extLst>
              <a:ext uri="{FF2B5EF4-FFF2-40B4-BE49-F238E27FC236}">
                <a16:creationId xmlns:a16="http://schemas.microsoft.com/office/drawing/2014/main" id="{A1B4980D-E8E9-9186-A4A7-085F2CEEEA59}"/>
              </a:ext>
            </a:extLst>
          </p:cNvPr>
          <p:cNvSpPr/>
          <p:nvPr/>
        </p:nvSpPr>
        <p:spPr>
          <a:xfrm>
            <a:off x="340360" y="3576112"/>
            <a:ext cx="6247764" cy="372156"/>
          </a:xfrm>
          <a:prstGeom prst="rect">
            <a:avLst/>
          </a:prstGeom>
          <a:solidFill>
            <a:srgbClr val="8445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4" name="Rectangle 12">
            <a:extLst>
              <a:ext uri="{FF2B5EF4-FFF2-40B4-BE49-F238E27FC236}">
                <a16:creationId xmlns:a16="http://schemas.microsoft.com/office/drawing/2014/main" id="{F70529C9-80D0-E33C-F95A-31A5C9BD22D4}"/>
              </a:ext>
            </a:extLst>
          </p:cNvPr>
          <p:cNvSpPr/>
          <p:nvPr/>
        </p:nvSpPr>
        <p:spPr>
          <a:xfrm>
            <a:off x="3056004" y="1273753"/>
            <a:ext cx="2482329" cy="372156"/>
          </a:xfrm>
          <a:prstGeom prst="rect">
            <a:avLst/>
          </a:prstGeom>
          <a:solidFill>
            <a:srgbClr val="8445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5" name="Rectangle 22">
            <a:extLst>
              <a:ext uri="{FF2B5EF4-FFF2-40B4-BE49-F238E27FC236}">
                <a16:creationId xmlns:a16="http://schemas.microsoft.com/office/drawing/2014/main" id="{8128D334-532C-7FBF-8C2F-803E2FE5AEBB}"/>
              </a:ext>
            </a:extLst>
          </p:cNvPr>
          <p:cNvSpPr/>
          <p:nvPr/>
        </p:nvSpPr>
        <p:spPr>
          <a:xfrm>
            <a:off x="5762510" y="1273753"/>
            <a:ext cx="2482329" cy="372156"/>
          </a:xfrm>
          <a:prstGeom prst="rect">
            <a:avLst/>
          </a:prstGeom>
          <a:solidFill>
            <a:srgbClr val="8445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6" name="Rectangle 9">
            <a:extLst>
              <a:ext uri="{FF2B5EF4-FFF2-40B4-BE49-F238E27FC236}">
                <a16:creationId xmlns:a16="http://schemas.microsoft.com/office/drawing/2014/main" id="{CD9DA743-3CF5-AF64-AA76-E6B1E9C99B2F}"/>
              </a:ext>
            </a:extLst>
          </p:cNvPr>
          <p:cNvSpPr/>
          <p:nvPr/>
        </p:nvSpPr>
        <p:spPr>
          <a:xfrm>
            <a:off x="340360" y="1273753"/>
            <a:ext cx="2482329" cy="372156"/>
          </a:xfrm>
          <a:prstGeom prst="rect">
            <a:avLst/>
          </a:prstGeom>
          <a:solidFill>
            <a:srgbClr val="8445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7" name="Rectangle: Rounded Corners 63">
            <a:extLst>
              <a:ext uri="{FF2B5EF4-FFF2-40B4-BE49-F238E27FC236}">
                <a16:creationId xmlns:a16="http://schemas.microsoft.com/office/drawing/2014/main" id="{72BE1E5F-655F-6453-2018-14A98B86FB53}"/>
              </a:ext>
            </a:extLst>
          </p:cNvPr>
          <p:cNvSpPr/>
          <p:nvPr/>
        </p:nvSpPr>
        <p:spPr>
          <a:xfrm>
            <a:off x="229588" y="5428862"/>
            <a:ext cx="8194040" cy="1155871"/>
          </a:xfrm>
          <a:prstGeom prst="roundRect">
            <a:avLst>
              <a:gd name="adj" fmla="val 6126"/>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8" name="Rectangle: Rounded Corners 7">
            <a:extLst>
              <a:ext uri="{FF2B5EF4-FFF2-40B4-BE49-F238E27FC236}">
                <a16:creationId xmlns:a16="http://schemas.microsoft.com/office/drawing/2014/main" id="{83980BB2-E2C8-D14F-5DC0-335272DA2119}"/>
              </a:ext>
            </a:extLst>
          </p:cNvPr>
          <p:cNvSpPr/>
          <p:nvPr/>
        </p:nvSpPr>
        <p:spPr>
          <a:xfrm>
            <a:off x="8789221" y="813916"/>
            <a:ext cx="3301340" cy="4306724"/>
          </a:xfrm>
          <a:prstGeom prst="roundRect">
            <a:avLst>
              <a:gd name="adj" fmla="val 3382"/>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9" name="TextBox 4">
            <a:extLst>
              <a:ext uri="{FF2B5EF4-FFF2-40B4-BE49-F238E27FC236}">
                <a16:creationId xmlns:a16="http://schemas.microsoft.com/office/drawing/2014/main" id="{A4D577EF-5114-034B-F067-589F00ACA792}"/>
              </a:ext>
            </a:extLst>
          </p:cNvPr>
          <p:cNvSpPr txBox="1"/>
          <p:nvPr/>
        </p:nvSpPr>
        <p:spPr>
          <a:xfrm>
            <a:off x="357890" y="1298779"/>
            <a:ext cx="961353"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0" cap="none" spc="0" normalizeH="0" baseline="0" noProof="0">
                <a:ln>
                  <a:noFill/>
                </a:ln>
                <a:solidFill>
                  <a:prstClr val="white"/>
                </a:solidFill>
                <a:effectLst/>
                <a:uLnTx/>
                <a:uFillTx/>
                <a:latin typeface="Calibri" panose="020F0502020204030204"/>
                <a:ea typeface="+mn-ea"/>
                <a:cs typeface="+mn-cs"/>
              </a:rPr>
              <a:t>Processes</a:t>
            </a:r>
            <a:endParaRPr kumimoji="0" lang="en-BE" sz="15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80" name="TextBox 5">
            <a:extLst>
              <a:ext uri="{FF2B5EF4-FFF2-40B4-BE49-F238E27FC236}">
                <a16:creationId xmlns:a16="http://schemas.microsoft.com/office/drawing/2014/main" id="{4733BF16-A004-E260-537E-D8EB1BFF2143}"/>
              </a:ext>
            </a:extLst>
          </p:cNvPr>
          <p:cNvSpPr txBox="1"/>
          <p:nvPr/>
        </p:nvSpPr>
        <p:spPr>
          <a:xfrm>
            <a:off x="3064080" y="1298779"/>
            <a:ext cx="1485343"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0" cap="none" spc="0" normalizeH="0" baseline="0" noProof="0">
                <a:ln>
                  <a:noFill/>
                </a:ln>
                <a:solidFill>
                  <a:prstClr val="white"/>
                </a:solidFill>
                <a:effectLst/>
                <a:uLnTx/>
                <a:uFillTx/>
                <a:latin typeface="Calibri" panose="020F0502020204030204"/>
                <a:ea typeface="+mn-ea"/>
                <a:cs typeface="+mn-cs"/>
              </a:rPr>
              <a:t>Heat production</a:t>
            </a:r>
            <a:endParaRPr kumimoji="0" lang="en-BE" sz="15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81" name="TextBox 8">
            <a:extLst>
              <a:ext uri="{FF2B5EF4-FFF2-40B4-BE49-F238E27FC236}">
                <a16:creationId xmlns:a16="http://schemas.microsoft.com/office/drawing/2014/main" id="{EC3617AE-86D9-E82C-579D-509BCA897CDD}"/>
              </a:ext>
            </a:extLst>
          </p:cNvPr>
          <p:cNvSpPr txBox="1"/>
          <p:nvPr/>
        </p:nvSpPr>
        <p:spPr>
          <a:xfrm>
            <a:off x="5763451" y="1298779"/>
            <a:ext cx="2329740"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0" cap="none" spc="0" normalizeH="0" baseline="0" noProof="0">
                <a:ln>
                  <a:noFill/>
                </a:ln>
                <a:solidFill>
                  <a:prstClr val="white"/>
                </a:solidFill>
                <a:effectLst/>
                <a:uLnTx/>
                <a:uFillTx/>
                <a:latin typeface="Calibri" panose="020F0502020204030204"/>
                <a:ea typeface="+mn-ea"/>
                <a:cs typeface="+mn-cs"/>
              </a:rPr>
              <a:t>Other electrical equipment</a:t>
            </a:r>
            <a:endParaRPr kumimoji="0" lang="en-BE" sz="15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82" name="TextBox 10">
            <a:extLst>
              <a:ext uri="{FF2B5EF4-FFF2-40B4-BE49-F238E27FC236}">
                <a16:creationId xmlns:a16="http://schemas.microsoft.com/office/drawing/2014/main" id="{13891F3E-A121-4B6D-51DB-C261FF6C0E69}"/>
              </a:ext>
            </a:extLst>
          </p:cNvPr>
          <p:cNvSpPr txBox="1"/>
          <p:nvPr/>
        </p:nvSpPr>
        <p:spPr>
          <a:xfrm>
            <a:off x="8807284" y="853060"/>
            <a:ext cx="2920605"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a:ln>
                  <a:noFill/>
                </a:ln>
                <a:solidFill>
                  <a:prstClr val="black"/>
                </a:solidFill>
                <a:effectLst/>
                <a:uLnTx/>
                <a:uFillTx/>
                <a:latin typeface="Calibri" panose="020F0502020204030204"/>
                <a:ea typeface="+mn-ea"/>
                <a:cs typeface="+mn-cs"/>
              </a:rPr>
              <a:t>Context: Markets and regulation</a:t>
            </a:r>
            <a:endParaRPr kumimoji="0" lang="en-BE" sz="1600" b="1"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83" name="TextBox 11">
            <a:extLst>
              <a:ext uri="{FF2B5EF4-FFF2-40B4-BE49-F238E27FC236}">
                <a16:creationId xmlns:a16="http://schemas.microsoft.com/office/drawing/2014/main" id="{AE640CE2-BC63-3B6F-B57B-508FFBBC3D9E}"/>
              </a:ext>
            </a:extLst>
          </p:cNvPr>
          <p:cNvSpPr txBox="1"/>
          <p:nvPr/>
        </p:nvSpPr>
        <p:spPr>
          <a:xfrm>
            <a:off x="276840" y="5454444"/>
            <a:ext cx="2017627" cy="553998"/>
          </a:xfrm>
          <a:prstGeom prst="rect">
            <a:avLst/>
          </a:prstGeom>
          <a:noFill/>
        </p:spPr>
        <p:txBody>
          <a:bodyPr wrap="square" rtlCol="0">
            <a:spAutoFit/>
          </a:bodyPr>
          <a:lstStyle>
            <a:defPPr>
              <a:defRPr lang="nl-BE"/>
            </a:defPPr>
            <a:lvl1pPr algn="ctr">
              <a:defRPr sz="1500" b="1"/>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0" cap="none" spc="0" normalizeH="0" baseline="0" noProof="0">
                <a:ln>
                  <a:noFill/>
                </a:ln>
                <a:solidFill>
                  <a:prstClr val="black"/>
                </a:solidFill>
                <a:effectLst/>
                <a:uLnTx/>
                <a:uFillTx/>
                <a:latin typeface="Calibri" panose="020F0502020204030204"/>
                <a:ea typeface="+mn-ea"/>
                <a:cs typeface="+mn-cs"/>
              </a:rPr>
              <a:t>Context: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0" cap="none" spc="0" normalizeH="0" baseline="0" noProof="0">
                <a:ln>
                  <a:noFill/>
                </a:ln>
                <a:solidFill>
                  <a:prstClr val="black"/>
                </a:solidFill>
                <a:effectLst/>
                <a:uLnTx/>
                <a:uFillTx/>
                <a:latin typeface="Calibri" panose="020F0502020204030204"/>
                <a:ea typeface="+mn-ea"/>
                <a:cs typeface="+mn-cs"/>
              </a:rPr>
              <a:t>Grid infrastructure</a:t>
            </a:r>
          </a:p>
        </p:txBody>
      </p:sp>
      <p:sp>
        <p:nvSpPr>
          <p:cNvPr id="84" name="Freeform 2">
            <a:extLst>
              <a:ext uri="{FF2B5EF4-FFF2-40B4-BE49-F238E27FC236}">
                <a16:creationId xmlns:a16="http://schemas.microsoft.com/office/drawing/2014/main" id="{B64C7182-E87B-2369-8741-95B1593110DF}"/>
              </a:ext>
            </a:extLst>
          </p:cNvPr>
          <p:cNvSpPr/>
          <p:nvPr/>
        </p:nvSpPr>
        <p:spPr>
          <a:xfrm>
            <a:off x="5775187" y="1719224"/>
            <a:ext cx="496406" cy="413878"/>
          </a:xfrm>
          <a:custGeom>
            <a:avLst/>
            <a:gdLst/>
            <a:ahLst/>
            <a:cxnLst/>
            <a:rect l="l" t="t" r="r" b="b"/>
            <a:pathLst>
              <a:path w="1483119" h="1236550">
                <a:moveTo>
                  <a:pt x="0" y="0"/>
                </a:moveTo>
                <a:lnTo>
                  <a:pt x="1483119" y="0"/>
                </a:lnTo>
                <a:lnTo>
                  <a:pt x="1483119" y="1236550"/>
                </a:lnTo>
                <a:lnTo>
                  <a:pt x="0" y="123655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85" name="TextBox 21">
            <a:extLst>
              <a:ext uri="{FF2B5EF4-FFF2-40B4-BE49-F238E27FC236}">
                <a16:creationId xmlns:a16="http://schemas.microsoft.com/office/drawing/2014/main" id="{BBD9DFD8-D6DE-98FA-68FE-5B65021DCCFF}"/>
              </a:ext>
            </a:extLst>
          </p:cNvPr>
          <p:cNvSpPr txBox="1"/>
          <p:nvPr/>
        </p:nvSpPr>
        <p:spPr>
          <a:xfrm>
            <a:off x="6351268" y="1804241"/>
            <a:ext cx="1767462"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prstClr val="black"/>
                </a:solidFill>
                <a:effectLst/>
                <a:uLnTx/>
                <a:uFillTx/>
                <a:latin typeface="Calibri" panose="020F0502020204030204"/>
                <a:ea typeface="+mn-ea"/>
                <a:cs typeface="+mn-cs"/>
              </a:rPr>
              <a:t>EV / Truck charging</a:t>
            </a:r>
            <a:endParaRPr kumimoji="0" lang="en-BE" sz="1400" b="0" i="0" u="none" strike="noStrike" kern="0" cap="none" spc="0" normalizeH="0" baseline="0" noProof="0">
              <a:ln>
                <a:noFill/>
              </a:ln>
              <a:solidFill>
                <a:prstClr val="black"/>
              </a:solidFill>
              <a:effectLst/>
              <a:uLnTx/>
              <a:uFillTx/>
              <a:latin typeface="Calibri" panose="020F0502020204030204"/>
              <a:ea typeface="+mn-ea"/>
              <a:cs typeface="+mn-cs"/>
            </a:endParaRPr>
          </a:p>
        </p:txBody>
      </p:sp>
      <p:pic>
        <p:nvPicPr>
          <p:cNvPr id="86" name="Graphic 85">
            <a:extLst>
              <a:ext uri="{FF2B5EF4-FFF2-40B4-BE49-F238E27FC236}">
                <a16:creationId xmlns:a16="http://schemas.microsoft.com/office/drawing/2014/main" id="{FF05CC84-F6E9-5167-50F0-8A41A3BEC3E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832719" y="2642436"/>
            <a:ext cx="479314" cy="479314"/>
          </a:xfrm>
          <a:prstGeom prst="rect">
            <a:avLst/>
          </a:prstGeom>
        </p:spPr>
      </p:pic>
      <p:pic>
        <p:nvPicPr>
          <p:cNvPr id="87" name="Graphic 86">
            <a:extLst>
              <a:ext uri="{FF2B5EF4-FFF2-40B4-BE49-F238E27FC236}">
                <a16:creationId xmlns:a16="http://schemas.microsoft.com/office/drawing/2014/main" id="{9C451FF5-4875-D0D9-CC71-15348C3B6E71}"/>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768530" y="2189763"/>
            <a:ext cx="545186" cy="545186"/>
          </a:xfrm>
          <a:prstGeom prst="rect">
            <a:avLst/>
          </a:prstGeom>
        </p:spPr>
      </p:pic>
      <p:sp>
        <p:nvSpPr>
          <p:cNvPr id="88" name="TextBox 25">
            <a:extLst>
              <a:ext uri="{FF2B5EF4-FFF2-40B4-BE49-F238E27FC236}">
                <a16:creationId xmlns:a16="http://schemas.microsoft.com/office/drawing/2014/main" id="{84298F02-F961-0834-BA99-EA273EE5D257}"/>
              </a:ext>
            </a:extLst>
          </p:cNvPr>
          <p:cNvSpPr txBox="1"/>
          <p:nvPr/>
        </p:nvSpPr>
        <p:spPr>
          <a:xfrm>
            <a:off x="6351268" y="2379783"/>
            <a:ext cx="1979932"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prstClr val="black"/>
                </a:solidFill>
                <a:effectLst/>
                <a:uLnTx/>
                <a:uFillTx/>
                <a:latin typeface="Calibri" panose="020F0502020204030204"/>
                <a:ea typeface="+mn-ea"/>
                <a:cs typeface="+mn-cs"/>
              </a:rPr>
              <a:t>Solar PV and curtailment</a:t>
            </a:r>
            <a:endParaRPr kumimoji="0" lang="en-BE" sz="14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89" name="Freeform 18">
            <a:extLst>
              <a:ext uri="{FF2B5EF4-FFF2-40B4-BE49-F238E27FC236}">
                <a16:creationId xmlns:a16="http://schemas.microsoft.com/office/drawing/2014/main" id="{EBB4C122-802A-5994-148C-AA1936E4315C}"/>
              </a:ext>
            </a:extLst>
          </p:cNvPr>
          <p:cNvSpPr/>
          <p:nvPr/>
        </p:nvSpPr>
        <p:spPr>
          <a:xfrm>
            <a:off x="5804739" y="2913802"/>
            <a:ext cx="497970" cy="407091"/>
          </a:xfrm>
          <a:custGeom>
            <a:avLst/>
            <a:gdLst/>
            <a:ahLst/>
            <a:cxnLst/>
            <a:rect l="l" t="t" r="r" b="b"/>
            <a:pathLst>
              <a:path w="1373098" h="1122508">
                <a:moveTo>
                  <a:pt x="0" y="0"/>
                </a:moveTo>
                <a:lnTo>
                  <a:pt x="1373098" y="0"/>
                </a:lnTo>
                <a:lnTo>
                  <a:pt x="1373098" y="1122507"/>
                </a:lnTo>
                <a:lnTo>
                  <a:pt x="0" y="1122507"/>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90" name="TextBox 27">
            <a:extLst>
              <a:ext uri="{FF2B5EF4-FFF2-40B4-BE49-F238E27FC236}">
                <a16:creationId xmlns:a16="http://schemas.microsoft.com/office/drawing/2014/main" id="{3A46834C-966B-CE00-6016-CD70E5855C4E}"/>
              </a:ext>
            </a:extLst>
          </p:cNvPr>
          <p:cNvSpPr txBox="1"/>
          <p:nvPr/>
        </p:nvSpPr>
        <p:spPr>
          <a:xfrm>
            <a:off x="6351268" y="2955325"/>
            <a:ext cx="1767462"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prstClr val="black"/>
                </a:solidFill>
                <a:effectLst/>
                <a:uLnTx/>
                <a:uFillTx/>
                <a:latin typeface="Calibri" panose="020F0502020204030204"/>
                <a:ea typeface="+mn-ea"/>
                <a:cs typeface="+mn-cs"/>
              </a:rPr>
              <a:t>Battery system</a:t>
            </a:r>
            <a:endParaRPr kumimoji="0" lang="en-BE" sz="14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91" name="TextBox 28">
            <a:extLst>
              <a:ext uri="{FF2B5EF4-FFF2-40B4-BE49-F238E27FC236}">
                <a16:creationId xmlns:a16="http://schemas.microsoft.com/office/drawing/2014/main" id="{BC919B09-0D47-CE3B-E7E4-BB1A8FC2860F}"/>
              </a:ext>
            </a:extLst>
          </p:cNvPr>
          <p:cNvSpPr txBox="1"/>
          <p:nvPr/>
        </p:nvSpPr>
        <p:spPr>
          <a:xfrm>
            <a:off x="3520861" y="1804241"/>
            <a:ext cx="2055291"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prstClr val="black"/>
                </a:solidFill>
                <a:effectLst/>
                <a:uLnTx/>
                <a:uFillTx/>
                <a:latin typeface="Calibri" panose="020F0502020204030204"/>
                <a:ea typeface="+mn-ea"/>
                <a:cs typeface="+mn-cs"/>
              </a:rPr>
              <a:t>Gas boiler in ETS / ETS 2</a:t>
            </a:r>
            <a:endParaRPr kumimoji="0" lang="en-BE" sz="14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92" name="TextBox 29">
            <a:extLst>
              <a:ext uri="{FF2B5EF4-FFF2-40B4-BE49-F238E27FC236}">
                <a16:creationId xmlns:a16="http://schemas.microsoft.com/office/drawing/2014/main" id="{9A12AA44-4BFD-854D-62EE-03C46D3CE5EF}"/>
              </a:ext>
            </a:extLst>
          </p:cNvPr>
          <p:cNvSpPr txBox="1"/>
          <p:nvPr/>
        </p:nvSpPr>
        <p:spPr>
          <a:xfrm>
            <a:off x="3520862" y="2379783"/>
            <a:ext cx="1767462"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prstClr val="black"/>
                </a:solidFill>
                <a:effectLst/>
                <a:uLnTx/>
                <a:uFillTx/>
                <a:latin typeface="Calibri" panose="020F0502020204030204"/>
                <a:ea typeface="+mn-ea"/>
                <a:cs typeface="+mn-cs"/>
              </a:rPr>
              <a:t>E-Boiler</a:t>
            </a:r>
            <a:endParaRPr kumimoji="0" lang="en-BE" sz="14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93" name="TextBox 30">
            <a:extLst>
              <a:ext uri="{FF2B5EF4-FFF2-40B4-BE49-F238E27FC236}">
                <a16:creationId xmlns:a16="http://schemas.microsoft.com/office/drawing/2014/main" id="{96E624ED-F1CD-5EF3-E7CA-529DBEE0B3CA}"/>
              </a:ext>
            </a:extLst>
          </p:cNvPr>
          <p:cNvSpPr txBox="1"/>
          <p:nvPr/>
        </p:nvSpPr>
        <p:spPr>
          <a:xfrm>
            <a:off x="3520861" y="2955325"/>
            <a:ext cx="1903229"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prstClr val="black"/>
                </a:solidFill>
                <a:effectLst/>
                <a:uLnTx/>
                <a:uFillTx/>
                <a:latin typeface="Calibri" panose="020F0502020204030204"/>
                <a:ea typeface="+mn-ea"/>
                <a:cs typeface="+mn-cs"/>
              </a:rPr>
              <a:t>Industrial heat pump</a:t>
            </a:r>
            <a:endParaRPr kumimoji="0" lang="en-BE" sz="14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94" name="Freeform 4">
            <a:extLst>
              <a:ext uri="{FF2B5EF4-FFF2-40B4-BE49-F238E27FC236}">
                <a16:creationId xmlns:a16="http://schemas.microsoft.com/office/drawing/2014/main" id="{23CFB6C0-44A3-17C0-CCA7-FF3D957234CF}"/>
              </a:ext>
            </a:extLst>
          </p:cNvPr>
          <p:cNvSpPr/>
          <p:nvPr/>
        </p:nvSpPr>
        <p:spPr>
          <a:xfrm>
            <a:off x="8868062" y="3279784"/>
            <a:ext cx="398424" cy="398424"/>
          </a:xfrm>
          <a:custGeom>
            <a:avLst/>
            <a:gdLst/>
            <a:ahLst/>
            <a:cxnLst/>
            <a:rect l="l" t="t" r="r" b="b"/>
            <a:pathLst>
              <a:path w="4114800" h="4114800">
                <a:moveTo>
                  <a:pt x="0" y="0"/>
                </a:moveTo>
                <a:lnTo>
                  <a:pt x="4114800" y="0"/>
                </a:lnTo>
                <a:lnTo>
                  <a:pt x="4114800" y="4114800"/>
                </a:lnTo>
                <a:lnTo>
                  <a:pt x="0" y="4114800"/>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95" name="TextBox 36">
            <a:extLst>
              <a:ext uri="{FF2B5EF4-FFF2-40B4-BE49-F238E27FC236}">
                <a16:creationId xmlns:a16="http://schemas.microsoft.com/office/drawing/2014/main" id="{95484585-775D-9CC7-4D72-CD1671CE56FB}"/>
              </a:ext>
            </a:extLst>
          </p:cNvPr>
          <p:cNvSpPr txBox="1"/>
          <p:nvPr/>
        </p:nvSpPr>
        <p:spPr>
          <a:xfrm>
            <a:off x="8855362" y="3652148"/>
            <a:ext cx="389850"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a:ln>
                  <a:noFill/>
                </a:ln>
                <a:solidFill>
                  <a:srgbClr val="8445FF"/>
                </a:solidFill>
                <a:effectLst/>
                <a:uLnTx/>
                <a:uFillTx/>
                <a:latin typeface="Calibri" panose="020F0502020204030204"/>
                <a:ea typeface="+mn-ea"/>
                <a:cs typeface="+mn-cs"/>
              </a:rPr>
              <a:t>2050</a:t>
            </a:r>
            <a:endParaRPr kumimoji="0" lang="en-BE" sz="800" b="1" i="0" u="none" strike="noStrike" kern="0" cap="none" spc="0" normalizeH="0" baseline="0" noProof="0">
              <a:ln>
                <a:noFill/>
              </a:ln>
              <a:solidFill>
                <a:srgbClr val="8445FF"/>
              </a:solidFill>
              <a:effectLst/>
              <a:uLnTx/>
              <a:uFillTx/>
              <a:latin typeface="Calibri" panose="020F0502020204030204"/>
              <a:ea typeface="+mn-ea"/>
              <a:cs typeface="+mn-cs"/>
            </a:endParaRPr>
          </a:p>
        </p:txBody>
      </p:sp>
      <p:sp>
        <p:nvSpPr>
          <p:cNvPr id="96" name="Freeform 6">
            <a:extLst>
              <a:ext uri="{FF2B5EF4-FFF2-40B4-BE49-F238E27FC236}">
                <a16:creationId xmlns:a16="http://schemas.microsoft.com/office/drawing/2014/main" id="{EF795B25-0F34-253B-00A5-94E84A56EBD9}"/>
              </a:ext>
            </a:extLst>
          </p:cNvPr>
          <p:cNvSpPr/>
          <p:nvPr/>
        </p:nvSpPr>
        <p:spPr>
          <a:xfrm>
            <a:off x="426847" y="2337481"/>
            <a:ext cx="396063" cy="395568"/>
          </a:xfrm>
          <a:custGeom>
            <a:avLst/>
            <a:gdLst/>
            <a:ahLst/>
            <a:cxnLst/>
            <a:rect l="l" t="t" r="r" b="b"/>
            <a:pathLst>
              <a:path w="1681322" h="1679220">
                <a:moveTo>
                  <a:pt x="0" y="0"/>
                </a:moveTo>
                <a:lnTo>
                  <a:pt x="1681321" y="0"/>
                </a:lnTo>
                <a:lnTo>
                  <a:pt x="1681321" y="1679220"/>
                </a:lnTo>
                <a:lnTo>
                  <a:pt x="0" y="1679220"/>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97" name="Freeform 8">
            <a:extLst>
              <a:ext uri="{FF2B5EF4-FFF2-40B4-BE49-F238E27FC236}">
                <a16:creationId xmlns:a16="http://schemas.microsoft.com/office/drawing/2014/main" id="{3E500370-147F-64F1-805E-B56C4CF6F7A7}"/>
              </a:ext>
            </a:extLst>
          </p:cNvPr>
          <p:cNvSpPr/>
          <p:nvPr/>
        </p:nvSpPr>
        <p:spPr>
          <a:xfrm>
            <a:off x="432590" y="1776155"/>
            <a:ext cx="425218" cy="323166"/>
          </a:xfrm>
          <a:custGeom>
            <a:avLst/>
            <a:gdLst/>
            <a:ahLst/>
            <a:cxnLst/>
            <a:rect l="l" t="t" r="r" b="b"/>
            <a:pathLst>
              <a:path w="2725194" h="2071148">
                <a:moveTo>
                  <a:pt x="0" y="0"/>
                </a:moveTo>
                <a:lnTo>
                  <a:pt x="2725194" y="0"/>
                </a:lnTo>
                <a:lnTo>
                  <a:pt x="2725194" y="2071148"/>
                </a:lnTo>
                <a:lnTo>
                  <a:pt x="0" y="2071148"/>
                </a:lnTo>
                <a:lnTo>
                  <a:pt x="0" y="0"/>
                </a:lnTo>
                <a:close/>
              </a:path>
            </a:pathLst>
          </a:custGeom>
          <a:blipFill>
            <a:blip r:embed="rId14">
              <a:extLst>
                <a:ext uri="{96DAC541-7B7A-43D3-8B79-37D633B846F1}">
                  <asvg:svgBlip xmlns:asvg="http://schemas.microsoft.com/office/drawing/2016/SVG/main" r:embed="rId15"/>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98" name="Freeform 12">
            <a:extLst>
              <a:ext uri="{FF2B5EF4-FFF2-40B4-BE49-F238E27FC236}">
                <a16:creationId xmlns:a16="http://schemas.microsoft.com/office/drawing/2014/main" id="{0081DEC6-71C6-DE5E-E5CD-720256BD842A}"/>
              </a:ext>
            </a:extLst>
          </p:cNvPr>
          <p:cNvSpPr/>
          <p:nvPr/>
        </p:nvSpPr>
        <p:spPr>
          <a:xfrm>
            <a:off x="444099" y="4627262"/>
            <a:ext cx="380062" cy="395383"/>
          </a:xfrm>
          <a:custGeom>
            <a:avLst/>
            <a:gdLst/>
            <a:ahLst/>
            <a:cxnLst/>
            <a:rect l="l" t="t" r="r" b="b"/>
            <a:pathLst>
              <a:path w="1857393" h="1932269">
                <a:moveTo>
                  <a:pt x="0" y="0"/>
                </a:moveTo>
                <a:lnTo>
                  <a:pt x="1857394" y="0"/>
                </a:lnTo>
                <a:lnTo>
                  <a:pt x="1857394" y="1932268"/>
                </a:lnTo>
                <a:lnTo>
                  <a:pt x="0" y="1932268"/>
                </a:lnTo>
                <a:lnTo>
                  <a:pt x="0" y="0"/>
                </a:lnTo>
                <a:close/>
              </a:path>
            </a:pathLst>
          </a:custGeom>
          <a:blipFill>
            <a:blip r:embed="rId16">
              <a:extLst>
                <a:ext uri="{96DAC541-7B7A-43D3-8B79-37D633B846F1}">
                  <asvg:svgBlip xmlns:asvg="http://schemas.microsoft.com/office/drawing/2016/SVG/main" r:embed="rId17"/>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99" name="TextBox 42">
            <a:extLst>
              <a:ext uri="{FF2B5EF4-FFF2-40B4-BE49-F238E27FC236}">
                <a16:creationId xmlns:a16="http://schemas.microsoft.com/office/drawing/2014/main" id="{591E1D9C-2758-1EE6-DA7F-6FE158CF7F00}"/>
              </a:ext>
            </a:extLst>
          </p:cNvPr>
          <p:cNvSpPr txBox="1"/>
          <p:nvPr/>
        </p:nvSpPr>
        <p:spPr>
          <a:xfrm>
            <a:off x="920691" y="1804241"/>
            <a:ext cx="1767462"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prstClr val="black"/>
                </a:solidFill>
                <a:effectLst/>
                <a:uLnTx/>
                <a:uFillTx/>
                <a:latin typeface="Calibri" panose="020F0502020204030204"/>
                <a:ea typeface="+mn-ea"/>
                <a:cs typeface="+mn-cs"/>
              </a:rPr>
              <a:t>Peak monitoring</a:t>
            </a:r>
            <a:endParaRPr kumimoji="0" lang="en-BE" sz="14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00" name="TextBox 43">
            <a:extLst>
              <a:ext uri="{FF2B5EF4-FFF2-40B4-BE49-F238E27FC236}">
                <a16:creationId xmlns:a16="http://schemas.microsoft.com/office/drawing/2014/main" id="{2A3BB2F0-83DE-E91C-998A-4CC61BFEF2AD}"/>
              </a:ext>
            </a:extLst>
          </p:cNvPr>
          <p:cNvSpPr txBox="1"/>
          <p:nvPr/>
        </p:nvSpPr>
        <p:spPr>
          <a:xfrm>
            <a:off x="920691" y="2379783"/>
            <a:ext cx="1767462"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prstClr val="black"/>
                </a:solidFill>
                <a:effectLst/>
                <a:uLnTx/>
                <a:uFillTx/>
                <a:latin typeface="Calibri" panose="020F0502020204030204"/>
                <a:ea typeface="+mn-ea"/>
                <a:cs typeface="+mn-cs"/>
              </a:rPr>
              <a:t>Load shifting</a:t>
            </a:r>
            <a:endParaRPr kumimoji="0" lang="en-BE" sz="14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01" name="TextBox 44">
            <a:extLst>
              <a:ext uri="{FF2B5EF4-FFF2-40B4-BE49-F238E27FC236}">
                <a16:creationId xmlns:a16="http://schemas.microsoft.com/office/drawing/2014/main" id="{2357A540-78C6-782B-3C16-202900BE618A}"/>
              </a:ext>
            </a:extLst>
          </p:cNvPr>
          <p:cNvSpPr txBox="1"/>
          <p:nvPr/>
        </p:nvSpPr>
        <p:spPr>
          <a:xfrm>
            <a:off x="920691" y="2955325"/>
            <a:ext cx="1767462"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prstClr val="black"/>
                </a:solidFill>
                <a:effectLst/>
                <a:uLnTx/>
                <a:uFillTx/>
                <a:latin typeface="Calibri" panose="020F0502020204030204"/>
                <a:ea typeface="+mn-ea"/>
                <a:cs typeface="+mn-cs"/>
              </a:rPr>
              <a:t>Demand forecasting</a:t>
            </a:r>
            <a:endParaRPr kumimoji="0" lang="en-BE" sz="14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02" name="Freeform 19">
            <a:extLst>
              <a:ext uri="{FF2B5EF4-FFF2-40B4-BE49-F238E27FC236}">
                <a16:creationId xmlns:a16="http://schemas.microsoft.com/office/drawing/2014/main" id="{4DBEF0C1-E9B9-7031-74D8-5193EB376C18}"/>
              </a:ext>
            </a:extLst>
          </p:cNvPr>
          <p:cNvSpPr/>
          <p:nvPr/>
        </p:nvSpPr>
        <p:spPr>
          <a:xfrm>
            <a:off x="3086304" y="2929311"/>
            <a:ext cx="444777" cy="444777"/>
          </a:xfrm>
          <a:custGeom>
            <a:avLst/>
            <a:gdLst/>
            <a:ahLst/>
            <a:cxnLst/>
            <a:rect l="l" t="t" r="r" b="b"/>
            <a:pathLst>
              <a:path w="1253997" h="1253997">
                <a:moveTo>
                  <a:pt x="0" y="0"/>
                </a:moveTo>
                <a:lnTo>
                  <a:pt x="1253997" y="0"/>
                </a:lnTo>
                <a:lnTo>
                  <a:pt x="1253997" y="1253997"/>
                </a:lnTo>
                <a:lnTo>
                  <a:pt x="0" y="1253997"/>
                </a:lnTo>
                <a:lnTo>
                  <a:pt x="0" y="0"/>
                </a:lnTo>
                <a:close/>
              </a:path>
            </a:pathLst>
          </a:custGeom>
          <a:blipFill>
            <a:blip r:embed="rId18">
              <a:extLst>
                <a:ext uri="{96DAC541-7B7A-43D3-8B79-37D633B846F1}">
                  <asvg:svgBlip xmlns:asvg="http://schemas.microsoft.com/office/drawing/2016/SVG/main" r:embed="rId19"/>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03" name="Freeform 21">
            <a:extLst>
              <a:ext uri="{FF2B5EF4-FFF2-40B4-BE49-F238E27FC236}">
                <a16:creationId xmlns:a16="http://schemas.microsoft.com/office/drawing/2014/main" id="{3F1B2244-30BA-2DEC-1688-B6AB5A3251D9}"/>
              </a:ext>
            </a:extLst>
          </p:cNvPr>
          <p:cNvSpPr/>
          <p:nvPr/>
        </p:nvSpPr>
        <p:spPr>
          <a:xfrm>
            <a:off x="3100961" y="2303375"/>
            <a:ext cx="394501" cy="504961"/>
          </a:xfrm>
          <a:custGeom>
            <a:avLst/>
            <a:gdLst/>
            <a:ahLst/>
            <a:cxnLst/>
            <a:rect l="l" t="t" r="r" b="b"/>
            <a:pathLst>
              <a:path w="1486190" h="1902323">
                <a:moveTo>
                  <a:pt x="0" y="0"/>
                </a:moveTo>
                <a:lnTo>
                  <a:pt x="1486190" y="0"/>
                </a:lnTo>
                <a:lnTo>
                  <a:pt x="1486190" y="1902323"/>
                </a:lnTo>
                <a:lnTo>
                  <a:pt x="0" y="1902323"/>
                </a:lnTo>
                <a:lnTo>
                  <a:pt x="0" y="0"/>
                </a:lnTo>
                <a:close/>
              </a:path>
            </a:pathLst>
          </a:custGeom>
          <a:blipFill>
            <a:blip r:embed="rId20">
              <a:extLst>
                <a:ext uri="{96DAC541-7B7A-43D3-8B79-37D633B846F1}">
                  <asvg:svgBlip xmlns:asvg="http://schemas.microsoft.com/office/drawing/2016/SVG/main" r:embed="rId21"/>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04" name="Freeform 23">
            <a:extLst>
              <a:ext uri="{FF2B5EF4-FFF2-40B4-BE49-F238E27FC236}">
                <a16:creationId xmlns:a16="http://schemas.microsoft.com/office/drawing/2014/main" id="{A305049B-33AD-D15A-FA3A-7B3976ECA729}"/>
              </a:ext>
            </a:extLst>
          </p:cNvPr>
          <p:cNvSpPr/>
          <p:nvPr/>
        </p:nvSpPr>
        <p:spPr>
          <a:xfrm>
            <a:off x="3136920" y="1720982"/>
            <a:ext cx="395306" cy="465751"/>
          </a:xfrm>
          <a:custGeom>
            <a:avLst/>
            <a:gdLst/>
            <a:ahLst/>
            <a:cxnLst/>
            <a:rect l="l" t="t" r="r" b="b"/>
            <a:pathLst>
              <a:path w="1836194" h="2163409">
                <a:moveTo>
                  <a:pt x="0" y="0"/>
                </a:moveTo>
                <a:lnTo>
                  <a:pt x="1836193" y="0"/>
                </a:lnTo>
                <a:lnTo>
                  <a:pt x="1836193" y="2163409"/>
                </a:lnTo>
                <a:lnTo>
                  <a:pt x="0" y="2163409"/>
                </a:lnTo>
                <a:lnTo>
                  <a:pt x="0" y="0"/>
                </a:lnTo>
                <a:close/>
              </a:path>
            </a:pathLst>
          </a:custGeom>
          <a:blipFill>
            <a:blip r:embed="rId22">
              <a:extLst>
                <a:ext uri="{96DAC541-7B7A-43D3-8B79-37D633B846F1}">
                  <asvg:svgBlip xmlns:asvg="http://schemas.microsoft.com/office/drawing/2016/SVG/main" r:embed="rId23"/>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05" name="Freeform 14">
            <a:extLst>
              <a:ext uri="{FF2B5EF4-FFF2-40B4-BE49-F238E27FC236}">
                <a16:creationId xmlns:a16="http://schemas.microsoft.com/office/drawing/2014/main" id="{8D70F63C-B89F-A79B-9971-CC5F81C624C1}"/>
              </a:ext>
            </a:extLst>
          </p:cNvPr>
          <p:cNvSpPr/>
          <p:nvPr/>
        </p:nvSpPr>
        <p:spPr>
          <a:xfrm>
            <a:off x="375029" y="2900511"/>
            <a:ext cx="497970" cy="481786"/>
          </a:xfrm>
          <a:custGeom>
            <a:avLst/>
            <a:gdLst/>
            <a:ahLst/>
            <a:cxnLst/>
            <a:rect l="l" t="t" r="r" b="b"/>
            <a:pathLst>
              <a:path w="2242539" h="2169657">
                <a:moveTo>
                  <a:pt x="0" y="0"/>
                </a:moveTo>
                <a:lnTo>
                  <a:pt x="2242539" y="0"/>
                </a:lnTo>
                <a:lnTo>
                  <a:pt x="2242539" y="2169657"/>
                </a:lnTo>
                <a:lnTo>
                  <a:pt x="0" y="2169657"/>
                </a:lnTo>
                <a:lnTo>
                  <a:pt x="0" y="0"/>
                </a:lnTo>
                <a:close/>
              </a:path>
            </a:pathLst>
          </a:custGeom>
          <a:blipFill>
            <a:blip r:embed="rId24">
              <a:extLst>
                <a:ext uri="{96DAC541-7B7A-43D3-8B79-37D633B846F1}">
                  <asvg:svgBlip xmlns:asvg="http://schemas.microsoft.com/office/drawing/2016/SVG/main" r:embed="rId25"/>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06" name="Freeform 18">
            <a:extLst>
              <a:ext uri="{FF2B5EF4-FFF2-40B4-BE49-F238E27FC236}">
                <a16:creationId xmlns:a16="http://schemas.microsoft.com/office/drawing/2014/main" id="{C45FD99E-848B-8060-4EAA-EAAD65ED3BF8}"/>
              </a:ext>
            </a:extLst>
          </p:cNvPr>
          <p:cNvSpPr/>
          <p:nvPr/>
        </p:nvSpPr>
        <p:spPr>
          <a:xfrm>
            <a:off x="3312262" y="4600188"/>
            <a:ext cx="450508" cy="443750"/>
          </a:xfrm>
          <a:custGeom>
            <a:avLst/>
            <a:gdLst/>
            <a:ahLst/>
            <a:cxnLst/>
            <a:rect l="l" t="t" r="r" b="b"/>
            <a:pathLst>
              <a:path w="1473271" h="1451172">
                <a:moveTo>
                  <a:pt x="0" y="0"/>
                </a:moveTo>
                <a:lnTo>
                  <a:pt x="1473272" y="0"/>
                </a:lnTo>
                <a:lnTo>
                  <a:pt x="1473272" y="1451173"/>
                </a:lnTo>
                <a:lnTo>
                  <a:pt x="0" y="1451173"/>
                </a:lnTo>
                <a:lnTo>
                  <a:pt x="0" y="0"/>
                </a:lnTo>
                <a:close/>
              </a:path>
            </a:pathLst>
          </a:custGeom>
          <a:blipFill>
            <a:blip r:embed="rId26">
              <a:extLst>
                <a:ext uri="{96DAC541-7B7A-43D3-8B79-37D633B846F1}">
                  <asvg:svgBlip xmlns:asvg="http://schemas.microsoft.com/office/drawing/2016/SVG/main" r:embed="rId27"/>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07" name="TextBox 50">
            <a:extLst>
              <a:ext uri="{FF2B5EF4-FFF2-40B4-BE49-F238E27FC236}">
                <a16:creationId xmlns:a16="http://schemas.microsoft.com/office/drawing/2014/main" id="{10A4E202-0C1C-8609-07CE-87F48799A3B8}"/>
              </a:ext>
            </a:extLst>
          </p:cNvPr>
          <p:cNvSpPr txBox="1"/>
          <p:nvPr/>
        </p:nvSpPr>
        <p:spPr>
          <a:xfrm>
            <a:off x="3844025" y="4665061"/>
            <a:ext cx="2856826"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prstClr val="black"/>
                </a:solidFill>
                <a:effectLst/>
                <a:uLnTx/>
                <a:uFillTx/>
                <a:latin typeface="Calibri" panose="020F0502020204030204"/>
                <a:ea typeface="+mn-ea"/>
                <a:cs typeface="+mn-cs"/>
              </a:rPr>
              <a:t>Energy management system (EMS)</a:t>
            </a:r>
            <a:endParaRPr kumimoji="0" lang="en-BE" sz="14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08" name="TextBox 54">
            <a:extLst>
              <a:ext uri="{FF2B5EF4-FFF2-40B4-BE49-F238E27FC236}">
                <a16:creationId xmlns:a16="http://schemas.microsoft.com/office/drawing/2014/main" id="{A9257212-1825-C2A3-6B57-C69EB711E3A5}"/>
              </a:ext>
            </a:extLst>
          </p:cNvPr>
          <p:cNvSpPr txBox="1"/>
          <p:nvPr/>
        </p:nvSpPr>
        <p:spPr>
          <a:xfrm>
            <a:off x="9337433" y="1589218"/>
            <a:ext cx="273788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prstClr val="black"/>
                </a:solidFill>
                <a:effectLst/>
                <a:uLnTx/>
                <a:uFillTx/>
                <a:latin typeface="Calibri" panose="020F0502020204030204"/>
                <a:ea typeface="+mn-ea"/>
                <a:cs typeface="+mn-cs"/>
              </a:rPr>
              <a:t>Volatile markets (many low prices)</a:t>
            </a:r>
            <a:endParaRPr kumimoji="0" lang="en-BE" sz="14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09" name="TextBox 55">
            <a:extLst>
              <a:ext uri="{FF2B5EF4-FFF2-40B4-BE49-F238E27FC236}">
                <a16:creationId xmlns:a16="http://schemas.microsoft.com/office/drawing/2014/main" id="{E0F3DC0E-98E1-34C1-8E86-51F261965DC1}"/>
              </a:ext>
            </a:extLst>
          </p:cNvPr>
          <p:cNvSpPr txBox="1"/>
          <p:nvPr/>
        </p:nvSpPr>
        <p:spPr>
          <a:xfrm>
            <a:off x="9337433" y="2795330"/>
            <a:ext cx="261944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prstClr val="black"/>
                </a:solidFill>
                <a:effectLst/>
                <a:uLnTx/>
                <a:uFillTx/>
                <a:latin typeface="Calibri" panose="020F0502020204030204"/>
                <a:ea typeface="+mn-ea"/>
                <a:cs typeface="+mn-cs"/>
              </a:rPr>
              <a:t>Strong renewable build-up</a:t>
            </a:r>
            <a:endParaRPr kumimoji="0" lang="en-BE" sz="14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10" name="TextBox 56">
            <a:extLst>
              <a:ext uri="{FF2B5EF4-FFF2-40B4-BE49-F238E27FC236}">
                <a16:creationId xmlns:a16="http://schemas.microsoft.com/office/drawing/2014/main" id="{7450FE5C-A546-C0CE-7A11-9D4B016505AA}"/>
              </a:ext>
            </a:extLst>
          </p:cNvPr>
          <p:cNvSpPr txBox="1"/>
          <p:nvPr/>
        </p:nvSpPr>
        <p:spPr>
          <a:xfrm>
            <a:off x="9337433" y="3398386"/>
            <a:ext cx="211544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prstClr val="black"/>
                </a:solidFill>
                <a:effectLst/>
                <a:uLnTx/>
                <a:uFillTx/>
                <a:latin typeface="Calibri" panose="020F0502020204030204"/>
                <a:ea typeface="+mn-ea"/>
                <a:cs typeface="+mn-cs"/>
              </a:rPr>
              <a:t>Sustainability targets</a:t>
            </a:r>
            <a:endParaRPr kumimoji="0" lang="en-BE" sz="14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11" name="TextBox 60">
            <a:extLst>
              <a:ext uri="{FF2B5EF4-FFF2-40B4-BE49-F238E27FC236}">
                <a16:creationId xmlns:a16="http://schemas.microsoft.com/office/drawing/2014/main" id="{6F2FDEB1-F5EB-2882-50DC-6871B39CCB55}"/>
              </a:ext>
            </a:extLst>
          </p:cNvPr>
          <p:cNvSpPr txBox="1"/>
          <p:nvPr/>
        </p:nvSpPr>
        <p:spPr>
          <a:xfrm>
            <a:off x="894551" y="4114252"/>
            <a:ext cx="2532329"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prstClr val="black"/>
                </a:solidFill>
                <a:effectLst/>
                <a:uLnTx/>
                <a:uFillTx/>
                <a:latin typeface="Calibri" panose="020F0502020204030204"/>
                <a:ea typeface="+mn-ea"/>
                <a:cs typeface="+mn-cs"/>
              </a:rPr>
              <a:t>Hedging and risk strategy</a:t>
            </a:r>
            <a:endParaRPr kumimoji="0" lang="en-BE" sz="14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12" name="Freeform 16">
            <a:extLst>
              <a:ext uri="{FF2B5EF4-FFF2-40B4-BE49-F238E27FC236}">
                <a16:creationId xmlns:a16="http://schemas.microsoft.com/office/drawing/2014/main" id="{E429A550-3546-38D4-A3CF-CE797D259346}"/>
              </a:ext>
            </a:extLst>
          </p:cNvPr>
          <p:cNvSpPr/>
          <p:nvPr/>
        </p:nvSpPr>
        <p:spPr>
          <a:xfrm>
            <a:off x="348389" y="4042111"/>
            <a:ext cx="533400" cy="452057"/>
          </a:xfrm>
          <a:custGeom>
            <a:avLst/>
            <a:gdLst/>
            <a:ahLst/>
            <a:cxnLst/>
            <a:rect l="l" t="t" r="r" b="b"/>
            <a:pathLst>
              <a:path w="2903024" h="2460313">
                <a:moveTo>
                  <a:pt x="0" y="0"/>
                </a:moveTo>
                <a:lnTo>
                  <a:pt x="2903024" y="0"/>
                </a:lnTo>
                <a:lnTo>
                  <a:pt x="2903024" y="2460313"/>
                </a:lnTo>
                <a:lnTo>
                  <a:pt x="0" y="2460313"/>
                </a:lnTo>
                <a:lnTo>
                  <a:pt x="0" y="0"/>
                </a:lnTo>
                <a:close/>
              </a:path>
            </a:pathLst>
          </a:custGeom>
          <a:blipFill>
            <a:blip r:embed="rId28">
              <a:extLst>
                <a:ext uri="{96DAC541-7B7A-43D3-8B79-37D633B846F1}">
                  <asvg:svgBlip xmlns:asvg="http://schemas.microsoft.com/office/drawing/2016/SVG/main" r:embed="rId29"/>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13" name="Freeform 15">
            <a:extLst>
              <a:ext uri="{FF2B5EF4-FFF2-40B4-BE49-F238E27FC236}">
                <a16:creationId xmlns:a16="http://schemas.microsoft.com/office/drawing/2014/main" id="{9A2A96B6-3470-CD9D-DBDA-4AAD5646EA24}"/>
              </a:ext>
            </a:extLst>
          </p:cNvPr>
          <p:cNvSpPr/>
          <p:nvPr/>
        </p:nvSpPr>
        <p:spPr>
          <a:xfrm>
            <a:off x="3332106" y="4003834"/>
            <a:ext cx="455964" cy="483781"/>
          </a:xfrm>
          <a:custGeom>
            <a:avLst/>
            <a:gdLst/>
            <a:ahLst/>
            <a:cxnLst/>
            <a:rect l="l" t="t" r="r" b="b"/>
            <a:pathLst>
              <a:path w="2273211" h="2411894">
                <a:moveTo>
                  <a:pt x="0" y="0"/>
                </a:moveTo>
                <a:lnTo>
                  <a:pt x="2273210" y="0"/>
                </a:lnTo>
                <a:lnTo>
                  <a:pt x="2273210" y="2411895"/>
                </a:lnTo>
                <a:lnTo>
                  <a:pt x="0" y="2411895"/>
                </a:lnTo>
                <a:lnTo>
                  <a:pt x="0" y="0"/>
                </a:lnTo>
                <a:close/>
              </a:path>
            </a:pathLst>
          </a:custGeom>
          <a:blipFill>
            <a:blip r:embed="rId30">
              <a:extLst>
                <a:ext uri="{96DAC541-7B7A-43D3-8B79-37D633B846F1}">
                  <asvg:svgBlip xmlns:asvg="http://schemas.microsoft.com/office/drawing/2016/SVG/main" r:embed="rId31"/>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14" name="Freeform 4">
            <a:extLst>
              <a:ext uri="{FF2B5EF4-FFF2-40B4-BE49-F238E27FC236}">
                <a16:creationId xmlns:a16="http://schemas.microsoft.com/office/drawing/2014/main" id="{E20CD1AA-04B6-0508-2545-B0CF039E1139}"/>
              </a:ext>
            </a:extLst>
          </p:cNvPr>
          <p:cNvSpPr/>
          <p:nvPr/>
        </p:nvSpPr>
        <p:spPr>
          <a:xfrm>
            <a:off x="8854478" y="1548269"/>
            <a:ext cx="412007" cy="372352"/>
          </a:xfrm>
          <a:custGeom>
            <a:avLst/>
            <a:gdLst/>
            <a:ahLst/>
            <a:cxnLst/>
            <a:rect l="l" t="t" r="r" b="b"/>
            <a:pathLst>
              <a:path w="2421930" h="2188819">
                <a:moveTo>
                  <a:pt x="0" y="0"/>
                </a:moveTo>
                <a:lnTo>
                  <a:pt x="2421930" y="0"/>
                </a:lnTo>
                <a:lnTo>
                  <a:pt x="2421930" y="2188818"/>
                </a:lnTo>
                <a:lnTo>
                  <a:pt x="0" y="2188818"/>
                </a:lnTo>
                <a:lnTo>
                  <a:pt x="0" y="0"/>
                </a:lnTo>
                <a:close/>
              </a:path>
            </a:pathLst>
          </a:custGeom>
          <a:blipFill>
            <a:blip r:embed="rId32">
              <a:extLst>
                <a:ext uri="{96DAC541-7B7A-43D3-8B79-37D633B846F1}">
                  <asvg:svgBlip xmlns:asvg="http://schemas.microsoft.com/office/drawing/2016/SVG/main" r:embed="rId33"/>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15" name="TextBox 40">
            <a:extLst>
              <a:ext uri="{FF2B5EF4-FFF2-40B4-BE49-F238E27FC236}">
                <a16:creationId xmlns:a16="http://schemas.microsoft.com/office/drawing/2014/main" id="{BEDEFF30-25B9-F34F-AA04-8CE584D88E97}"/>
              </a:ext>
            </a:extLst>
          </p:cNvPr>
          <p:cNvSpPr txBox="1"/>
          <p:nvPr/>
        </p:nvSpPr>
        <p:spPr>
          <a:xfrm>
            <a:off x="3854110" y="4092380"/>
            <a:ext cx="2643541"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prstClr val="black"/>
                </a:solidFill>
                <a:effectLst/>
                <a:uLnTx/>
                <a:uFillTx/>
                <a:latin typeface="Calibri" panose="020F0502020204030204"/>
                <a:ea typeface="+mn-ea"/>
                <a:cs typeface="+mn-cs"/>
              </a:rPr>
              <a:t>Supply and flexibility contracts</a:t>
            </a:r>
            <a:endParaRPr kumimoji="0" lang="en-BE" sz="14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16" name="TextBox 52">
            <a:extLst>
              <a:ext uri="{FF2B5EF4-FFF2-40B4-BE49-F238E27FC236}">
                <a16:creationId xmlns:a16="http://schemas.microsoft.com/office/drawing/2014/main" id="{771E23CD-248B-C0B4-4A51-250012958F6A}"/>
              </a:ext>
            </a:extLst>
          </p:cNvPr>
          <p:cNvSpPr txBox="1"/>
          <p:nvPr/>
        </p:nvSpPr>
        <p:spPr>
          <a:xfrm>
            <a:off x="894551" y="4665061"/>
            <a:ext cx="2036939"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prstClr val="black"/>
                </a:solidFill>
                <a:effectLst/>
                <a:uLnTx/>
                <a:uFillTx/>
                <a:latin typeface="Calibri" panose="020F0502020204030204"/>
                <a:ea typeface="+mn-ea"/>
                <a:cs typeface="+mn-cs"/>
              </a:rPr>
              <a:t>Renewable PPA contract</a:t>
            </a:r>
            <a:endParaRPr kumimoji="0" lang="en-BE" sz="14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17" name="TextBox 64">
            <a:extLst>
              <a:ext uri="{FF2B5EF4-FFF2-40B4-BE49-F238E27FC236}">
                <a16:creationId xmlns:a16="http://schemas.microsoft.com/office/drawing/2014/main" id="{AAEFC55B-945C-C593-1A49-9DE00C75CE1B}"/>
              </a:ext>
            </a:extLst>
          </p:cNvPr>
          <p:cNvSpPr txBox="1"/>
          <p:nvPr/>
        </p:nvSpPr>
        <p:spPr>
          <a:xfrm>
            <a:off x="276841" y="850726"/>
            <a:ext cx="1556966" cy="323165"/>
          </a:xfrm>
          <a:prstGeom prst="rect">
            <a:avLst/>
          </a:prstGeom>
          <a:noFill/>
        </p:spPr>
        <p:txBody>
          <a:bodyPr wrap="square" rtlCol="0">
            <a:spAutoFit/>
          </a:bodyPr>
          <a:lstStyle>
            <a:defPPr>
              <a:defRPr lang="nl-BE"/>
            </a:defPPr>
            <a:lvl1pPr algn="ctr">
              <a:defRPr sz="1500" b="1"/>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0" cap="none" spc="0" normalizeH="0" baseline="0" noProof="0">
                <a:ln>
                  <a:noFill/>
                </a:ln>
                <a:solidFill>
                  <a:prstClr val="black"/>
                </a:solidFill>
                <a:effectLst/>
                <a:uLnTx/>
                <a:uFillTx/>
                <a:latin typeface="Calibri" panose="020F0502020204030204"/>
                <a:ea typeface="+mn-ea"/>
                <a:cs typeface="+mn-cs"/>
              </a:rPr>
              <a:t>Site of the future</a:t>
            </a:r>
            <a:endParaRPr kumimoji="0" lang="en-BE" sz="1500" b="1"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18" name="TextBox 37">
            <a:extLst>
              <a:ext uri="{FF2B5EF4-FFF2-40B4-BE49-F238E27FC236}">
                <a16:creationId xmlns:a16="http://schemas.microsoft.com/office/drawing/2014/main" id="{B9E72EE4-9311-D414-4353-0EFFFE0CE224}"/>
              </a:ext>
            </a:extLst>
          </p:cNvPr>
          <p:cNvSpPr txBox="1"/>
          <p:nvPr/>
        </p:nvSpPr>
        <p:spPr>
          <a:xfrm>
            <a:off x="357889" y="3601699"/>
            <a:ext cx="2588925" cy="3231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0" cap="none" spc="0" normalizeH="0" baseline="0" noProof="0">
                <a:ln>
                  <a:noFill/>
                </a:ln>
                <a:solidFill>
                  <a:prstClr val="white"/>
                </a:solidFill>
                <a:effectLst/>
                <a:uLnTx/>
                <a:uFillTx/>
                <a:latin typeface="Calibri" panose="020F0502020204030204"/>
                <a:ea typeface="+mn-ea"/>
                <a:cs typeface="+mn-cs"/>
              </a:rPr>
              <a:t>Energy management</a:t>
            </a:r>
            <a:endParaRPr kumimoji="0" lang="en-BE" sz="15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19" name="Isosceles Triangle 13">
            <a:extLst>
              <a:ext uri="{FF2B5EF4-FFF2-40B4-BE49-F238E27FC236}">
                <a16:creationId xmlns:a16="http://schemas.microsoft.com/office/drawing/2014/main" id="{B5B05914-DB3E-92AB-6A58-82C1CDFD841D}"/>
              </a:ext>
            </a:extLst>
          </p:cNvPr>
          <p:cNvSpPr/>
          <p:nvPr/>
        </p:nvSpPr>
        <p:spPr>
          <a:xfrm>
            <a:off x="3426880" y="5201625"/>
            <a:ext cx="546099" cy="164773"/>
          </a:xfrm>
          <a:prstGeom prst="triangle">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20" name="Isosceles Triangle 18">
            <a:extLst>
              <a:ext uri="{FF2B5EF4-FFF2-40B4-BE49-F238E27FC236}">
                <a16:creationId xmlns:a16="http://schemas.microsoft.com/office/drawing/2014/main" id="{573514B9-35E0-9502-CCF5-C65F84967C52}"/>
              </a:ext>
            </a:extLst>
          </p:cNvPr>
          <p:cNvSpPr/>
          <p:nvPr/>
        </p:nvSpPr>
        <p:spPr>
          <a:xfrm rot="10800000">
            <a:off x="4091123" y="5201625"/>
            <a:ext cx="546099" cy="164773"/>
          </a:xfrm>
          <a:prstGeom prst="triangle">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21" name="Isosceles Triangle 59">
            <a:extLst>
              <a:ext uri="{FF2B5EF4-FFF2-40B4-BE49-F238E27FC236}">
                <a16:creationId xmlns:a16="http://schemas.microsoft.com/office/drawing/2014/main" id="{46F63702-4737-2FE1-6B3A-FC03F614243B}"/>
              </a:ext>
            </a:extLst>
          </p:cNvPr>
          <p:cNvSpPr/>
          <p:nvPr/>
        </p:nvSpPr>
        <p:spPr>
          <a:xfrm rot="16200000">
            <a:off x="8347597" y="2710536"/>
            <a:ext cx="546099" cy="164773"/>
          </a:xfrm>
          <a:prstGeom prst="triangle">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22" name="Isosceles Triangle 62">
            <a:extLst>
              <a:ext uri="{FF2B5EF4-FFF2-40B4-BE49-F238E27FC236}">
                <a16:creationId xmlns:a16="http://schemas.microsoft.com/office/drawing/2014/main" id="{B95836A4-55C5-874B-3333-7D6D7A3E599E}"/>
              </a:ext>
            </a:extLst>
          </p:cNvPr>
          <p:cNvSpPr/>
          <p:nvPr/>
        </p:nvSpPr>
        <p:spPr>
          <a:xfrm rot="5400000">
            <a:off x="8371823" y="3309614"/>
            <a:ext cx="546099" cy="164773"/>
          </a:xfrm>
          <a:prstGeom prst="triangle">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23" name="TextBox 19">
            <a:extLst>
              <a:ext uri="{FF2B5EF4-FFF2-40B4-BE49-F238E27FC236}">
                <a16:creationId xmlns:a16="http://schemas.microsoft.com/office/drawing/2014/main" id="{0260341F-3A6C-DE75-3057-CEDC3D59D33B}"/>
              </a:ext>
            </a:extLst>
          </p:cNvPr>
          <p:cNvSpPr txBox="1"/>
          <p:nvPr/>
        </p:nvSpPr>
        <p:spPr>
          <a:xfrm>
            <a:off x="8742681" y="6459950"/>
            <a:ext cx="3667760" cy="3847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50" b="0" i="1" u="none" strike="noStrike" kern="0" cap="none" spc="0" normalizeH="0" baseline="0" noProof="0">
                <a:ln>
                  <a:noFill/>
                </a:ln>
                <a:solidFill>
                  <a:prstClr val="black"/>
                </a:solidFill>
                <a:effectLst/>
                <a:uLnTx/>
                <a:uFillTx/>
                <a:latin typeface="Calibri" panose="020F0502020204030204"/>
                <a:ea typeface="+mn-ea"/>
                <a:cs typeface="+mn-cs"/>
              </a:rPr>
              <a:t>Slide intended for illustrative purpose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50" b="0" i="1" u="none" strike="noStrike" kern="0" cap="none" spc="0" normalizeH="0" baseline="0" noProof="0">
                <a:ln>
                  <a:noFill/>
                </a:ln>
                <a:solidFill>
                  <a:prstClr val="black"/>
                </a:solidFill>
                <a:effectLst/>
                <a:uLnTx/>
                <a:uFillTx/>
                <a:latin typeface="Calibri" panose="020F0502020204030204"/>
                <a:ea typeface="+mn-ea"/>
                <a:cs typeface="+mn-cs"/>
              </a:rPr>
              <a:t>Not every asset or activity is feasible or profitable for all companies</a:t>
            </a:r>
            <a:endParaRPr kumimoji="0" lang="en-BE" sz="950" b="0" i="1"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24" name="Freeform 17">
            <a:extLst>
              <a:ext uri="{FF2B5EF4-FFF2-40B4-BE49-F238E27FC236}">
                <a16:creationId xmlns:a16="http://schemas.microsoft.com/office/drawing/2014/main" id="{CC51F477-B7B4-618D-2C52-D225DD7B6356}"/>
              </a:ext>
            </a:extLst>
          </p:cNvPr>
          <p:cNvSpPr/>
          <p:nvPr/>
        </p:nvSpPr>
        <p:spPr>
          <a:xfrm>
            <a:off x="2273681" y="5498813"/>
            <a:ext cx="442652" cy="439886"/>
          </a:xfrm>
          <a:custGeom>
            <a:avLst/>
            <a:gdLst/>
            <a:ahLst/>
            <a:cxnLst/>
            <a:rect l="l" t="t" r="r" b="b"/>
            <a:pathLst>
              <a:path w="1833639" h="1822178">
                <a:moveTo>
                  <a:pt x="0" y="0"/>
                </a:moveTo>
                <a:lnTo>
                  <a:pt x="1833639" y="0"/>
                </a:lnTo>
                <a:lnTo>
                  <a:pt x="1833639" y="1822178"/>
                </a:lnTo>
                <a:lnTo>
                  <a:pt x="0" y="1822178"/>
                </a:lnTo>
                <a:lnTo>
                  <a:pt x="0" y="0"/>
                </a:lnTo>
                <a:close/>
              </a:path>
            </a:pathLst>
          </a:custGeom>
          <a:blipFill>
            <a:blip r:embed="rId34">
              <a:extLst>
                <a:ext uri="{96DAC541-7B7A-43D3-8B79-37D633B846F1}">
                  <asvg:svgBlip xmlns:asvg="http://schemas.microsoft.com/office/drawing/2016/SVG/main" r:embed="rId35"/>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25" name="TextBox 35">
            <a:extLst>
              <a:ext uri="{FF2B5EF4-FFF2-40B4-BE49-F238E27FC236}">
                <a16:creationId xmlns:a16="http://schemas.microsoft.com/office/drawing/2014/main" id="{3896F404-74E8-9350-D09F-D680F2DBFFC5}"/>
              </a:ext>
            </a:extLst>
          </p:cNvPr>
          <p:cNvSpPr txBox="1"/>
          <p:nvPr/>
        </p:nvSpPr>
        <p:spPr>
          <a:xfrm>
            <a:off x="2750622" y="5556572"/>
            <a:ext cx="2052789"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prstClr val="black"/>
                </a:solidFill>
                <a:effectLst/>
                <a:uLnTx/>
                <a:uFillTx/>
                <a:latin typeface="Calibri" panose="020F0502020204030204"/>
                <a:ea typeface="+mn-ea"/>
                <a:cs typeface="+mn-cs"/>
              </a:rPr>
              <a:t>Connection constraints</a:t>
            </a:r>
            <a:endParaRPr kumimoji="0" lang="en-BE" sz="14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26" name="TextBox 51">
            <a:extLst>
              <a:ext uri="{FF2B5EF4-FFF2-40B4-BE49-F238E27FC236}">
                <a16:creationId xmlns:a16="http://schemas.microsoft.com/office/drawing/2014/main" id="{1729C48B-B01D-288E-276F-6087FA4FBDE1}"/>
              </a:ext>
            </a:extLst>
          </p:cNvPr>
          <p:cNvSpPr txBox="1"/>
          <p:nvPr/>
        </p:nvSpPr>
        <p:spPr>
          <a:xfrm>
            <a:off x="2765863" y="6137817"/>
            <a:ext cx="1767462"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prstClr val="black"/>
                </a:solidFill>
                <a:effectLst/>
                <a:uLnTx/>
                <a:uFillTx/>
                <a:latin typeface="Calibri" panose="020F0502020204030204"/>
                <a:ea typeface="+mn-ea"/>
                <a:cs typeface="+mn-cs"/>
              </a:rPr>
              <a:t>Grid investments</a:t>
            </a:r>
            <a:endParaRPr kumimoji="0" lang="en-BE" sz="14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27" name="Freeform 16">
            <a:extLst>
              <a:ext uri="{FF2B5EF4-FFF2-40B4-BE49-F238E27FC236}">
                <a16:creationId xmlns:a16="http://schemas.microsoft.com/office/drawing/2014/main" id="{3B945676-2C45-61AA-387C-99C50564CF19}"/>
              </a:ext>
            </a:extLst>
          </p:cNvPr>
          <p:cNvSpPr/>
          <p:nvPr/>
        </p:nvSpPr>
        <p:spPr>
          <a:xfrm flipH="1">
            <a:off x="2281337" y="6072079"/>
            <a:ext cx="433840" cy="433840"/>
          </a:xfrm>
          <a:custGeom>
            <a:avLst/>
            <a:gdLst/>
            <a:ahLst/>
            <a:cxnLst/>
            <a:rect l="l" t="t" r="r" b="b"/>
            <a:pathLst>
              <a:path w="1331917" h="1331917">
                <a:moveTo>
                  <a:pt x="0" y="0"/>
                </a:moveTo>
                <a:lnTo>
                  <a:pt x="1331917" y="0"/>
                </a:lnTo>
                <a:lnTo>
                  <a:pt x="1331917" y="1331917"/>
                </a:lnTo>
                <a:lnTo>
                  <a:pt x="0" y="1331917"/>
                </a:lnTo>
                <a:lnTo>
                  <a:pt x="0" y="0"/>
                </a:lnTo>
                <a:close/>
              </a:path>
            </a:pathLst>
          </a:custGeom>
          <a:blipFill>
            <a:blip r:embed="rId36">
              <a:extLst>
                <a:ext uri="{96DAC541-7B7A-43D3-8B79-37D633B846F1}">
                  <asvg:svgBlip xmlns:asvg="http://schemas.microsoft.com/office/drawing/2016/SVG/main" r:embed="rId37"/>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28" name="TextBox 67">
            <a:extLst>
              <a:ext uri="{FF2B5EF4-FFF2-40B4-BE49-F238E27FC236}">
                <a16:creationId xmlns:a16="http://schemas.microsoft.com/office/drawing/2014/main" id="{081511A2-728A-AA9D-754D-C482EBDA25F7}"/>
              </a:ext>
            </a:extLst>
          </p:cNvPr>
          <p:cNvSpPr txBox="1"/>
          <p:nvPr/>
        </p:nvSpPr>
        <p:spPr>
          <a:xfrm>
            <a:off x="5611082" y="5525529"/>
            <a:ext cx="202230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prstClr val="black"/>
                </a:solidFill>
                <a:effectLst/>
                <a:uLnTx/>
                <a:uFillTx/>
                <a:latin typeface="Calibri" panose="020F0502020204030204"/>
                <a:ea typeface="+mn-ea"/>
                <a:cs typeface="+mn-cs"/>
              </a:rPr>
              <a:t>System flexibility needs</a:t>
            </a:r>
            <a:endParaRPr kumimoji="0" lang="en-BE" sz="14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29" name="TextBox 69">
            <a:extLst>
              <a:ext uri="{FF2B5EF4-FFF2-40B4-BE49-F238E27FC236}">
                <a16:creationId xmlns:a16="http://schemas.microsoft.com/office/drawing/2014/main" id="{67416F30-34EC-01A4-F92A-9FFFD93166BC}"/>
              </a:ext>
            </a:extLst>
          </p:cNvPr>
          <p:cNvSpPr txBox="1"/>
          <p:nvPr/>
        </p:nvSpPr>
        <p:spPr>
          <a:xfrm>
            <a:off x="5611082" y="6106773"/>
            <a:ext cx="190566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prstClr val="black"/>
                </a:solidFill>
                <a:effectLst/>
                <a:uLnTx/>
                <a:uFillTx/>
                <a:latin typeface="Calibri" panose="020F0502020204030204"/>
                <a:ea typeface="+mn-ea"/>
                <a:cs typeface="+mn-cs"/>
              </a:rPr>
              <a:t>Time of use tariffs</a:t>
            </a:r>
          </a:p>
        </p:txBody>
      </p:sp>
      <p:sp>
        <p:nvSpPr>
          <p:cNvPr id="130" name="Freeform 7">
            <a:extLst>
              <a:ext uri="{FF2B5EF4-FFF2-40B4-BE49-F238E27FC236}">
                <a16:creationId xmlns:a16="http://schemas.microsoft.com/office/drawing/2014/main" id="{CD7BD407-01C4-2168-0870-3DD51F3E3ABB}"/>
              </a:ext>
            </a:extLst>
          </p:cNvPr>
          <p:cNvSpPr/>
          <p:nvPr/>
        </p:nvSpPr>
        <p:spPr>
          <a:xfrm>
            <a:off x="5156835" y="6070626"/>
            <a:ext cx="404824" cy="405839"/>
          </a:xfrm>
          <a:custGeom>
            <a:avLst/>
            <a:gdLst/>
            <a:ahLst/>
            <a:cxnLst/>
            <a:rect l="l" t="t" r="r" b="b"/>
            <a:pathLst>
              <a:path w="2285737" h="2291466">
                <a:moveTo>
                  <a:pt x="0" y="0"/>
                </a:moveTo>
                <a:lnTo>
                  <a:pt x="2285737" y="0"/>
                </a:lnTo>
                <a:lnTo>
                  <a:pt x="2285737" y="2291466"/>
                </a:lnTo>
                <a:lnTo>
                  <a:pt x="0" y="2291466"/>
                </a:lnTo>
                <a:lnTo>
                  <a:pt x="0" y="0"/>
                </a:lnTo>
                <a:close/>
              </a:path>
            </a:pathLst>
          </a:custGeom>
          <a:blipFill>
            <a:blip r:embed="rId38">
              <a:extLst>
                <a:ext uri="{96DAC541-7B7A-43D3-8B79-37D633B846F1}">
                  <asvg:svgBlip xmlns:asvg="http://schemas.microsoft.com/office/drawing/2016/SVG/main" r:embed="rId39"/>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31" name="Freeform 21">
            <a:extLst>
              <a:ext uri="{FF2B5EF4-FFF2-40B4-BE49-F238E27FC236}">
                <a16:creationId xmlns:a16="http://schemas.microsoft.com/office/drawing/2014/main" id="{D9CE1B03-D6F8-B1B1-B9DC-B64E0648F284}"/>
              </a:ext>
            </a:extLst>
          </p:cNvPr>
          <p:cNvSpPr/>
          <p:nvPr/>
        </p:nvSpPr>
        <p:spPr>
          <a:xfrm>
            <a:off x="5122464" y="5467781"/>
            <a:ext cx="452530" cy="452530"/>
          </a:xfrm>
          <a:custGeom>
            <a:avLst/>
            <a:gdLst/>
            <a:ahLst/>
            <a:cxnLst/>
            <a:rect l="l" t="t" r="r" b="b"/>
            <a:pathLst>
              <a:path w="4114800" h="4114800">
                <a:moveTo>
                  <a:pt x="0" y="0"/>
                </a:moveTo>
                <a:lnTo>
                  <a:pt x="4114800" y="0"/>
                </a:lnTo>
                <a:lnTo>
                  <a:pt x="4114800" y="4114800"/>
                </a:lnTo>
                <a:lnTo>
                  <a:pt x="0" y="4114800"/>
                </a:lnTo>
                <a:lnTo>
                  <a:pt x="0" y="0"/>
                </a:lnTo>
                <a:close/>
              </a:path>
            </a:pathLst>
          </a:custGeom>
          <a:blipFill>
            <a:blip r:embed="rId40">
              <a:extLst>
                <a:ext uri="{96DAC541-7B7A-43D3-8B79-37D633B846F1}">
                  <asvg:svgBlip xmlns:asvg="http://schemas.microsoft.com/office/drawing/2016/SVG/main" r:embed="rId41"/>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32" name="Freeform 6">
            <a:extLst>
              <a:ext uri="{FF2B5EF4-FFF2-40B4-BE49-F238E27FC236}">
                <a16:creationId xmlns:a16="http://schemas.microsoft.com/office/drawing/2014/main" id="{D84C3CCD-FF05-D130-F214-20B1B258475C}"/>
              </a:ext>
            </a:extLst>
          </p:cNvPr>
          <p:cNvSpPr/>
          <p:nvPr/>
        </p:nvSpPr>
        <p:spPr>
          <a:xfrm>
            <a:off x="8835260" y="2162790"/>
            <a:ext cx="451405" cy="338554"/>
          </a:xfrm>
          <a:custGeom>
            <a:avLst/>
            <a:gdLst/>
            <a:ahLst/>
            <a:cxnLst/>
            <a:rect l="l" t="t" r="r" b="b"/>
            <a:pathLst>
              <a:path w="1560604" h="1170453">
                <a:moveTo>
                  <a:pt x="0" y="0"/>
                </a:moveTo>
                <a:lnTo>
                  <a:pt x="1560604" y="0"/>
                </a:lnTo>
                <a:lnTo>
                  <a:pt x="1560604" y="1170453"/>
                </a:lnTo>
                <a:lnTo>
                  <a:pt x="0" y="1170453"/>
                </a:lnTo>
                <a:lnTo>
                  <a:pt x="0" y="0"/>
                </a:lnTo>
                <a:close/>
              </a:path>
            </a:pathLst>
          </a:custGeom>
          <a:blipFill>
            <a:blip r:embed="rId42">
              <a:extLst>
                <a:ext uri="{96DAC541-7B7A-43D3-8B79-37D633B846F1}">
                  <asvg:svgBlip xmlns:asvg="http://schemas.microsoft.com/office/drawing/2016/SVG/main" r:embed="rId43"/>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33" name="TextBox 73">
            <a:extLst>
              <a:ext uri="{FF2B5EF4-FFF2-40B4-BE49-F238E27FC236}">
                <a16:creationId xmlns:a16="http://schemas.microsoft.com/office/drawing/2014/main" id="{18F019C7-50FA-49BE-772B-CF373CC3219C}"/>
              </a:ext>
            </a:extLst>
          </p:cNvPr>
          <p:cNvSpPr txBox="1"/>
          <p:nvPr/>
        </p:nvSpPr>
        <p:spPr>
          <a:xfrm>
            <a:off x="9337433" y="2192274"/>
            <a:ext cx="2781386"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prstClr val="black"/>
                </a:solidFill>
                <a:effectLst/>
                <a:uLnTx/>
                <a:uFillTx/>
                <a:latin typeface="Calibri" panose="020F0502020204030204"/>
                <a:ea typeface="+mn-ea"/>
                <a:cs typeface="+mn-cs"/>
              </a:rPr>
              <a:t>Tighter ETS and launch of ETS-2</a:t>
            </a:r>
            <a:endParaRPr kumimoji="0" lang="en-BE" sz="14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34" name="TextBox 74">
            <a:extLst>
              <a:ext uri="{FF2B5EF4-FFF2-40B4-BE49-F238E27FC236}">
                <a16:creationId xmlns:a16="http://schemas.microsoft.com/office/drawing/2014/main" id="{4FA43A01-A804-6C91-3EF2-6807DD018968}"/>
              </a:ext>
            </a:extLst>
          </p:cNvPr>
          <p:cNvSpPr txBox="1"/>
          <p:nvPr/>
        </p:nvSpPr>
        <p:spPr>
          <a:xfrm>
            <a:off x="9337433" y="4001442"/>
            <a:ext cx="271224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prstClr val="black"/>
                </a:solidFill>
                <a:effectLst/>
                <a:uLnTx/>
                <a:uFillTx/>
                <a:latin typeface="Calibri" panose="020F0502020204030204"/>
                <a:ea typeface="+mn-ea"/>
                <a:cs typeface="+mn-cs"/>
              </a:rPr>
              <a:t>Flemish PV obligation</a:t>
            </a:r>
            <a:endParaRPr kumimoji="0" lang="en-BE" sz="14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35" name="Freeform 12">
            <a:extLst>
              <a:ext uri="{FF2B5EF4-FFF2-40B4-BE49-F238E27FC236}">
                <a16:creationId xmlns:a16="http://schemas.microsoft.com/office/drawing/2014/main" id="{6361F30E-54F9-4DAC-9E13-7275E7DC4BFB}"/>
              </a:ext>
            </a:extLst>
          </p:cNvPr>
          <p:cNvSpPr/>
          <p:nvPr/>
        </p:nvSpPr>
        <p:spPr>
          <a:xfrm>
            <a:off x="8913908" y="4564047"/>
            <a:ext cx="320223" cy="372352"/>
          </a:xfrm>
          <a:custGeom>
            <a:avLst/>
            <a:gdLst/>
            <a:ahLst/>
            <a:cxnLst/>
            <a:rect l="l" t="t" r="r" b="b"/>
            <a:pathLst>
              <a:path w="1674640" h="1947255">
                <a:moveTo>
                  <a:pt x="0" y="0"/>
                </a:moveTo>
                <a:lnTo>
                  <a:pt x="1674640" y="0"/>
                </a:lnTo>
                <a:lnTo>
                  <a:pt x="1674640" y="1947256"/>
                </a:lnTo>
                <a:lnTo>
                  <a:pt x="0" y="1947256"/>
                </a:lnTo>
                <a:lnTo>
                  <a:pt x="0" y="0"/>
                </a:lnTo>
                <a:close/>
              </a:path>
            </a:pathLst>
          </a:custGeom>
          <a:blipFill>
            <a:blip r:embed="rId44">
              <a:extLst>
                <a:ext uri="{96DAC541-7B7A-43D3-8B79-37D633B846F1}">
                  <asvg:svgBlip xmlns:asvg="http://schemas.microsoft.com/office/drawing/2016/SVG/main" r:embed="rId45"/>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36" name="TextBox 77">
            <a:extLst>
              <a:ext uri="{FF2B5EF4-FFF2-40B4-BE49-F238E27FC236}">
                <a16:creationId xmlns:a16="http://schemas.microsoft.com/office/drawing/2014/main" id="{F11A9EDF-3278-13F5-B985-083CDBF7B72E}"/>
              </a:ext>
            </a:extLst>
          </p:cNvPr>
          <p:cNvSpPr txBox="1"/>
          <p:nvPr/>
        </p:nvSpPr>
        <p:spPr>
          <a:xfrm>
            <a:off x="9337433" y="4604500"/>
            <a:ext cx="2568693"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prstClr val="black"/>
                </a:solidFill>
                <a:effectLst/>
                <a:uLnTx/>
                <a:uFillTx/>
                <a:latin typeface="Calibri" panose="020F0502020204030204"/>
                <a:ea typeface="+mn-ea"/>
                <a:cs typeface="+mn-cs"/>
              </a:rPr>
              <a:t>Power to natural gas tax shift</a:t>
            </a:r>
            <a:endParaRPr kumimoji="0" lang="en-BE" sz="14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37" name="Freeform 32">
            <a:extLst>
              <a:ext uri="{FF2B5EF4-FFF2-40B4-BE49-F238E27FC236}">
                <a16:creationId xmlns:a16="http://schemas.microsoft.com/office/drawing/2014/main" id="{F2492B9A-2F5B-5EE4-DCCE-AA7F23906A95}"/>
              </a:ext>
            </a:extLst>
          </p:cNvPr>
          <p:cNvSpPr/>
          <p:nvPr/>
        </p:nvSpPr>
        <p:spPr>
          <a:xfrm>
            <a:off x="8888382" y="3958803"/>
            <a:ext cx="411311" cy="436404"/>
          </a:xfrm>
          <a:custGeom>
            <a:avLst/>
            <a:gdLst/>
            <a:ahLst/>
            <a:cxnLst/>
            <a:rect l="l" t="t" r="r" b="b"/>
            <a:pathLst>
              <a:path w="1051548" h="1115701">
                <a:moveTo>
                  <a:pt x="0" y="0"/>
                </a:moveTo>
                <a:lnTo>
                  <a:pt x="1051548" y="0"/>
                </a:lnTo>
                <a:lnTo>
                  <a:pt x="1051548" y="1115701"/>
                </a:lnTo>
                <a:lnTo>
                  <a:pt x="0" y="1115701"/>
                </a:lnTo>
                <a:lnTo>
                  <a:pt x="0" y="0"/>
                </a:lnTo>
                <a:close/>
              </a:path>
            </a:pathLst>
          </a:custGeom>
          <a:blipFill>
            <a:blip r:embed="rId46">
              <a:extLst>
                <a:ext uri="{96DAC541-7B7A-43D3-8B79-37D633B846F1}">
                  <asvg:svgBlip xmlns:asvg="http://schemas.microsoft.com/office/drawing/2016/SVG/main" r:embed="rId47"/>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38" name="Rectangle 79">
            <a:extLst>
              <a:ext uri="{FF2B5EF4-FFF2-40B4-BE49-F238E27FC236}">
                <a16:creationId xmlns:a16="http://schemas.microsoft.com/office/drawing/2014/main" id="{455FF636-77F3-EA25-F0D3-0196B152BAFF}"/>
              </a:ext>
            </a:extLst>
          </p:cNvPr>
          <p:cNvSpPr/>
          <p:nvPr/>
        </p:nvSpPr>
        <p:spPr>
          <a:xfrm>
            <a:off x="8907171" y="5257992"/>
            <a:ext cx="3068490" cy="1092200"/>
          </a:xfrm>
          <a:prstGeom prst="rect">
            <a:avLst/>
          </a:prstGeom>
          <a:solidFill>
            <a:sysClr val="window" lastClr="FFFFFF"/>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srgbClr val="8445FF"/>
                </a:solidFill>
                <a:effectLst/>
                <a:uLnTx/>
                <a:uFillTx/>
                <a:latin typeface="Calibri" panose="020F0502020204030204"/>
                <a:ea typeface="+mn-ea"/>
                <a:cs typeface="+mn-cs"/>
              </a:rPr>
              <a:t>Emerging technologies such as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srgbClr val="8445FF"/>
                </a:solidFill>
                <a:effectLst/>
                <a:uLnTx/>
                <a:uFillTx/>
                <a:latin typeface="Calibri" panose="020F0502020204030204"/>
                <a:ea typeface="+mn-ea"/>
                <a:cs typeface="+mn-cs"/>
              </a:rPr>
              <a:t>CCS, low-carbon hydrogen, biomethane, geothermal, solar CSP, … may also play a role in the longer term </a:t>
            </a:r>
            <a:endParaRPr kumimoji="0" lang="en-BE" sz="1400" b="0" i="0" u="none" strike="noStrike" kern="0" cap="none" spc="0" normalizeH="0" baseline="0" noProof="0">
              <a:ln>
                <a:noFill/>
              </a:ln>
              <a:solidFill>
                <a:srgbClr val="8445FF"/>
              </a:solidFill>
              <a:effectLst/>
              <a:uLnTx/>
              <a:uFillTx/>
              <a:latin typeface="Calibri" panose="020F0502020204030204"/>
              <a:ea typeface="+mn-ea"/>
              <a:cs typeface="+mn-cs"/>
            </a:endParaRPr>
          </a:p>
        </p:txBody>
      </p:sp>
      <p:sp>
        <p:nvSpPr>
          <p:cNvPr id="139" name="Rectangle 80">
            <a:extLst>
              <a:ext uri="{FF2B5EF4-FFF2-40B4-BE49-F238E27FC236}">
                <a16:creationId xmlns:a16="http://schemas.microsoft.com/office/drawing/2014/main" id="{A0287379-6BCA-2262-18A9-1AC78B6B196B}"/>
              </a:ext>
            </a:extLst>
          </p:cNvPr>
          <p:cNvSpPr/>
          <p:nvPr/>
        </p:nvSpPr>
        <p:spPr>
          <a:xfrm>
            <a:off x="8873266" y="5316252"/>
            <a:ext cx="3102395" cy="1003228"/>
          </a:xfrm>
          <a:prstGeom prst="rect">
            <a:avLst/>
          </a:prstGeom>
          <a:noFill/>
          <a:ln w="12700" cap="flat" cmpd="sng" algn="ctr">
            <a:solidFill>
              <a:srgbClr val="8445FF"/>
            </a:solidFill>
            <a:prstDash val="dash"/>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21031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0E37B545-6497-1A85-3427-898CB45E1F5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5" name="think-cell data - do not delete" hidden="1">
                        <a:extLst>
                          <a:ext uri="{FF2B5EF4-FFF2-40B4-BE49-F238E27FC236}">
                            <a16:creationId xmlns:a16="http://schemas.microsoft.com/office/drawing/2014/main" id="{0E37B545-6497-1A85-3427-898CB45E1F5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C4576239-D893-412D-B929-9470D24DB93A}"/>
              </a:ext>
            </a:extLst>
          </p:cNvPr>
          <p:cNvSpPr>
            <a:spLocks noGrp="1"/>
          </p:cNvSpPr>
          <p:nvPr>
            <p:ph type="title"/>
          </p:nvPr>
        </p:nvSpPr>
        <p:spPr/>
        <p:txBody>
          <a:bodyPr vert="horz">
            <a:normAutofit/>
          </a:bodyPr>
          <a:lstStyle/>
          <a:p>
            <a:r>
              <a:rPr lang="fr-BE"/>
              <a:t>        Plans for Power of Siberia 2 </a:t>
            </a:r>
            <a:endParaRPr lang="en-BE"/>
          </a:p>
        </p:txBody>
      </p:sp>
      <p:pic>
        <p:nvPicPr>
          <p:cNvPr id="9" name="Picture 8" descr="Map&#10;&#10;Description automatically generated">
            <a:extLst>
              <a:ext uri="{FF2B5EF4-FFF2-40B4-BE49-F238E27FC236}">
                <a16:creationId xmlns:a16="http://schemas.microsoft.com/office/drawing/2014/main" id="{02DC3402-F1C2-4AE4-9304-4D74D2743678}"/>
              </a:ext>
            </a:extLst>
          </p:cNvPr>
          <p:cNvPicPr>
            <a:picLocks noChangeAspect="1"/>
          </p:cNvPicPr>
          <p:nvPr/>
        </p:nvPicPr>
        <p:blipFill rotWithShape="1">
          <a:blip r:embed="rId5">
            <a:extLst>
              <a:ext uri="{28A0092B-C50C-407E-A947-70E740481C1C}">
                <a14:useLocalDpi xmlns:a14="http://schemas.microsoft.com/office/drawing/2010/main" val="0"/>
              </a:ext>
            </a:extLst>
          </a:blip>
          <a:srcRect t="9305"/>
          <a:stretch/>
        </p:blipFill>
        <p:spPr>
          <a:xfrm>
            <a:off x="306938" y="3401796"/>
            <a:ext cx="5750961" cy="3133224"/>
          </a:xfrm>
          <a:prstGeom prst="rect">
            <a:avLst/>
          </a:prstGeom>
        </p:spPr>
      </p:pic>
      <p:sp>
        <p:nvSpPr>
          <p:cNvPr id="10" name="TextBox 9">
            <a:extLst>
              <a:ext uri="{FF2B5EF4-FFF2-40B4-BE49-F238E27FC236}">
                <a16:creationId xmlns:a16="http://schemas.microsoft.com/office/drawing/2014/main" id="{33C04837-98C1-4340-82CE-F71BDBDAB92D}"/>
              </a:ext>
            </a:extLst>
          </p:cNvPr>
          <p:cNvSpPr txBox="1"/>
          <p:nvPr/>
        </p:nvSpPr>
        <p:spPr>
          <a:xfrm>
            <a:off x="2062346" y="2551880"/>
            <a:ext cx="9989954" cy="618118"/>
          </a:xfrm>
          <a:prstGeom prst="rect">
            <a:avLst/>
          </a:prstGeom>
          <a:noFill/>
        </p:spPr>
        <p:txBody>
          <a:bodyPr wrap="square" rtlCol="0">
            <a:spAutoFit/>
          </a:bodyPr>
          <a:lstStyle/>
          <a:p>
            <a:pPr marL="177800" marR="0" lvl="0" indent="-177800" algn="l" defTabSz="914400" rtl="0" eaLnBrk="1" fontAlgn="auto" latinLnBrk="0" hangingPunct="1">
              <a:lnSpc>
                <a:spcPct val="100000"/>
              </a:lnSpc>
              <a:spcBef>
                <a:spcPts val="0"/>
              </a:spcBef>
              <a:spcAft>
                <a:spcPts val="500"/>
              </a:spcAft>
              <a:buClr>
                <a:srgbClr val="8445FF"/>
              </a:buClr>
              <a:buSzTx/>
              <a:buFont typeface="Wingdings" panose="05000000000000000000" pitchFamily="2" charset="2"/>
              <a:buChar char="§"/>
              <a:tabLst/>
              <a:defRPr/>
            </a:pPr>
            <a:r>
              <a:rPr kumimoji="0" lang="fr-BE" sz="1500" b="1" i="0" u="none" strike="noStrike" kern="1200" cap="none" spc="0" normalizeH="0" baseline="0" noProof="0">
                <a:ln>
                  <a:noFill/>
                </a:ln>
                <a:solidFill>
                  <a:prstClr val="black"/>
                </a:solidFill>
                <a:effectLst/>
                <a:uLnTx/>
                <a:uFillTx/>
                <a:latin typeface="Calibri" panose="020F0502020204030204"/>
                <a:ea typeface="+mn-ea"/>
                <a:cs typeface="+mn-cs"/>
              </a:rPr>
              <a:t>Feasibility study </a:t>
            </a: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ongoing, no recent breakthrough in China/Russia negotiations</a:t>
            </a:r>
          </a:p>
          <a:p>
            <a:pPr marL="177800" marR="0" lvl="0" indent="-177800" algn="l" defTabSz="914400" rtl="0" eaLnBrk="1" fontAlgn="auto" latinLnBrk="0" hangingPunct="1">
              <a:lnSpc>
                <a:spcPct val="100000"/>
              </a:lnSpc>
              <a:spcBef>
                <a:spcPts val="0"/>
              </a:spcBef>
              <a:spcAft>
                <a:spcPts val="500"/>
              </a:spcAft>
              <a:buClr>
                <a:srgbClr val="8445FF"/>
              </a:buClr>
              <a:buSzTx/>
              <a:buFont typeface="Wingdings" panose="05000000000000000000" pitchFamily="2" charset="2"/>
              <a:buChar char="§"/>
              <a:tabLst/>
              <a:defRPr/>
            </a:pPr>
            <a:r>
              <a:rPr kumimoji="0" lang="fr-BE" sz="1500" b="1" i="0" u="none" strike="noStrike" kern="1200" cap="none" spc="0" normalizeH="0" baseline="0" noProof="0">
                <a:ln>
                  <a:noFill/>
                </a:ln>
                <a:solidFill>
                  <a:prstClr val="black"/>
                </a:solidFill>
                <a:effectLst/>
                <a:uLnTx/>
                <a:uFillTx/>
                <a:latin typeface="Calibri" panose="020F0502020204030204"/>
                <a:ea typeface="+mn-ea"/>
                <a:cs typeface="+mn-cs"/>
              </a:rPr>
              <a:t>No FID in place</a:t>
            </a:r>
            <a:endParaRPr kumimoji="0" lang="en-BE" sz="150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1DF231CA-DE93-4339-BAE7-AB8E971C790A}"/>
              </a:ext>
            </a:extLst>
          </p:cNvPr>
          <p:cNvSpPr txBox="1"/>
          <p:nvPr/>
        </p:nvSpPr>
        <p:spPr>
          <a:xfrm>
            <a:off x="0" y="6593304"/>
            <a:ext cx="251415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200" b="0" i="0" u="none" strike="noStrike" kern="1200" cap="none" spc="0" normalizeH="0" baseline="0" noProof="0">
                <a:ln>
                  <a:noFill/>
                </a:ln>
                <a:solidFill>
                  <a:prstClr val="black"/>
                </a:solidFill>
                <a:effectLst/>
                <a:uLnTx/>
                <a:uFillTx/>
                <a:latin typeface="Calibri" panose="020F0502020204030204"/>
                <a:ea typeface="+mn-ea"/>
                <a:cs typeface="+mn-cs"/>
              </a:rPr>
              <a:t>Source: Ponars Eurasia; The Diplomat</a:t>
            </a:r>
            <a:endParaRPr kumimoji="0" lang="en-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 name="Rectangle: Rounded Corners 11">
            <a:extLst>
              <a:ext uri="{FF2B5EF4-FFF2-40B4-BE49-F238E27FC236}">
                <a16:creationId xmlns:a16="http://schemas.microsoft.com/office/drawing/2014/main" id="{121AB804-99E3-45F8-9739-F56BC82C637F}"/>
              </a:ext>
            </a:extLst>
          </p:cNvPr>
          <p:cNvSpPr/>
          <p:nvPr/>
        </p:nvSpPr>
        <p:spPr>
          <a:xfrm>
            <a:off x="274989" y="899629"/>
            <a:ext cx="1702869" cy="743552"/>
          </a:xfrm>
          <a:prstGeom prst="roundRect">
            <a:avLst/>
          </a:prstGeom>
          <a:solidFill>
            <a:srgbClr val="8445FF"/>
          </a:solidFill>
          <a:ln>
            <a:solidFill>
              <a:srgbClr val="844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500" b="1" i="0" u="none" strike="noStrike" kern="1200" cap="none" spc="0" normalizeH="0" baseline="0" noProof="0">
                <a:ln>
                  <a:noFill/>
                </a:ln>
                <a:solidFill>
                  <a:prstClr val="white"/>
                </a:solidFill>
                <a:effectLst/>
                <a:uLnTx/>
                <a:uFillTx/>
                <a:latin typeface="Calibri" panose="020F0502020204030204"/>
                <a:ea typeface="+mn-ea"/>
                <a:cs typeface="+mn-cs"/>
              </a:rPr>
              <a:t>Background</a:t>
            </a:r>
            <a:endParaRPr kumimoji="0" lang="en-BE" sz="15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Rounded Corners 12">
            <a:extLst>
              <a:ext uri="{FF2B5EF4-FFF2-40B4-BE49-F238E27FC236}">
                <a16:creationId xmlns:a16="http://schemas.microsoft.com/office/drawing/2014/main" id="{1B72843B-80E6-48EA-9DC9-A76895D8DCBD}"/>
              </a:ext>
            </a:extLst>
          </p:cNvPr>
          <p:cNvSpPr/>
          <p:nvPr/>
        </p:nvSpPr>
        <p:spPr>
          <a:xfrm>
            <a:off x="274989" y="1703007"/>
            <a:ext cx="1702869" cy="743552"/>
          </a:xfrm>
          <a:prstGeom prst="roundRect">
            <a:avLst/>
          </a:prstGeom>
          <a:solidFill>
            <a:srgbClr val="8445FF"/>
          </a:solidFill>
          <a:ln>
            <a:solidFill>
              <a:srgbClr val="844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500" b="1" i="0" u="none" strike="noStrike" kern="1200" cap="none" spc="0" normalizeH="0" baseline="0" noProof="0">
                <a:ln>
                  <a:noFill/>
                </a:ln>
                <a:solidFill>
                  <a:prstClr val="white"/>
                </a:solidFill>
                <a:effectLst/>
                <a:uLnTx/>
                <a:uFillTx/>
                <a:latin typeface="Calibri" panose="020F0502020204030204"/>
                <a:ea typeface="+mn-ea"/>
                <a:cs typeface="+mn-cs"/>
              </a:rPr>
              <a:t>Implications new proposed route</a:t>
            </a:r>
            <a:endParaRPr kumimoji="0" lang="en-BE" sz="15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Rounded Corners 13">
            <a:extLst>
              <a:ext uri="{FF2B5EF4-FFF2-40B4-BE49-F238E27FC236}">
                <a16:creationId xmlns:a16="http://schemas.microsoft.com/office/drawing/2014/main" id="{92F40F30-A563-489E-81D9-CBE9C50DC473}"/>
              </a:ext>
            </a:extLst>
          </p:cNvPr>
          <p:cNvSpPr/>
          <p:nvPr/>
        </p:nvSpPr>
        <p:spPr>
          <a:xfrm>
            <a:off x="274989" y="2504473"/>
            <a:ext cx="1702869" cy="743552"/>
          </a:xfrm>
          <a:prstGeom prst="roundRect">
            <a:avLst/>
          </a:prstGeom>
          <a:solidFill>
            <a:srgbClr val="8445FF"/>
          </a:solidFill>
          <a:ln>
            <a:solidFill>
              <a:srgbClr val="844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500" b="1" i="0" u="none" strike="noStrike" kern="1200" cap="none" spc="0" normalizeH="0" baseline="0" noProof="0">
                <a:ln>
                  <a:noFill/>
                </a:ln>
                <a:solidFill>
                  <a:prstClr val="white"/>
                </a:solidFill>
                <a:effectLst/>
                <a:uLnTx/>
                <a:uFillTx/>
                <a:latin typeface="Calibri" panose="020F0502020204030204"/>
                <a:ea typeface="+mn-ea"/>
                <a:cs typeface="+mn-cs"/>
              </a:rPr>
              <a:t>Current status</a:t>
            </a:r>
            <a:endParaRPr kumimoji="0" lang="en-BE" sz="15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AB421788-93FA-43F4-9E0F-5D5F23E9A0A2}"/>
              </a:ext>
            </a:extLst>
          </p:cNvPr>
          <p:cNvSpPr txBox="1"/>
          <p:nvPr/>
        </p:nvSpPr>
        <p:spPr>
          <a:xfrm>
            <a:off x="2062346" y="940962"/>
            <a:ext cx="9989954" cy="618118"/>
          </a:xfrm>
          <a:prstGeom prst="rect">
            <a:avLst/>
          </a:prstGeom>
          <a:noFill/>
        </p:spPr>
        <p:txBody>
          <a:bodyPr wrap="square" rtlCol="0">
            <a:spAutoFit/>
          </a:bodyPr>
          <a:lstStyle/>
          <a:p>
            <a:pPr marL="177800" marR="0" lvl="0" indent="-177800" algn="l" defTabSz="914400" rtl="0" eaLnBrk="1" fontAlgn="auto" latinLnBrk="0" hangingPunct="1">
              <a:lnSpc>
                <a:spcPct val="100000"/>
              </a:lnSpc>
              <a:spcBef>
                <a:spcPts val="0"/>
              </a:spcBef>
              <a:spcAft>
                <a:spcPts val="500"/>
              </a:spcAft>
              <a:buClr>
                <a:srgbClr val="8445FF"/>
              </a:buClr>
              <a:buSzTx/>
              <a:buFont typeface="Wingdings" panose="05000000000000000000" pitchFamily="2" charset="2"/>
              <a:buChar char="§"/>
              <a:tabLst/>
              <a:defRPr/>
            </a:pPr>
            <a:r>
              <a:rPr kumimoji="0" lang="fr-BE" sz="1500" b="1" i="0" u="none" strike="noStrike" kern="1200" cap="none" spc="0" normalizeH="0" baseline="0" noProof="0">
                <a:ln>
                  <a:noFill/>
                </a:ln>
                <a:solidFill>
                  <a:prstClr val="black"/>
                </a:solidFill>
                <a:effectLst/>
                <a:uLnTx/>
                <a:uFillTx/>
                <a:latin typeface="Calibri" panose="020F0502020204030204"/>
                <a:ea typeface="+mn-ea"/>
                <a:cs typeface="+mn-cs"/>
              </a:rPr>
              <a:t>Plans</a:t>
            </a: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 for Power of Siberia 2 have been </a:t>
            </a:r>
            <a:r>
              <a:rPr kumimoji="0" lang="fr-BE" sz="1500" b="1" i="0" u="none" strike="noStrike" kern="1200" cap="none" spc="0" normalizeH="0" baseline="0" noProof="0">
                <a:ln>
                  <a:noFill/>
                </a:ln>
                <a:solidFill>
                  <a:prstClr val="black"/>
                </a:solidFill>
                <a:effectLst/>
                <a:uLnTx/>
                <a:uFillTx/>
                <a:latin typeface="Calibri" panose="020F0502020204030204"/>
                <a:ea typeface="+mn-ea"/>
                <a:cs typeface="+mn-cs"/>
              </a:rPr>
              <a:t>existing since 2013</a:t>
            </a:r>
          </a:p>
          <a:p>
            <a:pPr marL="177800" marR="0" lvl="0" indent="-177800" algn="l" defTabSz="914400" rtl="0" eaLnBrk="1" fontAlgn="auto" latinLnBrk="0" hangingPunct="1">
              <a:lnSpc>
                <a:spcPct val="100000"/>
              </a:lnSpc>
              <a:spcBef>
                <a:spcPts val="0"/>
              </a:spcBef>
              <a:spcAft>
                <a:spcPts val="500"/>
              </a:spcAft>
              <a:buClr>
                <a:srgbClr val="8445FF"/>
              </a:buClr>
              <a:buSzTx/>
              <a:buFont typeface="Wingdings" panose="05000000000000000000" pitchFamily="2" charset="2"/>
              <a:buChar char="§"/>
              <a:tabLst/>
              <a:defRPr/>
            </a:pPr>
            <a:r>
              <a:rPr kumimoji="0" lang="fr-BE" sz="1500" b="1" i="0" u="none" strike="noStrike" kern="1200" cap="none" spc="0" normalizeH="0" baseline="0" noProof="0">
                <a:ln>
                  <a:noFill/>
                </a:ln>
                <a:solidFill>
                  <a:prstClr val="black"/>
                </a:solidFill>
                <a:effectLst/>
                <a:uLnTx/>
                <a:uFillTx/>
                <a:latin typeface="Calibri" panose="020F0502020204030204"/>
                <a:ea typeface="+mn-ea"/>
                <a:cs typeface="+mn-cs"/>
              </a:rPr>
              <a:t>Initial route via Altai </a:t>
            </a: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seems to be </a:t>
            </a:r>
            <a:r>
              <a:rPr kumimoji="0" lang="fr-BE" sz="1500" b="1" i="0" u="none" strike="noStrike" kern="1200" cap="none" spc="0" normalizeH="0" baseline="0" noProof="0">
                <a:ln>
                  <a:noFill/>
                </a:ln>
                <a:solidFill>
                  <a:prstClr val="black"/>
                </a:solidFill>
                <a:effectLst/>
                <a:uLnTx/>
                <a:uFillTx/>
                <a:latin typeface="Calibri" panose="020F0502020204030204"/>
                <a:ea typeface="+mn-ea"/>
                <a:cs typeface="+mn-cs"/>
              </a:rPr>
              <a:t>abandoned</a:t>
            </a: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 as it passes through unstable region of </a:t>
            </a:r>
            <a:r>
              <a:rPr kumimoji="0" lang="en-US" sz="1500" b="0" i="0" u="none" strike="noStrike" kern="1200" cap="none" spc="0" normalizeH="0" baseline="0" noProof="0">
                <a:ln>
                  <a:noFill/>
                </a:ln>
                <a:solidFill>
                  <a:prstClr val="black"/>
                </a:solidFill>
                <a:effectLst/>
                <a:uLnTx/>
                <a:uFillTx/>
                <a:latin typeface="Calibri" panose="020F0502020204030204"/>
                <a:ea typeface="+mn-ea"/>
                <a:cs typeface="+mn-cs"/>
              </a:rPr>
              <a:t>Xinjiang </a:t>
            </a:r>
          </a:p>
        </p:txBody>
      </p:sp>
      <p:sp>
        <p:nvSpPr>
          <p:cNvPr id="16" name="TextBox 15">
            <a:extLst>
              <a:ext uri="{FF2B5EF4-FFF2-40B4-BE49-F238E27FC236}">
                <a16:creationId xmlns:a16="http://schemas.microsoft.com/office/drawing/2014/main" id="{EE478A2C-1A68-4422-AF12-72A644638C19}"/>
              </a:ext>
            </a:extLst>
          </p:cNvPr>
          <p:cNvSpPr txBox="1"/>
          <p:nvPr/>
        </p:nvSpPr>
        <p:spPr>
          <a:xfrm>
            <a:off x="2062346" y="1748476"/>
            <a:ext cx="9989954" cy="618118"/>
          </a:xfrm>
          <a:prstGeom prst="rect">
            <a:avLst/>
          </a:prstGeom>
          <a:noFill/>
        </p:spPr>
        <p:txBody>
          <a:bodyPr wrap="square" rtlCol="0">
            <a:spAutoFit/>
          </a:bodyPr>
          <a:lstStyle/>
          <a:p>
            <a:pPr marL="177800" marR="0" lvl="0" indent="-177800" algn="l" defTabSz="914400" rtl="0" eaLnBrk="1" fontAlgn="auto" latinLnBrk="0" hangingPunct="1">
              <a:lnSpc>
                <a:spcPct val="100000"/>
              </a:lnSpc>
              <a:spcBef>
                <a:spcPts val="0"/>
              </a:spcBef>
              <a:spcAft>
                <a:spcPts val="500"/>
              </a:spcAft>
              <a:buClr>
                <a:srgbClr val="8445FF"/>
              </a:buClr>
              <a:buSzTx/>
              <a:buFont typeface="Wingdings" panose="05000000000000000000" pitchFamily="2" charset="2"/>
              <a:buChar char="§"/>
              <a:tabLst/>
              <a:defRPr/>
            </a:pPr>
            <a:r>
              <a:rPr kumimoji="0" lang="en-US" sz="1500" b="1" i="0" u="none" strike="noStrike" kern="1200" cap="none" spc="0" normalizeH="0" baseline="0" noProof="0">
                <a:ln>
                  <a:noFill/>
                </a:ln>
                <a:solidFill>
                  <a:prstClr val="black"/>
                </a:solidFill>
                <a:effectLst/>
                <a:uLnTx/>
                <a:uFillTx/>
                <a:latin typeface="Calibri" panose="020F0502020204030204"/>
                <a:ea typeface="+mn-ea"/>
                <a:cs typeface="+mn-cs"/>
              </a:rPr>
              <a:t>55 BCM </a:t>
            </a:r>
            <a:r>
              <a:rPr kumimoji="0" lang="en-US" sz="1500" b="0" i="0" u="none" strike="noStrike" kern="1200" cap="none" spc="0" normalizeH="0" baseline="0" noProof="0">
                <a:ln>
                  <a:noFill/>
                </a:ln>
                <a:solidFill>
                  <a:prstClr val="black"/>
                </a:solidFill>
                <a:effectLst/>
                <a:uLnTx/>
                <a:uFillTx/>
                <a:latin typeface="Calibri" panose="020F0502020204030204"/>
                <a:ea typeface="+mn-ea"/>
                <a:cs typeface="+mn-cs"/>
              </a:rPr>
              <a:t>pipeline new proposed route goes </a:t>
            </a:r>
            <a:r>
              <a:rPr kumimoji="0" lang="en-US" sz="1500" b="1" i="0" u="none" strike="noStrike" kern="1200" cap="none" spc="0" normalizeH="0" baseline="0" noProof="0">
                <a:ln>
                  <a:noFill/>
                </a:ln>
                <a:solidFill>
                  <a:prstClr val="black"/>
                </a:solidFill>
                <a:effectLst/>
                <a:uLnTx/>
                <a:uFillTx/>
                <a:latin typeface="Calibri" panose="020F0502020204030204"/>
                <a:ea typeface="+mn-ea"/>
                <a:cs typeface="+mn-cs"/>
              </a:rPr>
              <a:t>through Mongolia </a:t>
            </a:r>
            <a:r>
              <a:rPr kumimoji="0" lang="en-US" sz="1500" b="0" i="0" u="none" strike="noStrike" kern="1200" cap="none" spc="0" normalizeH="0" baseline="0" noProof="0">
                <a:ln>
                  <a:noFill/>
                </a:ln>
                <a:solidFill>
                  <a:prstClr val="black"/>
                </a:solidFill>
                <a:effectLst/>
                <a:uLnTx/>
                <a:uFillTx/>
                <a:latin typeface="Calibri" panose="020F0502020204030204"/>
                <a:ea typeface="+mn-ea"/>
                <a:cs typeface="+mn-cs"/>
              </a:rPr>
              <a:t>and lands </a:t>
            </a:r>
            <a:r>
              <a:rPr kumimoji="0" lang="en-US" sz="1500" b="1" i="0" u="none" strike="noStrike" kern="1200" cap="none" spc="0" normalizeH="0" baseline="0" noProof="0">
                <a:ln>
                  <a:noFill/>
                </a:ln>
                <a:solidFill>
                  <a:prstClr val="black"/>
                </a:solidFill>
                <a:effectLst/>
                <a:uLnTx/>
                <a:uFillTx/>
                <a:latin typeface="Calibri" panose="020F0502020204030204"/>
                <a:ea typeface="+mn-ea"/>
                <a:cs typeface="+mn-cs"/>
              </a:rPr>
              <a:t>close to gas demand centers </a:t>
            </a:r>
            <a:r>
              <a:rPr kumimoji="0" lang="en-US" sz="1500" b="0" i="0" u="none" strike="noStrike" kern="1200" cap="none" spc="0" normalizeH="0" baseline="0" noProof="0">
                <a:ln>
                  <a:noFill/>
                </a:ln>
                <a:solidFill>
                  <a:prstClr val="black"/>
                </a:solidFill>
                <a:effectLst/>
                <a:uLnTx/>
                <a:uFillTx/>
                <a:latin typeface="Calibri" panose="020F0502020204030204"/>
                <a:ea typeface="+mn-ea"/>
                <a:cs typeface="+mn-cs"/>
              </a:rPr>
              <a:t>such as Beijing</a:t>
            </a:r>
            <a:endParaRPr kumimoji="0" lang="fr-BE" sz="1500" b="0" i="0" u="none" strike="noStrike" kern="1200" cap="none" spc="0" normalizeH="0" baseline="0" noProof="0">
              <a:ln>
                <a:noFill/>
              </a:ln>
              <a:solidFill>
                <a:prstClr val="black"/>
              </a:solidFill>
              <a:effectLst/>
              <a:uLnTx/>
              <a:uFillTx/>
              <a:latin typeface="Calibri" panose="020F0502020204030204"/>
              <a:ea typeface="+mn-ea"/>
              <a:cs typeface="+mn-cs"/>
            </a:endParaRPr>
          </a:p>
          <a:p>
            <a:pPr marL="177800" marR="0" lvl="0" indent="-177800" algn="l" defTabSz="914400" rtl="0" eaLnBrk="1" fontAlgn="auto" latinLnBrk="0" hangingPunct="1">
              <a:lnSpc>
                <a:spcPct val="100000"/>
              </a:lnSpc>
              <a:spcBef>
                <a:spcPts val="0"/>
              </a:spcBef>
              <a:spcAft>
                <a:spcPts val="500"/>
              </a:spcAft>
              <a:buClr>
                <a:srgbClr val="8445FF"/>
              </a:buClr>
              <a:buSzTx/>
              <a:buFont typeface="Wingdings" panose="05000000000000000000" pitchFamily="2" charset="2"/>
              <a:buChar char="§"/>
              <a:tabLst/>
              <a:defRPr/>
            </a:pP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Would </a:t>
            </a:r>
            <a:r>
              <a:rPr kumimoji="0" lang="fr-BE" sz="1500" b="1" i="0" u="none" strike="noStrike" kern="1200" cap="none" spc="0" normalizeH="0" baseline="0" noProof="0">
                <a:ln>
                  <a:noFill/>
                </a:ln>
                <a:solidFill>
                  <a:prstClr val="black"/>
                </a:solidFill>
                <a:effectLst/>
                <a:uLnTx/>
                <a:uFillTx/>
                <a:latin typeface="Calibri" panose="020F0502020204030204"/>
                <a:ea typeface="+mn-ea"/>
                <a:cs typeface="+mn-cs"/>
              </a:rPr>
              <a:t>link East and West Siberian gas fields </a:t>
            </a:r>
            <a:r>
              <a:rPr kumimoji="0" lang="fr-BE" sz="1500" b="0" i="0" u="none" strike="noStrike" kern="1200" cap="none" spc="0" normalizeH="0" baseline="0" noProof="0">
                <a:ln>
                  <a:noFill/>
                </a:ln>
                <a:solidFill>
                  <a:prstClr val="black"/>
                </a:solidFill>
                <a:effectLst/>
                <a:uLnTx/>
                <a:uFillTx/>
                <a:latin typeface="Calibri" panose="020F0502020204030204"/>
                <a:ea typeface="+mn-ea"/>
                <a:cs typeface="+mn-cs"/>
              </a:rPr>
              <a:t>in Russia’s gas grid, </a:t>
            </a:r>
            <a:r>
              <a:rPr kumimoji="0" lang="fr-BE" sz="1500" b="1" i="0" u="none" strike="noStrike" kern="1200" cap="none" spc="0" normalizeH="0" baseline="0" noProof="0">
                <a:ln>
                  <a:noFill/>
                </a:ln>
                <a:solidFill>
                  <a:prstClr val="black"/>
                </a:solidFill>
                <a:effectLst/>
                <a:uLnTx/>
                <a:uFillTx/>
                <a:latin typeface="Calibri" panose="020F0502020204030204"/>
                <a:ea typeface="+mn-ea"/>
                <a:cs typeface="+mn-cs"/>
              </a:rPr>
              <a:t>gas initially destined to Europe could flow towards China</a:t>
            </a:r>
          </a:p>
        </p:txBody>
      </p:sp>
      <p:pic>
        <p:nvPicPr>
          <p:cNvPr id="3" name="Picture 2">
            <a:extLst>
              <a:ext uri="{FF2B5EF4-FFF2-40B4-BE49-F238E27FC236}">
                <a16:creationId xmlns:a16="http://schemas.microsoft.com/office/drawing/2014/main" id="{C230EF74-F9D6-B43C-4855-AA804B8460B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37230" y="67696"/>
            <a:ext cx="816000" cy="612000"/>
          </a:xfrm>
          <a:prstGeom prst="rect">
            <a:avLst/>
          </a:prstGeom>
        </p:spPr>
      </p:pic>
    </p:spTree>
    <p:extLst>
      <p:ext uri="{BB962C8B-B14F-4D97-AF65-F5344CB8AC3E}">
        <p14:creationId xmlns:p14="http://schemas.microsoft.com/office/powerpoint/2010/main" val="20540395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9C5BC05E-2436-5B33-E069-848048CC507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5" imgH="426" progId="TCLayout.ActiveDocument.1">
                  <p:embed/>
                </p:oleObj>
              </mc:Choice>
              <mc:Fallback>
                <p:oleObj name="think-cell Slide" r:id="rId3" imgW="425" imgH="426" progId="TCLayout.ActiveDocument.1">
                  <p:embed/>
                  <p:pic>
                    <p:nvPicPr>
                      <p:cNvPr id="6" name="think-cell data - do not delete" hidden="1">
                        <a:extLst>
                          <a:ext uri="{FF2B5EF4-FFF2-40B4-BE49-F238E27FC236}">
                            <a16:creationId xmlns:a16="http://schemas.microsoft.com/office/drawing/2014/main" id="{9C5BC05E-2436-5B33-E069-848048CC507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7B40F32E-2128-769A-A23A-53A10C690F85}"/>
              </a:ext>
            </a:extLst>
          </p:cNvPr>
          <p:cNvSpPr>
            <a:spLocks noGrp="1"/>
          </p:cNvSpPr>
          <p:nvPr>
            <p:ph type="title"/>
          </p:nvPr>
        </p:nvSpPr>
        <p:spPr/>
        <p:txBody>
          <a:bodyPr vert="horz"/>
          <a:lstStyle/>
          <a:p>
            <a:r>
              <a:rPr lang="en-GB"/>
              <a:t>IEA’s shadow EU gas prices are well below current forward prices</a:t>
            </a:r>
          </a:p>
        </p:txBody>
      </p:sp>
      <p:pic>
        <p:nvPicPr>
          <p:cNvPr id="4" name="Picture 3" descr="A graph of different colored squares&#10;&#10;Description automatically generated with medium confidence">
            <a:extLst>
              <a:ext uri="{FF2B5EF4-FFF2-40B4-BE49-F238E27FC236}">
                <a16:creationId xmlns:a16="http://schemas.microsoft.com/office/drawing/2014/main" id="{4474E4DF-42E1-D74B-54EE-1076AD3C5B29}"/>
              </a:ext>
            </a:extLst>
          </p:cNvPr>
          <p:cNvPicPr>
            <a:picLocks noChangeAspect="1"/>
          </p:cNvPicPr>
          <p:nvPr/>
        </p:nvPicPr>
        <p:blipFill rotWithShape="1">
          <a:blip r:embed="rId5">
            <a:extLst>
              <a:ext uri="{28A0092B-C50C-407E-A947-70E740481C1C}">
                <a14:useLocalDpi xmlns:a14="http://schemas.microsoft.com/office/drawing/2010/main" val="0"/>
              </a:ext>
            </a:extLst>
          </a:blip>
          <a:srcRect t="2216"/>
          <a:stretch/>
        </p:blipFill>
        <p:spPr>
          <a:xfrm>
            <a:off x="164662" y="793821"/>
            <a:ext cx="9823400" cy="5065955"/>
          </a:xfrm>
          <a:prstGeom prst="rect">
            <a:avLst/>
          </a:prstGeom>
        </p:spPr>
      </p:pic>
      <p:sp>
        <p:nvSpPr>
          <p:cNvPr id="11" name="Rectangle: Rounded Corners 10">
            <a:extLst>
              <a:ext uri="{FF2B5EF4-FFF2-40B4-BE49-F238E27FC236}">
                <a16:creationId xmlns:a16="http://schemas.microsoft.com/office/drawing/2014/main" id="{C302AC88-788C-A06E-F2F9-0F6852A4CE1B}"/>
              </a:ext>
            </a:extLst>
          </p:cNvPr>
          <p:cNvSpPr/>
          <p:nvPr/>
        </p:nvSpPr>
        <p:spPr>
          <a:xfrm>
            <a:off x="164662" y="5879872"/>
            <a:ext cx="10597123" cy="631515"/>
          </a:xfrm>
          <a:prstGeom prst="roundRect">
            <a:avLst>
              <a:gd name="adj" fmla="val 10451"/>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80975" indent="-180975">
              <a:spcAft>
                <a:spcPts val="400"/>
              </a:spcAft>
              <a:buClr>
                <a:srgbClr val="8345FE"/>
              </a:buClr>
              <a:buFont typeface="Wingdings" panose="05000000000000000000" pitchFamily="2" charset="2"/>
              <a:buChar char="§"/>
            </a:pPr>
            <a:r>
              <a:rPr lang="en-GB" sz="1400">
                <a:solidFill>
                  <a:schemeClr val="tx1"/>
                </a:solidFill>
              </a:rPr>
              <a:t>IEA expects lower prices in well-supplied LNG market thanks to the upcoming supply “Mega wave”</a:t>
            </a:r>
          </a:p>
          <a:p>
            <a:pPr marL="180975" indent="-180975">
              <a:spcAft>
                <a:spcPts val="400"/>
              </a:spcAft>
              <a:buClr>
                <a:srgbClr val="8345FE"/>
              </a:buClr>
              <a:buFont typeface="Wingdings" panose="05000000000000000000" pitchFamily="2" charset="2"/>
              <a:buChar char="§"/>
            </a:pPr>
            <a:r>
              <a:rPr lang="en-GB" sz="1400">
                <a:solidFill>
                  <a:schemeClr val="tx1"/>
                </a:solidFill>
              </a:rPr>
              <a:t>Shadow prices of IEA are in the range of 15-22 EUR/MWh in 2027-2030 period</a:t>
            </a:r>
          </a:p>
        </p:txBody>
      </p:sp>
      <p:sp>
        <p:nvSpPr>
          <p:cNvPr id="12" name="TextBox 11">
            <a:extLst>
              <a:ext uri="{FF2B5EF4-FFF2-40B4-BE49-F238E27FC236}">
                <a16:creationId xmlns:a16="http://schemas.microsoft.com/office/drawing/2014/main" id="{B16867C5-1F42-7CC3-ECE0-AFB86914BF69}"/>
              </a:ext>
            </a:extLst>
          </p:cNvPr>
          <p:cNvSpPr txBox="1"/>
          <p:nvPr/>
        </p:nvSpPr>
        <p:spPr>
          <a:xfrm>
            <a:off x="0" y="6610282"/>
            <a:ext cx="2565126" cy="261610"/>
          </a:xfrm>
          <a:prstGeom prst="rect">
            <a:avLst/>
          </a:prstGeom>
          <a:noFill/>
        </p:spPr>
        <p:txBody>
          <a:bodyPr wrap="none" rtlCol="0">
            <a:spAutoFit/>
          </a:bodyPr>
          <a:lstStyle/>
          <a:p>
            <a:r>
              <a:rPr lang="en-GB" sz="1100"/>
              <a:t>Source: International Energy Agency (IEA)</a:t>
            </a:r>
          </a:p>
        </p:txBody>
      </p:sp>
    </p:spTree>
    <p:extLst>
      <p:ext uri="{BB962C8B-B14F-4D97-AF65-F5344CB8AC3E}">
        <p14:creationId xmlns:p14="http://schemas.microsoft.com/office/powerpoint/2010/main" val="24736118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9275820-45C2-7297-9C47-E6B640962459}"/>
              </a:ext>
            </a:extLst>
          </p:cNvPr>
          <p:cNvSpPr/>
          <p:nvPr/>
        </p:nvSpPr>
        <p:spPr>
          <a:xfrm>
            <a:off x="571512" y="3445875"/>
            <a:ext cx="5486388" cy="609599"/>
          </a:xfrm>
          <a:prstGeom prst="rect">
            <a:avLst/>
          </a:prstGeom>
          <a:solidFill>
            <a:srgbClr val="003C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 name="TextBox 2">
            <a:extLst>
              <a:ext uri="{FF2B5EF4-FFF2-40B4-BE49-F238E27FC236}">
                <a16:creationId xmlns:a16="http://schemas.microsoft.com/office/drawing/2014/main" id="{499CECE8-4BBC-E218-2A1C-A617E142DA9F}"/>
              </a:ext>
            </a:extLst>
          </p:cNvPr>
          <p:cNvSpPr txBox="1"/>
          <p:nvPr/>
        </p:nvSpPr>
        <p:spPr>
          <a:xfrm>
            <a:off x="784246" y="1788705"/>
            <a:ext cx="3928255" cy="2162130"/>
          </a:xfrm>
          <a:prstGeom prst="rect">
            <a:avLst/>
          </a:prstGeom>
          <a:noFill/>
        </p:spPr>
        <p:txBody>
          <a:bodyPr wrap="none" rtlCol="0">
            <a:spAutoFit/>
          </a:bodyPr>
          <a:lstStyle/>
          <a:p>
            <a:pPr marL="285750" indent="-285750">
              <a:spcAft>
                <a:spcPts val="2500"/>
              </a:spcAft>
              <a:buClr>
                <a:srgbClr val="003C61"/>
              </a:buClr>
              <a:buFont typeface="Wingdings" panose="05000000000000000000" pitchFamily="2" charset="2"/>
              <a:buChar char="§"/>
            </a:pPr>
            <a:r>
              <a:rPr lang="en-US" b="1" dirty="0">
                <a:solidFill>
                  <a:srgbClr val="003C61"/>
                </a:solidFill>
              </a:rPr>
              <a:t>Recent trends in the energy markets</a:t>
            </a:r>
          </a:p>
          <a:p>
            <a:pPr marL="285750" indent="-285750">
              <a:spcAft>
                <a:spcPts val="2500"/>
              </a:spcAft>
              <a:buClr>
                <a:srgbClr val="003C61"/>
              </a:buClr>
              <a:buFont typeface="Wingdings" panose="05000000000000000000" pitchFamily="2" charset="2"/>
              <a:buChar char="§"/>
            </a:pPr>
            <a:r>
              <a:rPr lang="en-US" b="1" dirty="0">
                <a:solidFill>
                  <a:srgbClr val="003C61"/>
                </a:solidFill>
              </a:rPr>
              <a:t>Heading into winter 2025/2026</a:t>
            </a:r>
          </a:p>
          <a:p>
            <a:pPr marL="285750" indent="-285750">
              <a:spcAft>
                <a:spcPts val="2500"/>
              </a:spcAft>
              <a:buClr>
                <a:srgbClr val="003C61"/>
              </a:buClr>
              <a:buFont typeface="Wingdings" panose="05000000000000000000" pitchFamily="2" charset="2"/>
              <a:buChar char="§"/>
            </a:pPr>
            <a:r>
              <a:rPr lang="en-US" b="1" dirty="0">
                <a:solidFill>
                  <a:srgbClr val="003C61"/>
                </a:solidFill>
              </a:rPr>
              <a:t>Long term outlook</a:t>
            </a:r>
          </a:p>
          <a:p>
            <a:pPr marL="285750" indent="-285750">
              <a:spcAft>
                <a:spcPts val="2500"/>
              </a:spcAft>
              <a:buClr>
                <a:srgbClr val="003C61"/>
              </a:buClr>
              <a:buFont typeface="Wingdings" panose="05000000000000000000" pitchFamily="2" charset="2"/>
              <a:buChar char="§"/>
            </a:pPr>
            <a:r>
              <a:rPr lang="en-US" b="1" dirty="0">
                <a:solidFill>
                  <a:srgbClr val="8345FE"/>
                </a:solidFill>
              </a:rPr>
              <a:t>ETS 1</a:t>
            </a:r>
            <a:r>
              <a:rPr lang="en-US" b="1" dirty="0">
                <a:solidFill>
                  <a:schemeClr val="bg1"/>
                </a:solidFill>
              </a:rPr>
              <a:t> &amp; ETS 2</a:t>
            </a:r>
          </a:p>
        </p:txBody>
      </p:sp>
    </p:spTree>
    <p:extLst>
      <p:ext uri="{BB962C8B-B14F-4D97-AF65-F5344CB8AC3E}">
        <p14:creationId xmlns:p14="http://schemas.microsoft.com/office/powerpoint/2010/main" val="19023020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hink-cell data - do not delete" hidden="1">
            <a:extLst>
              <a:ext uri="{FF2B5EF4-FFF2-40B4-BE49-F238E27FC236}">
                <a16:creationId xmlns:a16="http://schemas.microsoft.com/office/drawing/2014/main" id="{439C57FE-E9CA-8F94-82D1-D286B0409D68}"/>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3" name="think-cell data - do not delete" hidden="1">
                        <a:extLst>
                          <a:ext uri="{FF2B5EF4-FFF2-40B4-BE49-F238E27FC236}">
                            <a16:creationId xmlns:a16="http://schemas.microsoft.com/office/drawing/2014/main" id="{439C57FE-E9CA-8F94-82D1-D286B0409D6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0380DFC-6A79-13D8-B258-C2A69B092A7C}"/>
              </a:ext>
            </a:extLst>
          </p:cNvPr>
          <p:cNvSpPr>
            <a:spLocks noGrp="1"/>
          </p:cNvSpPr>
          <p:nvPr>
            <p:ph type="title"/>
          </p:nvPr>
        </p:nvSpPr>
        <p:spPr/>
        <p:txBody>
          <a:bodyPr vert="horz"/>
          <a:lstStyle/>
          <a:p>
            <a:r>
              <a:rPr lang="en-GB" dirty="0"/>
              <a:t>Emission trading system for large industry (ETS)</a:t>
            </a:r>
          </a:p>
        </p:txBody>
      </p:sp>
      <p:sp>
        <p:nvSpPr>
          <p:cNvPr id="3" name="Rectangle: Rounded Corners 9">
            <a:extLst>
              <a:ext uri="{FF2B5EF4-FFF2-40B4-BE49-F238E27FC236}">
                <a16:creationId xmlns:a16="http://schemas.microsoft.com/office/drawing/2014/main" id="{A17DC353-1F78-FF95-DB85-B8ADBA1358A6}"/>
              </a:ext>
            </a:extLst>
          </p:cNvPr>
          <p:cNvSpPr/>
          <p:nvPr/>
        </p:nvSpPr>
        <p:spPr>
          <a:xfrm>
            <a:off x="2018539" y="2927149"/>
            <a:ext cx="9875783" cy="2923876"/>
          </a:xfrm>
          <a:prstGeom prst="roundRect">
            <a:avLst>
              <a:gd name="adj" fmla="val 5716"/>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 name="Rectangle: Rounded Corners 10">
            <a:extLst>
              <a:ext uri="{FF2B5EF4-FFF2-40B4-BE49-F238E27FC236}">
                <a16:creationId xmlns:a16="http://schemas.microsoft.com/office/drawing/2014/main" id="{2D211A46-180F-E7CA-478C-4DA7D1CF6B5B}"/>
              </a:ext>
            </a:extLst>
          </p:cNvPr>
          <p:cNvSpPr/>
          <p:nvPr/>
        </p:nvSpPr>
        <p:spPr>
          <a:xfrm>
            <a:off x="446914" y="2927149"/>
            <a:ext cx="1800225" cy="2923876"/>
          </a:xfrm>
          <a:prstGeom prst="roundRect">
            <a:avLst>
              <a:gd name="adj" fmla="val 571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Calibri" panose="020F0502020204030204"/>
                <a:ea typeface="+mn-ea"/>
                <a:cs typeface="+mn-cs"/>
              </a:rPr>
              <a:t>Principle</a:t>
            </a:r>
          </a:p>
        </p:txBody>
      </p:sp>
      <p:sp>
        <p:nvSpPr>
          <p:cNvPr id="5" name="TextBox 11">
            <a:extLst>
              <a:ext uri="{FF2B5EF4-FFF2-40B4-BE49-F238E27FC236}">
                <a16:creationId xmlns:a16="http://schemas.microsoft.com/office/drawing/2014/main" id="{1338C7E6-A380-6900-7551-09860CDFE2A0}"/>
              </a:ext>
            </a:extLst>
          </p:cNvPr>
          <p:cNvSpPr txBox="1"/>
          <p:nvPr/>
        </p:nvSpPr>
        <p:spPr>
          <a:xfrm>
            <a:off x="2398533" y="2945469"/>
            <a:ext cx="9458191" cy="2923877"/>
          </a:xfrm>
          <a:prstGeom prst="rect">
            <a:avLst/>
          </a:prstGeom>
          <a:noFill/>
        </p:spPr>
        <p:txBody>
          <a:bodyPr wrap="square" rtlCol="0">
            <a:spAutoFit/>
          </a:bodyPr>
          <a:lstStyle/>
          <a:p>
            <a:pPr marL="182563" marR="0" lvl="0" indent="-182563" algn="l" defTabSz="914400" rtl="0" eaLnBrk="1" fontAlgn="auto" latinLnBrk="0" hangingPunct="1">
              <a:lnSpc>
                <a:spcPct val="100000"/>
              </a:lnSpc>
              <a:spcBef>
                <a:spcPts val="0"/>
              </a:spcBef>
              <a:spcAft>
                <a:spcPts val="400"/>
              </a:spcAft>
              <a:buClr>
                <a:srgbClr val="7030A0"/>
              </a:buClr>
              <a:buSzTx/>
              <a:buFont typeface="Wingdings" panose="05000000000000000000" pitchFamily="2" charset="2"/>
              <a:buChar char="§"/>
              <a:tabLst/>
              <a:defRPr/>
            </a:pPr>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Additional cost </a:t>
            </a: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for the </a:t>
            </a:r>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GHG emissions </a:t>
            </a: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from the </a:t>
            </a:r>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combustion of fossil fuels </a:t>
            </a: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for </a:t>
            </a:r>
          </a:p>
          <a:p>
            <a:pPr marL="639763" marR="0" lvl="1" indent="-182563" algn="l" defTabSz="914400" rtl="0" eaLnBrk="1" fontAlgn="auto" latinLnBrk="0" hangingPunct="1">
              <a:lnSpc>
                <a:spcPct val="100000"/>
              </a:lnSpc>
              <a:spcBef>
                <a:spcPts val="0"/>
              </a:spcBef>
              <a:spcAft>
                <a:spcPts val="4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10,000 installations in the energy sector and manufacturing industry</a:t>
            </a:r>
          </a:p>
          <a:p>
            <a:pPr marL="1096963" marR="0" lvl="2" indent="-182563" algn="l" defTabSz="914400" rtl="0" eaLnBrk="1" fontAlgn="auto" latinLnBrk="0" hangingPunct="1">
              <a:lnSpc>
                <a:spcPct val="100000"/>
              </a:lnSpc>
              <a:spcBef>
                <a:spcPts val="0"/>
              </a:spcBef>
              <a:spcAft>
                <a:spcPts val="4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Sites with a combined installed thermal capacity &gt;20 MW of units &gt;3 MW</a:t>
            </a:r>
          </a:p>
          <a:p>
            <a:pPr marL="639763" marR="0" lvl="1" indent="-182563" algn="l" defTabSz="914400" rtl="0" eaLnBrk="1" fontAlgn="auto" latinLnBrk="0" hangingPunct="1">
              <a:lnSpc>
                <a:spcPct val="100000"/>
              </a:lnSpc>
              <a:spcBef>
                <a:spcPts val="0"/>
              </a:spcBef>
              <a:spcAft>
                <a:spcPts val="4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Aviation </a:t>
            </a:r>
          </a:p>
          <a:p>
            <a:pPr marL="639763" marR="0" lvl="1" indent="-182563" algn="l" defTabSz="914400" rtl="0" eaLnBrk="1" fontAlgn="auto" latinLnBrk="0" hangingPunct="1">
              <a:lnSpc>
                <a:spcPct val="100000"/>
              </a:lnSpc>
              <a:spcBef>
                <a:spcPts val="0"/>
              </a:spcBef>
              <a:spcAft>
                <a:spcPts val="4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Maritime shipping gradually between 2024 and 2027</a:t>
            </a:r>
          </a:p>
          <a:p>
            <a:pPr marL="639763" marR="0" lvl="1" indent="-182563" algn="l" defTabSz="914400" rtl="0" eaLnBrk="1" fontAlgn="auto" latinLnBrk="0" hangingPunct="1">
              <a:lnSpc>
                <a:spcPct val="100000"/>
              </a:lnSpc>
              <a:spcBef>
                <a:spcPts val="0"/>
              </a:spcBef>
              <a:spcAft>
                <a:spcPts val="4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Municipal waste incineration from 2028 onwards with possible derogations until 2030 and subject to an EU impact assessment by 2026</a:t>
            </a:r>
          </a:p>
          <a:p>
            <a:pPr marL="182563" marR="0" lvl="0" indent="-182563" algn="l" defTabSz="914400" rtl="0" eaLnBrk="1" fontAlgn="auto" latinLnBrk="0" hangingPunct="1">
              <a:lnSpc>
                <a:spcPct val="100000"/>
              </a:lnSpc>
              <a:spcBef>
                <a:spcPts val="0"/>
              </a:spcBef>
              <a:spcAft>
                <a:spcPts val="400"/>
              </a:spcAft>
              <a:buClr>
                <a:srgbClr val="7030A0"/>
              </a:buClr>
              <a:buSzTx/>
              <a:buFont typeface="Wingdings" panose="05000000000000000000" pitchFamily="2" charset="2"/>
              <a:buChar char="§"/>
              <a:tabLst/>
              <a:defRPr/>
            </a:pPr>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Cap and trade system</a:t>
            </a:r>
          </a:p>
          <a:p>
            <a:pPr marL="639763" marR="0" lvl="1" indent="-182563" algn="l" defTabSz="914400" rtl="0" eaLnBrk="1" fontAlgn="auto" latinLnBrk="0" hangingPunct="1">
              <a:lnSpc>
                <a:spcPct val="100000"/>
              </a:lnSpc>
              <a:spcBef>
                <a:spcPts val="0"/>
              </a:spcBef>
              <a:spcAft>
                <a:spcPts val="4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Maximum emission allowances available (cap)</a:t>
            </a:r>
          </a:p>
          <a:p>
            <a:pPr marL="639763" marR="0" lvl="1" indent="-182563" algn="l" defTabSz="914400" rtl="0" eaLnBrk="1" fontAlgn="auto" latinLnBrk="0" hangingPunct="1">
              <a:lnSpc>
                <a:spcPct val="100000"/>
              </a:lnSpc>
              <a:spcBef>
                <a:spcPts val="0"/>
              </a:spcBef>
              <a:spcAft>
                <a:spcPts val="4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Allowances auctioned and traded (trade)</a:t>
            </a:r>
          </a:p>
          <a:p>
            <a:pPr marL="639763" marR="0" lvl="1" indent="-182563" algn="l" defTabSz="914400" rtl="0" eaLnBrk="1" fontAlgn="auto" latinLnBrk="0" hangingPunct="1">
              <a:lnSpc>
                <a:spcPct val="100000"/>
              </a:lnSpc>
              <a:spcBef>
                <a:spcPts val="0"/>
              </a:spcBef>
              <a:spcAft>
                <a:spcPts val="4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Demand and supply set the price for emission allowances (CO</a:t>
            </a:r>
            <a:r>
              <a:rPr kumimoji="0" lang="en-GB" sz="1400" b="0" i="0" u="none" strike="noStrike" kern="1200" cap="none" spc="0" normalizeH="0" baseline="-25000" noProof="0" dirty="0">
                <a:ln>
                  <a:noFill/>
                </a:ln>
                <a:solidFill>
                  <a:srgbClr val="000000"/>
                </a:solidFill>
                <a:effectLst/>
                <a:uLnTx/>
                <a:uFillTx/>
                <a:latin typeface="Calibri" panose="020F0502020204030204"/>
                <a:ea typeface="+mn-ea"/>
                <a:cs typeface="+mn-cs"/>
              </a:rPr>
              <a:t>2</a:t>
            </a: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-price)</a:t>
            </a:r>
          </a:p>
        </p:txBody>
      </p:sp>
      <p:sp>
        <p:nvSpPr>
          <p:cNvPr id="9" name="Rectangle: Rounded Corners 9">
            <a:extLst>
              <a:ext uri="{FF2B5EF4-FFF2-40B4-BE49-F238E27FC236}">
                <a16:creationId xmlns:a16="http://schemas.microsoft.com/office/drawing/2014/main" id="{7F2D269A-B620-2B40-89FF-FAEF5383109A}"/>
              </a:ext>
            </a:extLst>
          </p:cNvPr>
          <p:cNvSpPr/>
          <p:nvPr/>
        </p:nvSpPr>
        <p:spPr>
          <a:xfrm>
            <a:off x="2018539" y="2003224"/>
            <a:ext cx="9875783" cy="592836"/>
          </a:xfrm>
          <a:prstGeom prst="roundRect">
            <a:avLst>
              <a:gd name="adj" fmla="val 5716"/>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TextBox 11">
            <a:extLst>
              <a:ext uri="{FF2B5EF4-FFF2-40B4-BE49-F238E27FC236}">
                <a16:creationId xmlns:a16="http://schemas.microsoft.com/office/drawing/2014/main" id="{CBAF3484-7A52-CDB2-074C-62D0D7ADE566}"/>
              </a:ext>
            </a:extLst>
          </p:cNvPr>
          <p:cNvSpPr txBox="1"/>
          <p:nvPr/>
        </p:nvSpPr>
        <p:spPr>
          <a:xfrm>
            <a:off x="2398533" y="2021544"/>
            <a:ext cx="9458191" cy="574516"/>
          </a:xfrm>
          <a:prstGeom prst="rect">
            <a:avLst/>
          </a:prstGeom>
          <a:noFill/>
        </p:spPr>
        <p:txBody>
          <a:bodyPr wrap="square" rtlCol="0">
            <a:spAutoFit/>
          </a:bodyPr>
          <a:lstStyle/>
          <a:p>
            <a:pPr marL="182563" marR="0" lvl="0" indent="-182563" algn="l" defTabSz="914400" rtl="0" eaLnBrk="1" fontAlgn="auto" latinLnBrk="0" hangingPunct="1">
              <a:lnSpc>
                <a:spcPct val="100000"/>
              </a:lnSpc>
              <a:spcBef>
                <a:spcPts val="0"/>
              </a:spcBef>
              <a:spcAft>
                <a:spcPts val="4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Started in 2005</a:t>
            </a:r>
          </a:p>
          <a:p>
            <a:pPr marL="182563" marR="0" lvl="0" indent="-182563" algn="l" defTabSz="914400" rtl="0" eaLnBrk="1" fontAlgn="auto" latinLnBrk="0" hangingPunct="1">
              <a:lnSpc>
                <a:spcPct val="100000"/>
              </a:lnSpc>
              <a:spcBef>
                <a:spcPts val="0"/>
              </a:spcBef>
              <a:spcAft>
                <a:spcPts val="4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Currently in the first 5-year of the 4</a:t>
            </a:r>
            <a:r>
              <a:rPr kumimoji="0" lang="en-GB" sz="1400" b="0" i="0" u="none" strike="noStrike" kern="1200" cap="none" spc="0" normalizeH="0" baseline="30000" noProof="0" dirty="0">
                <a:ln>
                  <a:noFill/>
                </a:ln>
                <a:solidFill>
                  <a:srgbClr val="000000"/>
                </a:solidFill>
                <a:effectLst/>
                <a:uLnTx/>
                <a:uFillTx/>
                <a:latin typeface="Calibri" panose="020F0502020204030204"/>
                <a:ea typeface="+mn-ea"/>
                <a:cs typeface="+mn-cs"/>
              </a:rPr>
              <a:t>th</a:t>
            </a: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 trading period (2021-2030)</a:t>
            </a:r>
          </a:p>
        </p:txBody>
      </p:sp>
      <p:sp>
        <p:nvSpPr>
          <p:cNvPr id="11" name="Rectangle: Rounded Corners 10">
            <a:extLst>
              <a:ext uri="{FF2B5EF4-FFF2-40B4-BE49-F238E27FC236}">
                <a16:creationId xmlns:a16="http://schemas.microsoft.com/office/drawing/2014/main" id="{A2D7CD76-C3AB-306B-0712-2A64E40C44FA}"/>
              </a:ext>
            </a:extLst>
          </p:cNvPr>
          <p:cNvSpPr/>
          <p:nvPr/>
        </p:nvSpPr>
        <p:spPr>
          <a:xfrm>
            <a:off x="446914" y="2003224"/>
            <a:ext cx="1800225" cy="592836"/>
          </a:xfrm>
          <a:prstGeom prst="roundRect">
            <a:avLst>
              <a:gd name="adj" fmla="val 571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Calibri" panose="020F0502020204030204"/>
                <a:ea typeface="+mn-ea"/>
                <a:cs typeface="+mn-cs"/>
              </a:rPr>
              <a:t>Timing</a:t>
            </a:r>
          </a:p>
        </p:txBody>
      </p:sp>
      <p:sp>
        <p:nvSpPr>
          <p:cNvPr id="15" name="Rectangle: Rounded Corners 9">
            <a:extLst>
              <a:ext uri="{FF2B5EF4-FFF2-40B4-BE49-F238E27FC236}">
                <a16:creationId xmlns:a16="http://schemas.microsoft.com/office/drawing/2014/main" id="{1D16D36E-2819-955F-7F6B-3DD34C99661A}"/>
              </a:ext>
            </a:extLst>
          </p:cNvPr>
          <p:cNvSpPr/>
          <p:nvPr/>
        </p:nvSpPr>
        <p:spPr>
          <a:xfrm>
            <a:off x="2018539" y="1107874"/>
            <a:ext cx="9875783" cy="592836"/>
          </a:xfrm>
          <a:prstGeom prst="roundRect">
            <a:avLst>
              <a:gd name="adj" fmla="val 5716"/>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6" name="TextBox 11">
            <a:extLst>
              <a:ext uri="{FF2B5EF4-FFF2-40B4-BE49-F238E27FC236}">
                <a16:creationId xmlns:a16="http://schemas.microsoft.com/office/drawing/2014/main" id="{544973E2-05F1-0607-F117-C001C351499F}"/>
              </a:ext>
            </a:extLst>
          </p:cNvPr>
          <p:cNvSpPr txBox="1"/>
          <p:nvPr/>
        </p:nvSpPr>
        <p:spPr>
          <a:xfrm>
            <a:off x="2398533" y="1250019"/>
            <a:ext cx="9458191" cy="307777"/>
          </a:xfrm>
          <a:prstGeom prst="rect">
            <a:avLst/>
          </a:prstGeom>
          <a:noFill/>
        </p:spPr>
        <p:txBody>
          <a:bodyPr wrap="square" rtlCol="0">
            <a:spAutoFit/>
          </a:bodyPr>
          <a:lstStyle/>
          <a:p>
            <a:pPr marL="182563" marR="0" lvl="0" indent="-182563" algn="l" defTabSz="914400" rtl="0" eaLnBrk="1" fontAlgn="auto" latinLnBrk="0" hangingPunct="1">
              <a:lnSpc>
                <a:spcPct val="100000"/>
              </a:lnSpc>
              <a:spcBef>
                <a:spcPts val="0"/>
              </a:spcBef>
              <a:spcAft>
                <a:spcPts val="400"/>
              </a:spcAft>
              <a:buClr>
                <a:srgbClr val="7030A0"/>
              </a:buClr>
              <a:buSzTx/>
              <a:buFont typeface="Wingdings" panose="05000000000000000000" pitchFamily="2" charset="2"/>
              <a:buChar char="§"/>
              <a:tabLst/>
              <a:defRPr/>
            </a:pPr>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Reduce emissions </a:t>
            </a: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in energy and large manufacturing industry by </a:t>
            </a:r>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-62%</a:t>
            </a: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 This is down from -43% due to Fit-for-55 package.</a:t>
            </a:r>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 </a:t>
            </a:r>
          </a:p>
        </p:txBody>
      </p:sp>
      <p:sp>
        <p:nvSpPr>
          <p:cNvPr id="17" name="Rectangle: Rounded Corners 10">
            <a:extLst>
              <a:ext uri="{FF2B5EF4-FFF2-40B4-BE49-F238E27FC236}">
                <a16:creationId xmlns:a16="http://schemas.microsoft.com/office/drawing/2014/main" id="{A25D02C7-03A3-5233-D756-8F6A07A45D78}"/>
              </a:ext>
            </a:extLst>
          </p:cNvPr>
          <p:cNvSpPr/>
          <p:nvPr/>
        </p:nvSpPr>
        <p:spPr>
          <a:xfrm>
            <a:off x="446914" y="1107874"/>
            <a:ext cx="1800225" cy="592836"/>
          </a:xfrm>
          <a:prstGeom prst="roundRect">
            <a:avLst>
              <a:gd name="adj" fmla="val 571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Calibri" panose="020F0502020204030204"/>
                <a:ea typeface="+mn-ea"/>
                <a:cs typeface="+mn-cs"/>
              </a:rPr>
              <a:t>Goal</a:t>
            </a:r>
          </a:p>
        </p:txBody>
      </p:sp>
    </p:spTree>
    <p:extLst>
      <p:ext uri="{BB962C8B-B14F-4D97-AF65-F5344CB8AC3E}">
        <p14:creationId xmlns:p14="http://schemas.microsoft.com/office/powerpoint/2010/main" val="4481660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hink-cell data - do not delete" hidden="1">
            <a:extLst>
              <a:ext uri="{FF2B5EF4-FFF2-40B4-BE49-F238E27FC236}">
                <a16:creationId xmlns:a16="http://schemas.microsoft.com/office/drawing/2014/main" id="{439C57FE-E9CA-8F94-82D1-D286B0409D68}"/>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3" name="think-cell data - do not delete" hidden="1">
                        <a:extLst>
                          <a:ext uri="{FF2B5EF4-FFF2-40B4-BE49-F238E27FC236}">
                            <a16:creationId xmlns:a16="http://schemas.microsoft.com/office/drawing/2014/main" id="{439C57FE-E9CA-8F94-82D1-D286B0409D6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Rectangle: Rounded Corners 9">
            <a:extLst>
              <a:ext uri="{FF2B5EF4-FFF2-40B4-BE49-F238E27FC236}">
                <a16:creationId xmlns:a16="http://schemas.microsoft.com/office/drawing/2014/main" id="{1489F03E-5B47-C405-4432-77AC297DCCCD}"/>
              </a:ext>
            </a:extLst>
          </p:cNvPr>
          <p:cNvSpPr/>
          <p:nvPr/>
        </p:nvSpPr>
        <p:spPr>
          <a:xfrm>
            <a:off x="2018539" y="1107874"/>
            <a:ext cx="9875783" cy="2357422"/>
          </a:xfrm>
          <a:prstGeom prst="roundRect">
            <a:avLst>
              <a:gd name="adj" fmla="val 5716"/>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extBox 11">
            <a:extLst>
              <a:ext uri="{FF2B5EF4-FFF2-40B4-BE49-F238E27FC236}">
                <a16:creationId xmlns:a16="http://schemas.microsoft.com/office/drawing/2014/main" id="{6B771FF9-A8A4-2DCB-47E9-C937190F85E5}"/>
              </a:ext>
            </a:extLst>
          </p:cNvPr>
          <p:cNvSpPr txBox="1"/>
          <p:nvPr/>
        </p:nvSpPr>
        <p:spPr>
          <a:xfrm>
            <a:off x="2398533" y="1126194"/>
            <a:ext cx="9458191" cy="2339102"/>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4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Each year, participants must </a:t>
            </a:r>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surrender a number of certificates in line with their emissions</a:t>
            </a:r>
          </a:p>
          <a:p>
            <a:pPr marL="285750" marR="0" lvl="0" indent="-285750" algn="l" defTabSz="914400" rtl="0" eaLnBrk="1" fontAlgn="auto" latinLnBrk="0" hangingPunct="1">
              <a:lnSpc>
                <a:spcPct val="100000"/>
              </a:lnSpc>
              <a:spcBef>
                <a:spcPts val="0"/>
              </a:spcBef>
              <a:spcAft>
                <a:spcPts val="4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Depending on the industry, participants receive </a:t>
            </a:r>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free allowances </a:t>
            </a: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based on a benchmark (product specific, heat, fuel) with technological developments</a:t>
            </a:r>
          </a:p>
          <a:p>
            <a:pPr marL="742950" marR="0" lvl="1" indent="-285750" algn="l" defTabSz="914400" rtl="0" eaLnBrk="1" fontAlgn="auto" latinLnBrk="0" hangingPunct="1">
              <a:lnSpc>
                <a:spcPct val="100000"/>
              </a:lnSpc>
              <a:spcBef>
                <a:spcPts val="0"/>
              </a:spcBef>
              <a:spcAft>
                <a:spcPts val="4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Industries in risk of carbon leakage receive 100% allowances, others 30%</a:t>
            </a:r>
          </a:p>
          <a:p>
            <a:pPr marL="742950" marR="0" lvl="1" indent="-285750" algn="l" defTabSz="914400" rtl="0" eaLnBrk="1" fontAlgn="auto" latinLnBrk="0" hangingPunct="1">
              <a:lnSpc>
                <a:spcPct val="100000"/>
              </a:lnSpc>
              <a:spcBef>
                <a:spcPts val="0"/>
              </a:spcBef>
              <a:spcAft>
                <a:spcPts val="4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Industries in the carbon border adjustment mechanism (CBAM) see their free allowances gradually being replaced by a carbon border tax (cement, iron and steel, aluminium, fertilizers, electricity, and hydrogen)</a:t>
            </a:r>
          </a:p>
          <a:p>
            <a:pPr marL="285750" marR="0" lvl="0" indent="-285750" algn="l" defTabSz="914400" rtl="0" eaLnBrk="1" fontAlgn="auto" latinLnBrk="0" hangingPunct="1">
              <a:lnSpc>
                <a:spcPct val="100000"/>
              </a:lnSpc>
              <a:spcBef>
                <a:spcPts val="0"/>
              </a:spcBef>
              <a:spcAft>
                <a:spcPts val="4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Certificates can be bought on the CO</a:t>
            </a:r>
            <a:r>
              <a:rPr kumimoji="0" lang="en-GB" sz="1400" b="0" i="0" u="none" strike="noStrike" kern="1200" cap="none" spc="0" normalizeH="0" baseline="-25000" noProof="0" dirty="0">
                <a:ln>
                  <a:noFill/>
                </a:ln>
                <a:solidFill>
                  <a:srgbClr val="000000"/>
                </a:solidFill>
                <a:effectLst/>
                <a:uLnTx/>
                <a:uFillTx/>
                <a:latin typeface="Calibri" panose="020F0502020204030204"/>
                <a:ea typeface="+mn-ea"/>
                <a:cs typeface="+mn-cs"/>
              </a:rPr>
              <a:t>2</a:t>
            </a: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-market</a:t>
            </a:r>
          </a:p>
          <a:p>
            <a:pPr marL="285750" marR="0" lvl="0" indent="-285750" algn="l" defTabSz="914400" rtl="0" eaLnBrk="1" fontAlgn="auto" latinLnBrk="0" hangingPunct="1">
              <a:lnSpc>
                <a:spcPct val="100000"/>
              </a:lnSpc>
              <a:spcBef>
                <a:spcPts val="0"/>
              </a:spcBef>
              <a:spcAft>
                <a:spcPts val="4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Unused certificates are stored in an ETS-register</a:t>
            </a:r>
          </a:p>
          <a:p>
            <a:pPr marL="285750" marR="0" lvl="0" indent="-285750" algn="l" defTabSz="914400" rtl="0" eaLnBrk="1" fontAlgn="auto" latinLnBrk="0" hangingPunct="1">
              <a:lnSpc>
                <a:spcPct val="100000"/>
              </a:lnSpc>
              <a:spcBef>
                <a:spcPts val="0"/>
              </a:spcBef>
              <a:spcAft>
                <a:spcPts val="4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The </a:t>
            </a:r>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quantity</a:t>
            </a: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 of allowances will </a:t>
            </a:r>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decrease annually</a:t>
            </a: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 By 2039, there will be no more allowances issued.</a:t>
            </a:r>
          </a:p>
        </p:txBody>
      </p:sp>
      <p:sp>
        <p:nvSpPr>
          <p:cNvPr id="8" name="Rectangle: Rounded Corners 10">
            <a:extLst>
              <a:ext uri="{FF2B5EF4-FFF2-40B4-BE49-F238E27FC236}">
                <a16:creationId xmlns:a16="http://schemas.microsoft.com/office/drawing/2014/main" id="{FAB779D4-F1D3-2EB2-7151-9A5671F2F9DF}"/>
              </a:ext>
            </a:extLst>
          </p:cNvPr>
          <p:cNvSpPr/>
          <p:nvPr/>
        </p:nvSpPr>
        <p:spPr>
          <a:xfrm>
            <a:off x="446914" y="1107874"/>
            <a:ext cx="1800225" cy="2357422"/>
          </a:xfrm>
          <a:prstGeom prst="roundRect">
            <a:avLst>
              <a:gd name="adj" fmla="val 571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Calibri" panose="020F0502020204030204"/>
                <a:ea typeface="+mn-ea"/>
                <a:cs typeface="+mn-cs"/>
              </a:rPr>
              <a:t>Allowances</a:t>
            </a:r>
          </a:p>
        </p:txBody>
      </p:sp>
      <p:sp>
        <p:nvSpPr>
          <p:cNvPr id="2" name="Titel 1">
            <a:extLst>
              <a:ext uri="{FF2B5EF4-FFF2-40B4-BE49-F238E27FC236}">
                <a16:creationId xmlns:a16="http://schemas.microsoft.com/office/drawing/2014/main" id="{00380DFC-6A79-13D8-B258-C2A69B092A7C}"/>
              </a:ext>
            </a:extLst>
          </p:cNvPr>
          <p:cNvSpPr>
            <a:spLocks noGrp="1"/>
          </p:cNvSpPr>
          <p:nvPr>
            <p:ph type="title"/>
          </p:nvPr>
        </p:nvSpPr>
        <p:spPr/>
        <p:txBody>
          <a:bodyPr vert="horz"/>
          <a:lstStyle/>
          <a:p>
            <a:r>
              <a:rPr lang="en-GB" dirty="0"/>
              <a:t>Emission trading system for large industry (ETS)</a:t>
            </a:r>
          </a:p>
        </p:txBody>
      </p:sp>
      <p:graphicFrame>
        <p:nvGraphicFramePr>
          <p:cNvPr id="16" name="Grafiek 15">
            <a:extLst>
              <a:ext uri="{FF2B5EF4-FFF2-40B4-BE49-F238E27FC236}">
                <a16:creationId xmlns:a16="http://schemas.microsoft.com/office/drawing/2014/main" id="{7463857F-052B-05D2-9DA9-045F6B576807}"/>
              </a:ext>
            </a:extLst>
          </p:cNvPr>
          <p:cNvGraphicFramePr/>
          <p:nvPr/>
        </p:nvGraphicFramePr>
        <p:xfrm>
          <a:off x="2212974" y="3581400"/>
          <a:ext cx="5454651" cy="3195108"/>
        </p:xfrm>
        <a:graphic>
          <a:graphicData uri="http://schemas.openxmlformats.org/drawingml/2006/chart">
            <c:chart xmlns:c="http://schemas.openxmlformats.org/drawingml/2006/chart" xmlns:r="http://schemas.openxmlformats.org/officeDocument/2006/relationships" r:id="rId6"/>
          </a:graphicData>
        </a:graphic>
      </p:graphicFrame>
      <p:sp>
        <p:nvSpPr>
          <p:cNvPr id="17" name="Rectangle: Rounded Corners 9">
            <a:extLst>
              <a:ext uri="{FF2B5EF4-FFF2-40B4-BE49-F238E27FC236}">
                <a16:creationId xmlns:a16="http://schemas.microsoft.com/office/drawing/2014/main" id="{D887C532-B991-E004-0921-37E5629E662A}"/>
              </a:ext>
            </a:extLst>
          </p:cNvPr>
          <p:cNvSpPr/>
          <p:nvPr/>
        </p:nvSpPr>
        <p:spPr>
          <a:xfrm>
            <a:off x="7924800" y="4467226"/>
            <a:ext cx="2752726" cy="1311476"/>
          </a:xfrm>
          <a:prstGeom prst="roundRect">
            <a:avLst>
              <a:gd name="adj" fmla="val 5716"/>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8" name="TextBox 11">
            <a:extLst>
              <a:ext uri="{FF2B5EF4-FFF2-40B4-BE49-F238E27FC236}">
                <a16:creationId xmlns:a16="http://schemas.microsoft.com/office/drawing/2014/main" id="{877E5F2B-B584-99A2-4BA0-AC7B04D2D679}"/>
              </a:ext>
            </a:extLst>
          </p:cNvPr>
          <p:cNvSpPr txBox="1"/>
          <p:nvPr/>
        </p:nvSpPr>
        <p:spPr>
          <a:xfrm>
            <a:off x="7989708" y="4510959"/>
            <a:ext cx="2725917" cy="1220847"/>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400"/>
              </a:spcAft>
              <a:buClr>
                <a:srgbClr val="7030A0"/>
              </a:buClr>
              <a:buSzTx/>
              <a:buFont typeface="Wingdings" panose="05000000000000000000" pitchFamily="2" charset="2"/>
              <a:buChar char="§"/>
              <a:tabLst/>
              <a:defRPr/>
            </a:pP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2021-2023: -2,2% per year</a:t>
            </a:r>
          </a:p>
          <a:p>
            <a:pPr marL="285750" marR="0" lvl="0" indent="-285750" algn="l" defTabSz="914400" rtl="0" eaLnBrk="1" fontAlgn="auto" latinLnBrk="0" hangingPunct="1">
              <a:lnSpc>
                <a:spcPct val="100000"/>
              </a:lnSpc>
              <a:spcBef>
                <a:spcPts val="0"/>
              </a:spcBef>
              <a:spcAft>
                <a:spcPts val="400"/>
              </a:spcAft>
              <a:buClr>
                <a:srgbClr val="7030A0"/>
              </a:buClr>
              <a:buSzTx/>
              <a:buFont typeface="Wingdings" panose="05000000000000000000" pitchFamily="2" charset="2"/>
              <a:buChar char="§"/>
              <a:tabLst/>
              <a:defRPr/>
            </a:pP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2024-2027: -4,3% per year</a:t>
            </a:r>
          </a:p>
          <a:p>
            <a:pPr marL="285750" marR="0" lvl="0" indent="-285750" algn="l" defTabSz="914400" rtl="0" eaLnBrk="1" fontAlgn="auto" latinLnBrk="0" hangingPunct="1">
              <a:lnSpc>
                <a:spcPct val="100000"/>
              </a:lnSpc>
              <a:spcBef>
                <a:spcPts val="0"/>
              </a:spcBef>
              <a:spcAft>
                <a:spcPts val="400"/>
              </a:spcAft>
              <a:buClr>
                <a:srgbClr val="7030A0"/>
              </a:buClr>
              <a:buSzTx/>
              <a:buFont typeface="Wingdings" panose="05000000000000000000" pitchFamily="2" charset="2"/>
              <a:buChar char="§"/>
              <a:tabLst/>
              <a:defRPr/>
            </a:pP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2028-…: -4,4% per year</a:t>
            </a:r>
          </a:p>
          <a:p>
            <a:pPr marL="285750" marR="0" lvl="0" indent="-285750" algn="l" defTabSz="914400" rtl="0" eaLnBrk="1" fontAlgn="auto" latinLnBrk="0" hangingPunct="1">
              <a:lnSpc>
                <a:spcPct val="100000"/>
              </a:lnSpc>
              <a:spcBef>
                <a:spcPts val="0"/>
              </a:spcBef>
              <a:spcAft>
                <a:spcPts val="400"/>
              </a:spcAft>
              <a:buClr>
                <a:srgbClr val="7030A0"/>
              </a:buClr>
              <a:buSzTx/>
              <a:buFont typeface="Wingdings" panose="05000000000000000000" pitchFamily="2" charset="2"/>
              <a:buChar char="§"/>
              <a:tabLst/>
              <a:defRPr/>
            </a:pP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One-off reduction in 2024: -90 Mt</a:t>
            </a:r>
          </a:p>
          <a:p>
            <a:pPr marL="285750" marR="0" lvl="0" indent="-285750" algn="l" defTabSz="914400" rtl="0" eaLnBrk="1" fontAlgn="auto" latinLnBrk="0" hangingPunct="1">
              <a:lnSpc>
                <a:spcPct val="100000"/>
              </a:lnSpc>
              <a:spcBef>
                <a:spcPts val="0"/>
              </a:spcBef>
              <a:spcAft>
                <a:spcPts val="400"/>
              </a:spcAft>
              <a:buClr>
                <a:srgbClr val="7030A0"/>
              </a:buClr>
              <a:buSzTx/>
              <a:buFont typeface="Wingdings" panose="05000000000000000000" pitchFamily="2" charset="2"/>
              <a:buChar char="§"/>
              <a:tabLst/>
              <a:defRPr/>
            </a:pP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One-off reduction in 2026: -27 Mt</a:t>
            </a:r>
          </a:p>
        </p:txBody>
      </p:sp>
    </p:spTree>
    <p:extLst>
      <p:ext uri="{BB962C8B-B14F-4D97-AF65-F5344CB8AC3E}">
        <p14:creationId xmlns:p14="http://schemas.microsoft.com/office/powerpoint/2010/main" val="334046995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281361-FAAD-4F66-BA42-2EBFE7323505}"/>
              </a:ext>
            </a:extLst>
          </p:cNvPr>
          <p:cNvSpPr>
            <a:spLocks noGrp="1"/>
          </p:cNvSpPr>
          <p:nvPr>
            <p:ph type="title"/>
          </p:nvPr>
        </p:nvSpPr>
        <p:spPr>
          <a:xfrm>
            <a:off x="224145" y="5244"/>
            <a:ext cx="9018809" cy="710647"/>
          </a:xfrm>
        </p:spPr>
        <p:txBody>
          <a:bodyPr>
            <a:normAutofit/>
          </a:bodyPr>
          <a:lstStyle/>
          <a:p>
            <a:r>
              <a:rPr lang="en-US"/>
              <a:t>CO2 price evolutions</a:t>
            </a:r>
            <a:endParaRPr lang="nl-NL"/>
          </a:p>
        </p:txBody>
      </p:sp>
      <p:sp>
        <p:nvSpPr>
          <p:cNvPr id="4" name="TextBox 3">
            <a:extLst>
              <a:ext uri="{FF2B5EF4-FFF2-40B4-BE49-F238E27FC236}">
                <a16:creationId xmlns:a16="http://schemas.microsoft.com/office/drawing/2014/main" id="{DC16DDA1-9630-4886-A579-445162C24EF7}"/>
              </a:ext>
            </a:extLst>
          </p:cNvPr>
          <p:cNvSpPr txBox="1"/>
          <p:nvPr/>
        </p:nvSpPr>
        <p:spPr>
          <a:xfrm>
            <a:off x="274944" y="712243"/>
            <a:ext cx="796481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BE" sz="1600" b="0" i="0" u="none" strike="noStrike" kern="1200" cap="none" spc="0" normalizeH="0" baseline="0" noProof="0" dirty="0">
                <a:ln>
                  <a:noFill/>
                </a:ln>
                <a:solidFill>
                  <a:prstClr val="white">
                    <a:lumMod val="50000"/>
                  </a:prstClr>
                </a:solidFill>
                <a:effectLst/>
                <a:uLnTx/>
                <a:uFillTx/>
                <a:latin typeface="Calibri" panose="020F0502020204030204"/>
                <a:ea typeface="+mn-ea"/>
                <a:cs typeface="+mn-cs"/>
              </a:rPr>
              <a:t>EUR per </a:t>
            </a:r>
            <a:r>
              <a:rPr kumimoji="0" lang="nl-BE" sz="1600" b="0" i="0" u="none" strike="noStrike" kern="1200" cap="none" spc="0" normalizeH="0" baseline="0" noProof="0" dirty="0" err="1">
                <a:ln>
                  <a:noFill/>
                </a:ln>
                <a:solidFill>
                  <a:prstClr val="white">
                    <a:lumMod val="50000"/>
                  </a:prstClr>
                </a:solidFill>
                <a:effectLst/>
                <a:uLnTx/>
                <a:uFillTx/>
                <a:latin typeface="Calibri" panose="020F0502020204030204"/>
                <a:ea typeface="+mn-ea"/>
                <a:cs typeface="+mn-cs"/>
              </a:rPr>
              <a:t>Tonne</a:t>
            </a:r>
            <a:r>
              <a:rPr kumimoji="0" lang="nl-BE" sz="1600" b="0" i="0" u="none" strike="noStrike" kern="1200" cap="none" spc="0" normalizeH="0" baseline="0" noProof="0" dirty="0">
                <a:ln>
                  <a:noFill/>
                </a:ln>
                <a:solidFill>
                  <a:prstClr val="white">
                    <a:lumMod val="50000"/>
                  </a:prstClr>
                </a:solidFill>
                <a:effectLst/>
                <a:uLnTx/>
                <a:uFillTx/>
                <a:latin typeface="Calibri" panose="020F0502020204030204"/>
                <a:ea typeface="+mn-ea"/>
                <a:cs typeface="+mn-cs"/>
              </a:rPr>
              <a:t>; </a:t>
            </a:r>
            <a:r>
              <a:rPr kumimoji="0" lang="nl-BE" sz="1600" b="0" i="0" u="none" strike="noStrike" kern="1200" cap="none" spc="0" normalizeH="0" baseline="0" noProof="0" dirty="0" err="1">
                <a:ln>
                  <a:noFill/>
                </a:ln>
                <a:solidFill>
                  <a:prstClr val="white">
                    <a:lumMod val="50000"/>
                  </a:prstClr>
                </a:solidFill>
                <a:effectLst/>
                <a:uLnTx/>
                <a:uFillTx/>
                <a:latin typeface="Calibri" panose="020F0502020204030204"/>
                <a:ea typeface="+mn-ea"/>
                <a:cs typeface="+mn-cs"/>
              </a:rPr>
              <a:t>daily</a:t>
            </a:r>
            <a:r>
              <a:rPr kumimoji="0" lang="nl-BE" sz="1600" b="0" i="0" u="none" strike="noStrike" kern="1200" cap="none" spc="0" normalizeH="0" baseline="0" noProof="0" dirty="0">
                <a:ln>
                  <a:noFill/>
                </a:ln>
                <a:solidFill>
                  <a:prstClr val="white">
                    <a:lumMod val="50000"/>
                  </a:prstClr>
                </a:solidFill>
                <a:effectLst/>
                <a:uLnTx/>
                <a:uFillTx/>
                <a:latin typeface="Calibri" panose="020F0502020204030204"/>
                <a:ea typeface="+mn-ea"/>
                <a:cs typeface="+mn-cs"/>
              </a:rPr>
              <a:t> </a:t>
            </a:r>
            <a:r>
              <a:rPr kumimoji="0" lang="nl-BE" sz="1600" b="0" i="0" u="none" strike="noStrike" kern="1200" cap="none" spc="0" normalizeH="0" baseline="0" noProof="0" dirty="0" err="1">
                <a:ln>
                  <a:noFill/>
                </a:ln>
                <a:solidFill>
                  <a:prstClr val="white">
                    <a:lumMod val="50000"/>
                  </a:prstClr>
                </a:solidFill>
                <a:effectLst/>
                <a:uLnTx/>
                <a:uFillTx/>
                <a:latin typeface="Calibri" panose="020F0502020204030204"/>
                <a:ea typeface="+mn-ea"/>
                <a:cs typeface="+mn-cs"/>
              </a:rPr>
              <a:t>prices</a:t>
            </a:r>
            <a:r>
              <a:rPr kumimoji="0" lang="nl-BE" sz="1600" b="0" i="0" u="none" strike="noStrike" kern="1200" cap="none" spc="0" normalizeH="0" baseline="0" noProof="0" dirty="0">
                <a:ln>
                  <a:noFill/>
                </a:ln>
                <a:solidFill>
                  <a:prstClr val="white">
                    <a:lumMod val="50000"/>
                  </a:prstClr>
                </a:solidFill>
                <a:effectLst/>
                <a:uLnTx/>
                <a:uFillTx/>
                <a:latin typeface="Calibri" panose="020F0502020204030204"/>
                <a:ea typeface="+mn-ea"/>
                <a:cs typeface="+mn-cs"/>
              </a:rPr>
              <a:t> of CO2 </a:t>
            </a:r>
            <a:r>
              <a:rPr kumimoji="0" lang="nl-BE" sz="1600" b="0" i="0" u="none" strike="noStrike" kern="1200" cap="none" spc="0" normalizeH="0" baseline="0" noProof="0" dirty="0" err="1">
                <a:ln>
                  <a:noFill/>
                </a:ln>
                <a:solidFill>
                  <a:prstClr val="white">
                    <a:lumMod val="50000"/>
                  </a:prstClr>
                </a:solidFill>
                <a:effectLst/>
                <a:uLnTx/>
                <a:uFillTx/>
                <a:latin typeface="Calibri" panose="020F0502020204030204"/>
                <a:ea typeface="+mn-ea"/>
                <a:cs typeface="+mn-cs"/>
              </a:rPr>
              <a:t>for</a:t>
            </a:r>
            <a:r>
              <a:rPr kumimoji="0" lang="nl-BE" sz="1600" b="0" i="0" u="none" strike="noStrike" kern="1200" cap="none" spc="0" normalizeH="0" baseline="0" noProof="0" dirty="0">
                <a:ln>
                  <a:noFill/>
                </a:ln>
                <a:solidFill>
                  <a:prstClr val="white">
                    <a:lumMod val="50000"/>
                  </a:prstClr>
                </a:solidFill>
                <a:effectLst/>
                <a:uLnTx/>
                <a:uFillTx/>
                <a:latin typeface="Calibri" panose="020F0502020204030204"/>
                <a:ea typeface="+mn-ea"/>
                <a:cs typeface="+mn-cs"/>
              </a:rPr>
              <a:t> CAL26, CAL27 </a:t>
            </a:r>
            <a:r>
              <a:rPr kumimoji="0" lang="nl-BE" sz="1600" b="0" i="0" u="none" strike="noStrike" kern="1200" cap="none" spc="0" normalizeH="0" baseline="0" noProof="0" dirty="0" err="1">
                <a:ln>
                  <a:noFill/>
                </a:ln>
                <a:solidFill>
                  <a:prstClr val="white">
                    <a:lumMod val="50000"/>
                  </a:prstClr>
                </a:solidFill>
                <a:effectLst/>
                <a:uLnTx/>
                <a:uFillTx/>
                <a:latin typeface="Calibri" panose="020F0502020204030204"/>
                <a:ea typeface="+mn-ea"/>
                <a:cs typeface="+mn-cs"/>
              </a:rPr>
              <a:t>and</a:t>
            </a:r>
            <a:r>
              <a:rPr kumimoji="0" lang="nl-BE" sz="1600" b="0" i="0" u="none" strike="noStrike" kern="1200" cap="none" spc="0" normalizeH="0" baseline="0" noProof="0" dirty="0">
                <a:ln>
                  <a:noFill/>
                </a:ln>
                <a:solidFill>
                  <a:prstClr val="white">
                    <a:lumMod val="50000"/>
                  </a:prstClr>
                </a:solidFill>
                <a:effectLst/>
                <a:uLnTx/>
                <a:uFillTx/>
                <a:latin typeface="Calibri" panose="020F0502020204030204"/>
                <a:ea typeface="+mn-ea"/>
                <a:cs typeface="+mn-cs"/>
              </a:rPr>
              <a:t> CAL28</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BE" sz="1600" b="0" i="0" u="none" strike="noStrike" kern="1200" cap="none" spc="0" normalizeH="0" baseline="0" noProof="0" dirty="0">
              <a:ln>
                <a:noFill/>
              </a:ln>
              <a:solidFill>
                <a:prstClr val="white">
                  <a:lumMod val="50000"/>
                </a:prstClr>
              </a:solidFill>
              <a:effectLst/>
              <a:uLnTx/>
              <a:uFillTx/>
              <a:latin typeface="Calibri" panose="020F0502020204030204"/>
              <a:ea typeface="+mn-ea"/>
              <a:cs typeface="+mn-cs"/>
            </a:endParaRPr>
          </a:p>
        </p:txBody>
      </p:sp>
      <p:pic>
        <p:nvPicPr>
          <p:cNvPr id="3" name="Afbeelding 2">
            <a:extLst>
              <a:ext uri="{FF2B5EF4-FFF2-40B4-BE49-F238E27FC236}">
                <a16:creationId xmlns:a16="http://schemas.microsoft.com/office/drawing/2014/main" id="{727CF10A-88FB-531B-12E7-CA363A1C0439}"/>
              </a:ext>
            </a:extLst>
          </p:cNvPr>
          <p:cNvPicPr>
            <a:picLocks noChangeAspect="1"/>
          </p:cNvPicPr>
          <p:nvPr/>
        </p:nvPicPr>
        <p:blipFill>
          <a:blip r:embed="rId2"/>
          <a:stretch>
            <a:fillRect/>
          </a:stretch>
        </p:blipFill>
        <p:spPr>
          <a:xfrm>
            <a:off x="481097" y="1121464"/>
            <a:ext cx="11229805" cy="4615072"/>
          </a:xfrm>
          <a:prstGeom prst="rect">
            <a:avLst/>
          </a:prstGeom>
        </p:spPr>
      </p:pic>
    </p:spTree>
    <p:extLst>
      <p:ext uri="{BB962C8B-B14F-4D97-AF65-F5344CB8AC3E}">
        <p14:creationId xmlns:p14="http://schemas.microsoft.com/office/powerpoint/2010/main" val="220259873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63ECD5-100E-9297-4C88-F7CC11B0800F}"/>
              </a:ext>
            </a:extLst>
          </p:cNvPr>
          <p:cNvSpPr>
            <a:spLocks noGrp="1"/>
          </p:cNvSpPr>
          <p:nvPr>
            <p:ph type="title"/>
          </p:nvPr>
        </p:nvSpPr>
        <p:spPr/>
        <p:txBody>
          <a:bodyPr/>
          <a:lstStyle/>
          <a:p>
            <a:r>
              <a:rPr lang="en-US" dirty="0"/>
              <a:t>No </a:t>
            </a:r>
            <a:r>
              <a:rPr lang="en-US"/>
              <a:t>structural decrease </a:t>
            </a:r>
            <a:r>
              <a:rPr lang="en-US" dirty="0"/>
              <a:t>in EUA prices after compliance deadline</a:t>
            </a:r>
            <a:endParaRPr lang="en-BE" dirty="0"/>
          </a:p>
        </p:txBody>
      </p:sp>
      <p:graphicFrame>
        <p:nvGraphicFramePr>
          <p:cNvPr id="5" name="Chart 4">
            <a:extLst>
              <a:ext uri="{FF2B5EF4-FFF2-40B4-BE49-F238E27FC236}">
                <a16:creationId xmlns:a16="http://schemas.microsoft.com/office/drawing/2014/main" id="{ECAB37C0-DE18-980A-97EE-2A8ADB69DF7B}"/>
              </a:ext>
            </a:extLst>
          </p:cNvPr>
          <p:cNvGraphicFramePr/>
          <p:nvPr/>
        </p:nvGraphicFramePr>
        <p:xfrm>
          <a:off x="258233" y="1570572"/>
          <a:ext cx="5537200" cy="4267203"/>
        </p:xfrm>
        <a:graphic>
          <a:graphicData uri="http://schemas.openxmlformats.org/drawingml/2006/chart">
            <c:chart xmlns:c="http://schemas.openxmlformats.org/drawingml/2006/chart" xmlns:r="http://schemas.openxmlformats.org/officeDocument/2006/relationships" r:id="rId3"/>
          </a:graphicData>
        </a:graphic>
      </p:graphicFrame>
      <p:cxnSp>
        <p:nvCxnSpPr>
          <p:cNvPr id="7" name="Straight Connector 6">
            <a:extLst>
              <a:ext uri="{FF2B5EF4-FFF2-40B4-BE49-F238E27FC236}">
                <a16:creationId xmlns:a16="http://schemas.microsoft.com/office/drawing/2014/main" id="{32FE6F15-811F-4B15-71C3-B773069B2952}"/>
              </a:ext>
            </a:extLst>
          </p:cNvPr>
          <p:cNvCxnSpPr>
            <a:cxnSpLocks/>
          </p:cNvCxnSpPr>
          <p:nvPr/>
        </p:nvCxnSpPr>
        <p:spPr>
          <a:xfrm>
            <a:off x="3158070" y="1938874"/>
            <a:ext cx="0" cy="3272362"/>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C24E6174-A105-423C-B869-5CACB307A531}"/>
              </a:ext>
            </a:extLst>
          </p:cNvPr>
          <p:cNvCxnSpPr/>
          <p:nvPr/>
        </p:nvCxnSpPr>
        <p:spPr>
          <a:xfrm>
            <a:off x="711202" y="5096943"/>
            <a:ext cx="2362200" cy="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A3A124A7-966E-E640-D07C-488CBE8EA1EB}"/>
              </a:ext>
            </a:extLst>
          </p:cNvPr>
          <p:cNvSpPr txBox="1"/>
          <p:nvPr/>
        </p:nvSpPr>
        <p:spPr>
          <a:xfrm>
            <a:off x="554572" y="4819944"/>
            <a:ext cx="2627066"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lumMod val="50000"/>
                    <a:lumOff val="50000"/>
                  </a:prstClr>
                </a:solidFill>
                <a:effectLst/>
                <a:uLnTx/>
                <a:uFillTx/>
                <a:latin typeface="Calibri" panose="020F0502020204030204"/>
                <a:ea typeface="+mn-ea"/>
                <a:cs typeface="+mn-cs"/>
              </a:rPr>
              <a:t>15 trading days leading up to deadline</a:t>
            </a:r>
            <a:endParaRPr kumimoji="0" lang="en-BE" sz="1200" b="1" i="0" u="none" strike="noStrike" kern="1200" cap="none" spc="0" normalizeH="0" baseline="0" noProof="0" dirty="0">
              <a:ln>
                <a:noFill/>
              </a:ln>
              <a:solidFill>
                <a:prstClr val="black">
                  <a:lumMod val="50000"/>
                  <a:lumOff val="50000"/>
                </a:prstClr>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30836794-AA7A-5D46-9615-58DEF0D74CB2}"/>
              </a:ext>
            </a:extLst>
          </p:cNvPr>
          <p:cNvSpPr txBox="1"/>
          <p:nvPr/>
        </p:nvSpPr>
        <p:spPr>
          <a:xfrm>
            <a:off x="2180167" y="1629609"/>
            <a:ext cx="2201339" cy="461665"/>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lumMod val="50000"/>
                    <a:lumOff val="50000"/>
                  </a:prstClr>
                </a:solidFill>
                <a:effectLst/>
                <a:uLnTx/>
                <a:uFillTx/>
                <a:latin typeface="Calibri" panose="020F0502020204030204"/>
                <a:ea typeface="+mn-ea"/>
                <a:cs typeface="+mn-cs"/>
              </a:rPr>
              <a:t>Day 0 = Annual ETS compliance deadline for EUA surrendering</a:t>
            </a:r>
            <a:endParaRPr kumimoji="0" lang="en-BE" sz="1200" b="1" i="0" u="none" strike="noStrike" kern="1200" cap="none" spc="0" normalizeH="0" baseline="0" noProof="0" dirty="0">
              <a:ln>
                <a:noFill/>
              </a:ln>
              <a:solidFill>
                <a:prstClr val="black">
                  <a:lumMod val="50000"/>
                  <a:lumOff val="50000"/>
                </a:prstClr>
              </a:solidFill>
              <a:effectLst/>
              <a:uLnTx/>
              <a:uFillTx/>
              <a:latin typeface="Calibri" panose="020F0502020204030204"/>
              <a:ea typeface="+mn-ea"/>
              <a:cs typeface="+mn-cs"/>
            </a:endParaRPr>
          </a:p>
        </p:txBody>
      </p:sp>
      <p:cxnSp>
        <p:nvCxnSpPr>
          <p:cNvPr id="17" name="Straight Arrow Connector 16">
            <a:extLst>
              <a:ext uri="{FF2B5EF4-FFF2-40B4-BE49-F238E27FC236}">
                <a16:creationId xmlns:a16="http://schemas.microsoft.com/office/drawing/2014/main" id="{96A4730F-8875-C616-CE4C-82A0CF332B06}"/>
              </a:ext>
            </a:extLst>
          </p:cNvPr>
          <p:cNvCxnSpPr/>
          <p:nvPr/>
        </p:nvCxnSpPr>
        <p:spPr>
          <a:xfrm>
            <a:off x="3318939" y="5096943"/>
            <a:ext cx="2362200" cy="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6495F2CE-A73B-0027-141E-14EE3318C850}"/>
              </a:ext>
            </a:extLst>
          </p:cNvPr>
          <p:cNvSpPr txBox="1"/>
          <p:nvPr/>
        </p:nvSpPr>
        <p:spPr>
          <a:xfrm>
            <a:off x="3246969" y="4819944"/>
            <a:ext cx="2090444"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lumMod val="50000"/>
                    <a:lumOff val="50000"/>
                  </a:prstClr>
                </a:solidFill>
                <a:effectLst/>
                <a:uLnTx/>
                <a:uFillTx/>
                <a:latin typeface="Calibri" panose="020F0502020204030204"/>
                <a:ea typeface="+mn-ea"/>
                <a:cs typeface="+mn-cs"/>
              </a:rPr>
              <a:t>15 trading days after deadline</a:t>
            </a:r>
            <a:endParaRPr kumimoji="0" lang="en-BE" sz="1200" b="1" i="0" u="none" strike="noStrike" kern="1200" cap="none" spc="0" normalizeH="0" baseline="0" noProof="0" dirty="0">
              <a:ln>
                <a:noFill/>
              </a:ln>
              <a:solidFill>
                <a:prstClr val="black">
                  <a:lumMod val="50000"/>
                  <a:lumOff val="50000"/>
                </a:prstClr>
              </a:solidFill>
              <a:effectLst/>
              <a:uLnTx/>
              <a:uFillTx/>
              <a:latin typeface="Calibri" panose="020F0502020204030204"/>
              <a:ea typeface="+mn-ea"/>
              <a:cs typeface="+mn-cs"/>
            </a:endParaRPr>
          </a:p>
        </p:txBody>
      </p:sp>
      <p:sp>
        <p:nvSpPr>
          <p:cNvPr id="19" name="TextBox 18">
            <a:extLst>
              <a:ext uri="{FF2B5EF4-FFF2-40B4-BE49-F238E27FC236}">
                <a16:creationId xmlns:a16="http://schemas.microsoft.com/office/drawing/2014/main" id="{B56B18FA-B425-BFFC-53B0-DFB7C927E019}"/>
              </a:ext>
            </a:extLst>
          </p:cNvPr>
          <p:cNvSpPr txBox="1"/>
          <p:nvPr/>
        </p:nvSpPr>
        <p:spPr>
          <a:xfrm>
            <a:off x="156635" y="753536"/>
            <a:ext cx="10832517" cy="49244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lumMod val="50000"/>
                    <a:lumOff val="50000"/>
                  </a:prstClr>
                </a:solidFill>
                <a:effectLst/>
                <a:uLnTx/>
                <a:uFillTx/>
                <a:latin typeface="Calibri" panose="020F0502020204030204"/>
                <a:ea typeface="+mn-ea"/>
                <a:cs typeface="+mn-cs"/>
              </a:rPr>
              <a:t>Normalized EUA price levels; 100 = EUA price on the annual ETS compliance deadline for EUA surrendering (for each year the normalization was repeated)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lumMod val="50000"/>
                    <a:lumOff val="50000"/>
                  </a:prstClr>
                </a:solidFill>
                <a:effectLst/>
                <a:uLnTx/>
                <a:uFillTx/>
                <a:latin typeface="Calibri" panose="020F0502020204030204"/>
                <a:ea typeface="+mn-ea"/>
                <a:cs typeface="+mn-cs"/>
              </a:rPr>
              <a:t>X axis shows trading days before and after compliance deadline (which is day 0); Y axis shows normalized EUA prices with compliance deadline price set at 100</a:t>
            </a:r>
            <a:endParaRPr kumimoji="0" lang="en-BE" sz="1300" b="0" i="0" u="none" strike="noStrike" kern="1200" cap="none" spc="0" normalizeH="0" baseline="0" noProof="0" dirty="0">
              <a:ln>
                <a:noFill/>
              </a:ln>
              <a:solidFill>
                <a:prstClr val="black">
                  <a:lumMod val="50000"/>
                  <a:lumOff val="50000"/>
                </a:prstClr>
              </a:solidFill>
              <a:effectLst/>
              <a:uLnTx/>
              <a:uFillTx/>
              <a:latin typeface="Calibri" panose="020F0502020204030204"/>
              <a:ea typeface="+mn-ea"/>
              <a:cs typeface="+mn-cs"/>
            </a:endParaRPr>
          </a:p>
        </p:txBody>
      </p:sp>
      <p:graphicFrame>
        <p:nvGraphicFramePr>
          <p:cNvPr id="35" name="Chart 34">
            <a:extLst>
              <a:ext uri="{FF2B5EF4-FFF2-40B4-BE49-F238E27FC236}">
                <a16:creationId xmlns:a16="http://schemas.microsoft.com/office/drawing/2014/main" id="{C3833016-228B-A29D-6C8F-8FEB0B3015E5}"/>
              </a:ext>
            </a:extLst>
          </p:cNvPr>
          <p:cNvGraphicFramePr/>
          <p:nvPr/>
        </p:nvGraphicFramePr>
        <p:xfrm>
          <a:off x="6222998" y="1570572"/>
          <a:ext cx="5537200" cy="4267203"/>
        </p:xfrm>
        <a:graphic>
          <a:graphicData uri="http://schemas.openxmlformats.org/drawingml/2006/chart">
            <c:chart xmlns:c="http://schemas.openxmlformats.org/drawingml/2006/chart" xmlns:r="http://schemas.openxmlformats.org/officeDocument/2006/relationships" r:id="rId4"/>
          </a:graphicData>
        </a:graphic>
      </p:graphicFrame>
      <p:cxnSp>
        <p:nvCxnSpPr>
          <p:cNvPr id="36" name="Straight Connector 35">
            <a:extLst>
              <a:ext uri="{FF2B5EF4-FFF2-40B4-BE49-F238E27FC236}">
                <a16:creationId xmlns:a16="http://schemas.microsoft.com/office/drawing/2014/main" id="{700B212A-475B-F286-C335-B14C517D21F5}"/>
              </a:ext>
            </a:extLst>
          </p:cNvPr>
          <p:cNvCxnSpPr>
            <a:cxnSpLocks/>
          </p:cNvCxnSpPr>
          <p:nvPr/>
        </p:nvCxnSpPr>
        <p:spPr>
          <a:xfrm>
            <a:off x="9131304" y="1930408"/>
            <a:ext cx="0" cy="3272362"/>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31BB304E-E779-1382-62A9-77F441ED9DC5}"/>
              </a:ext>
            </a:extLst>
          </p:cNvPr>
          <p:cNvCxnSpPr/>
          <p:nvPr/>
        </p:nvCxnSpPr>
        <p:spPr>
          <a:xfrm>
            <a:off x="6709833" y="5096943"/>
            <a:ext cx="2362200" cy="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FDA45E55-149E-F19A-DE37-E5C3CCBEDBDF}"/>
              </a:ext>
            </a:extLst>
          </p:cNvPr>
          <p:cNvSpPr txBox="1"/>
          <p:nvPr/>
        </p:nvSpPr>
        <p:spPr>
          <a:xfrm>
            <a:off x="6553203" y="4819944"/>
            <a:ext cx="2627066"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lumMod val="50000"/>
                    <a:lumOff val="50000"/>
                  </a:prstClr>
                </a:solidFill>
                <a:effectLst/>
                <a:uLnTx/>
                <a:uFillTx/>
                <a:latin typeface="Calibri" panose="020F0502020204030204"/>
                <a:ea typeface="+mn-ea"/>
                <a:cs typeface="+mn-cs"/>
              </a:rPr>
              <a:t>15 trading days leading up to deadline</a:t>
            </a:r>
            <a:endParaRPr kumimoji="0" lang="en-BE" sz="1200" b="1" i="0" u="none" strike="noStrike" kern="1200" cap="none" spc="0" normalizeH="0" baseline="0" noProof="0" dirty="0">
              <a:ln>
                <a:noFill/>
              </a:ln>
              <a:solidFill>
                <a:prstClr val="black">
                  <a:lumMod val="50000"/>
                  <a:lumOff val="50000"/>
                </a:prstClr>
              </a:solidFill>
              <a:effectLst/>
              <a:uLnTx/>
              <a:uFillTx/>
              <a:latin typeface="Calibri" panose="020F0502020204030204"/>
              <a:ea typeface="+mn-ea"/>
              <a:cs typeface="+mn-cs"/>
            </a:endParaRPr>
          </a:p>
        </p:txBody>
      </p:sp>
      <p:sp>
        <p:nvSpPr>
          <p:cNvPr id="39" name="TextBox 38">
            <a:extLst>
              <a:ext uri="{FF2B5EF4-FFF2-40B4-BE49-F238E27FC236}">
                <a16:creationId xmlns:a16="http://schemas.microsoft.com/office/drawing/2014/main" id="{DD9716CB-71A8-8F85-409E-ABC6C3E6901D}"/>
              </a:ext>
            </a:extLst>
          </p:cNvPr>
          <p:cNvSpPr txBox="1"/>
          <p:nvPr/>
        </p:nvSpPr>
        <p:spPr>
          <a:xfrm>
            <a:off x="8183033" y="1621143"/>
            <a:ext cx="2243671" cy="461665"/>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lumMod val="50000"/>
                    <a:lumOff val="50000"/>
                  </a:prstClr>
                </a:solidFill>
                <a:effectLst/>
                <a:uLnTx/>
                <a:uFillTx/>
                <a:latin typeface="Calibri" panose="020F0502020204030204"/>
                <a:ea typeface="+mn-ea"/>
                <a:cs typeface="+mn-cs"/>
              </a:rPr>
              <a:t>Day 0 = Annual ETS compliance deadline for EUA surrendering</a:t>
            </a:r>
            <a:endParaRPr kumimoji="0" lang="en-BE" sz="1200" b="1" i="0" u="none" strike="noStrike" kern="1200" cap="none" spc="0" normalizeH="0" baseline="0" noProof="0" dirty="0">
              <a:ln>
                <a:noFill/>
              </a:ln>
              <a:solidFill>
                <a:prstClr val="black">
                  <a:lumMod val="50000"/>
                  <a:lumOff val="50000"/>
                </a:prstClr>
              </a:solidFill>
              <a:effectLst/>
              <a:uLnTx/>
              <a:uFillTx/>
              <a:latin typeface="Calibri" panose="020F0502020204030204"/>
              <a:ea typeface="+mn-ea"/>
              <a:cs typeface="+mn-cs"/>
            </a:endParaRPr>
          </a:p>
        </p:txBody>
      </p:sp>
      <p:cxnSp>
        <p:nvCxnSpPr>
          <p:cNvPr id="40" name="Straight Arrow Connector 39">
            <a:extLst>
              <a:ext uri="{FF2B5EF4-FFF2-40B4-BE49-F238E27FC236}">
                <a16:creationId xmlns:a16="http://schemas.microsoft.com/office/drawing/2014/main" id="{33B91FD2-66B6-165C-37DE-FAA0F0BB8909}"/>
              </a:ext>
            </a:extLst>
          </p:cNvPr>
          <p:cNvCxnSpPr/>
          <p:nvPr/>
        </p:nvCxnSpPr>
        <p:spPr>
          <a:xfrm>
            <a:off x="9283704" y="5096943"/>
            <a:ext cx="2362200" cy="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5210DD8A-955F-456A-3799-90A7DF345E9F}"/>
              </a:ext>
            </a:extLst>
          </p:cNvPr>
          <p:cNvSpPr txBox="1"/>
          <p:nvPr/>
        </p:nvSpPr>
        <p:spPr>
          <a:xfrm>
            <a:off x="9211734" y="4819944"/>
            <a:ext cx="2090444"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lumMod val="50000"/>
                    <a:lumOff val="50000"/>
                  </a:prstClr>
                </a:solidFill>
                <a:effectLst/>
                <a:uLnTx/>
                <a:uFillTx/>
                <a:latin typeface="Calibri" panose="020F0502020204030204"/>
                <a:ea typeface="+mn-ea"/>
                <a:cs typeface="+mn-cs"/>
              </a:rPr>
              <a:t>15 trading days after deadline</a:t>
            </a:r>
            <a:endParaRPr kumimoji="0" lang="en-BE" sz="1200" b="1" i="0" u="none" strike="noStrike" kern="1200" cap="none" spc="0" normalizeH="0" baseline="0" noProof="0" dirty="0">
              <a:ln>
                <a:noFill/>
              </a:ln>
              <a:solidFill>
                <a:prstClr val="black">
                  <a:lumMod val="50000"/>
                  <a:lumOff val="50000"/>
                </a:prstClr>
              </a:solidFill>
              <a:effectLst/>
              <a:uLnTx/>
              <a:uFillTx/>
              <a:latin typeface="Calibri" panose="020F0502020204030204"/>
              <a:ea typeface="+mn-ea"/>
              <a:cs typeface="+mn-cs"/>
            </a:endParaRPr>
          </a:p>
        </p:txBody>
      </p:sp>
      <p:sp>
        <p:nvSpPr>
          <p:cNvPr id="42" name="Rectangle 41">
            <a:extLst>
              <a:ext uri="{FF2B5EF4-FFF2-40B4-BE49-F238E27FC236}">
                <a16:creationId xmlns:a16="http://schemas.microsoft.com/office/drawing/2014/main" id="{FEE816F4-94C1-1EA6-199F-890A9E3C3176}"/>
              </a:ext>
            </a:extLst>
          </p:cNvPr>
          <p:cNvSpPr/>
          <p:nvPr/>
        </p:nvSpPr>
        <p:spPr>
          <a:xfrm>
            <a:off x="325967" y="1312334"/>
            <a:ext cx="5401733" cy="279402"/>
          </a:xfrm>
          <a:prstGeom prst="rect">
            <a:avLst/>
          </a:prstGeom>
          <a:solidFill>
            <a:srgbClr val="8445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prstClr val="white"/>
                </a:solidFill>
                <a:effectLst/>
                <a:uLnTx/>
                <a:uFillTx/>
                <a:latin typeface="Calibri" panose="020F0502020204030204"/>
                <a:ea typeface="+mn-ea"/>
                <a:cs typeface="+mn-cs"/>
              </a:rPr>
              <a:t>Individual years breakdown</a:t>
            </a:r>
            <a:endParaRPr kumimoji="0" lang="en-BE" sz="15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3" name="Rectangle 42">
            <a:extLst>
              <a:ext uri="{FF2B5EF4-FFF2-40B4-BE49-F238E27FC236}">
                <a16:creationId xmlns:a16="http://schemas.microsoft.com/office/drawing/2014/main" id="{38485F99-3831-B641-8F1C-2D7768897854}"/>
              </a:ext>
            </a:extLst>
          </p:cNvPr>
          <p:cNvSpPr/>
          <p:nvPr/>
        </p:nvSpPr>
        <p:spPr>
          <a:xfrm>
            <a:off x="6290731" y="1312334"/>
            <a:ext cx="5401733" cy="279402"/>
          </a:xfrm>
          <a:prstGeom prst="rect">
            <a:avLst/>
          </a:prstGeom>
          <a:solidFill>
            <a:srgbClr val="8445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prstClr val="white"/>
                </a:solidFill>
                <a:effectLst/>
                <a:uLnTx/>
                <a:uFillTx/>
                <a:latin typeface="Calibri" panose="020F0502020204030204"/>
                <a:ea typeface="+mn-ea"/>
                <a:cs typeface="+mn-cs"/>
              </a:rPr>
              <a:t>Average of 2018-2024 period</a:t>
            </a:r>
            <a:endParaRPr kumimoji="0" lang="en-BE" sz="15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4" name="Rectangle: Rounded Corners 43">
            <a:extLst>
              <a:ext uri="{FF2B5EF4-FFF2-40B4-BE49-F238E27FC236}">
                <a16:creationId xmlns:a16="http://schemas.microsoft.com/office/drawing/2014/main" id="{55D1F987-5C58-8022-CBB8-C3797885E3D4}"/>
              </a:ext>
            </a:extLst>
          </p:cNvPr>
          <p:cNvSpPr/>
          <p:nvPr/>
        </p:nvSpPr>
        <p:spPr>
          <a:xfrm>
            <a:off x="325967" y="5858944"/>
            <a:ext cx="11569700" cy="897455"/>
          </a:xfrm>
          <a:prstGeom prst="roundRect">
            <a:avLst>
              <a:gd name="adj" fmla="val 13189"/>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5" name="TextBox 44">
            <a:extLst>
              <a:ext uri="{FF2B5EF4-FFF2-40B4-BE49-F238E27FC236}">
                <a16:creationId xmlns:a16="http://schemas.microsoft.com/office/drawing/2014/main" id="{BC91C230-FAAC-72CC-782F-459E85D1EF8C}"/>
              </a:ext>
            </a:extLst>
          </p:cNvPr>
          <p:cNvSpPr txBox="1"/>
          <p:nvPr/>
        </p:nvSpPr>
        <p:spPr>
          <a:xfrm>
            <a:off x="376887" y="5890180"/>
            <a:ext cx="11315577" cy="77457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500"/>
              </a:spcAft>
              <a:buClr>
                <a:srgbClr val="8445FF"/>
              </a:buClr>
              <a:buSzTx/>
              <a:buFontTx/>
              <a:buNone/>
              <a:tabLst/>
              <a:defRPr/>
            </a:pPr>
            <a:r>
              <a:rPr kumimoji="0" lang="en-US" sz="1200" b="1" i="0" u="none" strike="noStrike" kern="1200" cap="none" spc="0" normalizeH="0" baseline="0" noProof="0" dirty="0">
                <a:ln>
                  <a:noFill/>
                </a:ln>
                <a:solidFill>
                  <a:prstClr val="black"/>
                </a:solidFill>
                <a:effectLst/>
                <a:uLnTx/>
                <a:uFillTx/>
                <a:latin typeface="Calibri" panose="020F0502020204030204"/>
                <a:ea typeface="+mn-ea"/>
                <a:cs typeface="+mn-cs"/>
              </a:rPr>
              <a:t>No structural declining trend in EUA prices after compliance deadline has passed: </a:t>
            </a:r>
          </a:p>
          <a:p>
            <a:pPr marL="177800" marR="0" lvl="0" indent="-177800" algn="l" defTabSz="914400" rtl="0" eaLnBrk="1" fontAlgn="auto" latinLnBrk="0" hangingPunct="1">
              <a:lnSpc>
                <a:spcPct val="100000"/>
              </a:lnSpc>
              <a:spcBef>
                <a:spcPts val="0"/>
              </a:spcBef>
              <a:spcAft>
                <a:spcPts val="500"/>
              </a:spcAft>
              <a:buClr>
                <a:srgbClr val="8445FF"/>
              </a:buClr>
              <a:buSzTx/>
              <a:buFont typeface="Wingdings" panose="05000000000000000000" pitchFamily="2" charset="2"/>
              <a:buChar char="§"/>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Average 2018-24 data indicate an increase of 5% in the 15 trading days after the deadline (note: overall price trend in 2018-24 was also positive, possibly amplifying this effect)</a:t>
            </a:r>
          </a:p>
          <a:p>
            <a:pPr marL="177800" marR="0" lvl="0" indent="-177800" algn="l" defTabSz="914400" rtl="0" eaLnBrk="1" fontAlgn="auto" latinLnBrk="0" hangingPunct="1">
              <a:lnSpc>
                <a:spcPct val="100000"/>
              </a:lnSpc>
              <a:spcBef>
                <a:spcPts val="0"/>
              </a:spcBef>
              <a:spcAft>
                <a:spcPts val="500"/>
              </a:spcAft>
              <a:buClr>
                <a:srgbClr val="8445FF"/>
              </a:buClr>
              <a:buSzTx/>
              <a:buFont typeface="Wingdings" panose="05000000000000000000" pitchFamily="2" charset="2"/>
              <a:buChar char="§"/>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Only in 2 of the 6 years analyzed, there was a price drop in the 15 trading days after the deadline (maximum price drop was 5%)</a:t>
            </a:r>
            <a:endParaRPr kumimoji="0" lang="en-BE"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645707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587750-56A6-4DFB-2196-9EB4CF1086D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56932B3-AE9D-9818-8DF6-755E1ED211FB}"/>
              </a:ext>
            </a:extLst>
          </p:cNvPr>
          <p:cNvSpPr>
            <a:spLocks noGrp="1"/>
          </p:cNvSpPr>
          <p:nvPr>
            <p:ph type="title"/>
          </p:nvPr>
        </p:nvSpPr>
        <p:spPr>
          <a:xfrm>
            <a:off x="164662" y="14769"/>
            <a:ext cx="9813305" cy="710647"/>
          </a:xfrm>
        </p:spPr>
        <p:txBody>
          <a:bodyPr/>
          <a:lstStyle/>
          <a:p>
            <a:r>
              <a:rPr lang="en-US"/>
              <a:t>Correlation between EUA prices and positions by investment funds</a:t>
            </a:r>
            <a:endParaRPr lang="en-BE"/>
          </a:p>
        </p:txBody>
      </p:sp>
      <p:sp>
        <p:nvSpPr>
          <p:cNvPr id="6" name="TextBox 5">
            <a:extLst>
              <a:ext uri="{FF2B5EF4-FFF2-40B4-BE49-F238E27FC236}">
                <a16:creationId xmlns:a16="http://schemas.microsoft.com/office/drawing/2014/main" id="{326E84FE-1B64-CF3A-571E-220E01830959}"/>
              </a:ext>
            </a:extLst>
          </p:cNvPr>
          <p:cNvSpPr txBox="1"/>
          <p:nvPr/>
        </p:nvSpPr>
        <p:spPr>
          <a:xfrm>
            <a:off x="164662" y="996752"/>
            <a:ext cx="1556009" cy="4924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a:ln>
                  <a:noFill/>
                </a:ln>
                <a:solidFill>
                  <a:srgbClr val="8445FF"/>
                </a:solidFill>
                <a:effectLst/>
                <a:uLnTx/>
                <a:uFillTx/>
                <a:latin typeface="Calibri" panose="020F0502020204030204"/>
                <a:ea typeface="+mn-ea"/>
                <a:cs typeface="+mn-cs"/>
              </a:rPr>
              <a:t>EUR/Ton;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a:ln>
                  <a:noFill/>
                </a:ln>
                <a:solidFill>
                  <a:srgbClr val="8445FF"/>
                </a:solidFill>
                <a:effectLst/>
                <a:uLnTx/>
                <a:uFillTx/>
                <a:latin typeface="Calibri" panose="020F0502020204030204"/>
                <a:ea typeface="+mn-ea"/>
                <a:cs typeface="+mn-cs"/>
              </a:rPr>
              <a:t>EUA price</a:t>
            </a:r>
            <a:endParaRPr kumimoji="0" lang="en-BE" sz="1300" b="0" i="0" u="none" strike="noStrike" kern="1200" cap="none" spc="0" normalizeH="0" baseline="0" noProof="0">
              <a:ln>
                <a:noFill/>
              </a:ln>
              <a:solidFill>
                <a:srgbClr val="8445FF"/>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2B20E631-85AE-B1EC-A626-3E9B8B1DB807}"/>
              </a:ext>
            </a:extLst>
          </p:cNvPr>
          <p:cNvSpPr txBox="1"/>
          <p:nvPr/>
        </p:nvSpPr>
        <p:spPr>
          <a:xfrm>
            <a:off x="4931833" y="922523"/>
            <a:ext cx="2857067" cy="492443"/>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a:ln>
                  <a:noFill/>
                </a:ln>
                <a:solidFill>
                  <a:prstClr val="black"/>
                </a:solidFill>
                <a:effectLst/>
                <a:uLnTx/>
                <a:uFillTx/>
                <a:latin typeface="Calibri" panose="020F0502020204030204"/>
                <a:ea typeface="+mn-ea"/>
                <a:cs typeface="+mn-cs"/>
              </a:rPr>
              <a:t>Mt; Long and Short EUA </a:t>
            </a:r>
            <a:br>
              <a:rPr kumimoji="0" lang="en-US" sz="13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en-US" sz="1300" b="0" i="0" u="none" strike="noStrike" kern="1200" cap="none" spc="0" normalizeH="0" baseline="0" noProof="0">
                <a:ln>
                  <a:noFill/>
                </a:ln>
                <a:solidFill>
                  <a:prstClr val="black"/>
                </a:solidFill>
                <a:effectLst/>
                <a:uLnTx/>
                <a:uFillTx/>
                <a:latin typeface="Calibri" panose="020F0502020204030204"/>
                <a:ea typeface="+mn-ea"/>
                <a:cs typeface="+mn-cs"/>
              </a:rPr>
              <a:t>positions by investment funds</a:t>
            </a:r>
            <a:endParaRPr kumimoji="0" lang="en-BE"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aphicFrame>
        <p:nvGraphicFramePr>
          <p:cNvPr id="3" name="Chart 2">
            <a:extLst>
              <a:ext uri="{FF2B5EF4-FFF2-40B4-BE49-F238E27FC236}">
                <a16:creationId xmlns:a16="http://schemas.microsoft.com/office/drawing/2014/main" id="{59469E1E-9A2F-6FC4-F378-E6F64B8A4392}"/>
              </a:ext>
            </a:extLst>
          </p:cNvPr>
          <p:cNvGraphicFramePr/>
          <p:nvPr/>
        </p:nvGraphicFramePr>
        <p:xfrm>
          <a:off x="164662" y="1489196"/>
          <a:ext cx="7624238" cy="4780371"/>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8A93C2C7-763D-686F-E5CD-504866403091}"/>
              </a:ext>
            </a:extLst>
          </p:cNvPr>
          <p:cNvSpPr txBox="1"/>
          <p:nvPr/>
        </p:nvSpPr>
        <p:spPr>
          <a:xfrm>
            <a:off x="0" y="6451604"/>
            <a:ext cx="3765774" cy="43088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black"/>
                </a:solidFill>
                <a:effectLst/>
                <a:uLnTx/>
                <a:uFillTx/>
                <a:latin typeface="Calibri" panose="020F0502020204030204"/>
                <a:ea typeface="+mn-ea"/>
                <a:cs typeface="+mn-cs"/>
              </a:rPr>
              <a:t>Note: Compliance buyers includes also commercial enterprises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black"/>
                </a:solidFill>
                <a:effectLst/>
                <a:uLnTx/>
                <a:uFillTx/>
                <a:latin typeface="Calibri" panose="020F0502020204030204"/>
                <a:ea typeface="+mn-ea"/>
                <a:cs typeface="+mn-cs"/>
              </a:rPr>
              <a:t>Source: EU Commission data, ICE, EEX</a:t>
            </a:r>
            <a:endParaRPr kumimoji="0" lang="en-BE"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649200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F7A195-71B7-F080-6AE9-FF27BD550B81}"/>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D28A3EF9-773C-CE68-33AD-04D149F78DF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5" name="think-cell data - do not delete" hidden="1">
                        <a:extLst>
                          <a:ext uri="{FF2B5EF4-FFF2-40B4-BE49-F238E27FC236}">
                            <a16:creationId xmlns:a16="http://schemas.microsoft.com/office/drawing/2014/main" id="{D28A3EF9-773C-CE68-33AD-04D149F78DF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5D2B857B-5CA1-A554-0B37-D4EF19BE51A7}"/>
              </a:ext>
            </a:extLst>
          </p:cNvPr>
          <p:cNvSpPr>
            <a:spLocks noGrp="1"/>
          </p:cNvSpPr>
          <p:nvPr>
            <p:ph type="title"/>
          </p:nvPr>
        </p:nvSpPr>
        <p:spPr/>
        <p:txBody>
          <a:bodyPr vert="horz"/>
          <a:lstStyle/>
          <a:p>
            <a:r>
              <a:rPr lang="fr-BE" err="1"/>
              <a:t>Latest</a:t>
            </a:r>
            <a:r>
              <a:rPr lang="fr-BE"/>
              <a:t> CO</a:t>
            </a:r>
            <a:r>
              <a:rPr lang="fr-BE" baseline="-25000"/>
              <a:t>2</a:t>
            </a:r>
            <a:r>
              <a:rPr lang="fr-BE"/>
              <a:t> </a:t>
            </a:r>
            <a:r>
              <a:rPr lang="fr-BE" err="1"/>
              <a:t>price</a:t>
            </a:r>
            <a:r>
              <a:rPr lang="fr-BE"/>
              <a:t> projections in EU ETS</a:t>
            </a:r>
            <a:endParaRPr lang="en-BE"/>
          </a:p>
        </p:txBody>
      </p:sp>
      <p:graphicFrame>
        <p:nvGraphicFramePr>
          <p:cNvPr id="3" name="Chart 2">
            <a:extLst>
              <a:ext uri="{FF2B5EF4-FFF2-40B4-BE49-F238E27FC236}">
                <a16:creationId xmlns:a16="http://schemas.microsoft.com/office/drawing/2014/main" id="{43912844-19EE-59AD-3871-AC69DC6A14E0}"/>
              </a:ext>
            </a:extLst>
          </p:cNvPr>
          <p:cNvGraphicFramePr/>
          <p:nvPr/>
        </p:nvGraphicFramePr>
        <p:xfrm>
          <a:off x="224145" y="1189928"/>
          <a:ext cx="7637155" cy="5426772"/>
        </p:xfrm>
        <a:graphic>
          <a:graphicData uri="http://schemas.openxmlformats.org/drawingml/2006/chart">
            <c:chart xmlns:c="http://schemas.openxmlformats.org/drawingml/2006/chart" xmlns:r="http://schemas.openxmlformats.org/officeDocument/2006/relationships" r:id="rId5"/>
          </a:graphicData>
        </a:graphic>
      </p:graphicFrame>
      <p:sp>
        <p:nvSpPr>
          <p:cNvPr id="6" name="TextBox 5">
            <a:extLst>
              <a:ext uri="{FF2B5EF4-FFF2-40B4-BE49-F238E27FC236}">
                <a16:creationId xmlns:a16="http://schemas.microsoft.com/office/drawing/2014/main" id="{4C606C7F-5C4C-A471-318E-8973B7FBB85A}"/>
              </a:ext>
            </a:extLst>
          </p:cNvPr>
          <p:cNvSpPr txBox="1"/>
          <p:nvPr/>
        </p:nvSpPr>
        <p:spPr>
          <a:xfrm>
            <a:off x="224145" y="742018"/>
            <a:ext cx="5660589"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rPr>
              <a:t>EUR/Ton </a:t>
            </a:r>
            <a:r>
              <a:rPr kumimoji="0" lang="fr-BE" sz="1500" b="0" i="0" u="none" strike="noStrike" kern="1200" cap="none" spc="0" normalizeH="0" baseline="0" noProof="0" err="1">
                <a:ln>
                  <a:noFill/>
                </a:ln>
                <a:solidFill>
                  <a:prstClr val="white">
                    <a:lumMod val="65000"/>
                  </a:prstClr>
                </a:solidFill>
                <a:effectLst/>
                <a:uLnTx/>
                <a:uFillTx/>
                <a:latin typeface="Calibri" panose="020F0502020204030204"/>
                <a:ea typeface="+mn-ea"/>
                <a:cs typeface="+mn-cs"/>
              </a:rPr>
              <a:t>EUAs</a:t>
            </a:r>
            <a:r>
              <a:rPr kumimoji="0" lang="fr-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rPr>
              <a:t>; </a:t>
            </a:r>
            <a:r>
              <a:rPr kumimoji="0" lang="fr-BE" sz="1500" b="0" i="0" u="none" strike="noStrike" kern="1200" cap="none" spc="0" normalizeH="0" baseline="0" noProof="0" err="1">
                <a:ln>
                  <a:noFill/>
                </a:ln>
                <a:solidFill>
                  <a:prstClr val="white">
                    <a:lumMod val="65000"/>
                  </a:prstClr>
                </a:solidFill>
                <a:effectLst/>
                <a:uLnTx/>
                <a:uFillTx/>
                <a:latin typeface="Calibri" panose="020F0502020204030204"/>
                <a:ea typeface="+mn-ea"/>
                <a:cs typeface="+mn-cs"/>
              </a:rPr>
              <a:t>Latest</a:t>
            </a:r>
            <a:r>
              <a:rPr kumimoji="0" lang="fr-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rPr>
              <a:t> </a:t>
            </a:r>
            <a:r>
              <a:rPr kumimoji="0" lang="fr-BE" sz="1500" b="0" i="0" u="none" strike="noStrike" kern="1200" cap="none" spc="0" normalizeH="0" baseline="0" noProof="0" err="1">
                <a:ln>
                  <a:noFill/>
                </a:ln>
                <a:solidFill>
                  <a:prstClr val="white">
                    <a:lumMod val="65000"/>
                  </a:prstClr>
                </a:solidFill>
                <a:effectLst/>
                <a:uLnTx/>
                <a:uFillTx/>
                <a:latin typeface="Calibri" panose="020F0502020204030204"/>
                <a:ea typeface="+mn-ea"/>
                <a:cs typeface="+mn-cs"/>
              </a:rPr>
              <a:t>forecast</a:t>
            </a:r>
            <a:r>
              <a:rPr kumimoji="0" lang="fr-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rPr>
              <a:t> </a:t>
            </a:r>
            <a:r>
              <a:rPr kumimoji="0" lang="fr-BE" sz="1500" b="0" i="0" u="none" strike="noStrike" kern="1200" cap="none" spc="0" normalizeH="0" baseline="0" noProof="0" err="1">
                <a:ln>
                  <a:noFill/>
                </a:ln>
                <a:solidFill>
                  <a:prstClr val="white">
                    <a:lumMod val="65000"/>
                  </a:prstClr>
                </a:solidFill>
                <a:effectLst/>
                <a:uLnTx/>
                <a:uFillTx/>
                <a:latin typeface="Calibri" panose="020F0502020204030204"/>
                <a:ea typeface="+mn-ea"/>
                <a:cs typeface="+mn-cs"/>
              </a:rPr>
              <a:t>available</a:t>
            </a:r>
            <a:r>
              <a:rPr kumimoji="0" lang="fr-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rPr>
              <a:t> of </a:t>
            </a:r>
            <a:r>
              <a:rPr kumimoji="0" lang="fr-BE" sz="1500" b="0" i="0" u="none" strike="noStrike" kern="1200" cap="none" spc="0" normalizeH="0" baseline="0" noProof="0" err="1">
                <a:ln>
                  <a:noFill/>
                </a:ln>
                <a:solidFill>
                  <a:prstClr val="white">
                    <a:lumMod val="65000"/>
                  </a:prstClr>
                </a:solidFill>
                <a:effectLst/>
                <a:uLnTx/>
                <a:uFillTx/>
                <a:latin typeface="Calibri" panose="020F0502020204030204"/>
                <a:ea typeface="+mn-ea"/>
                <a:cs typeface="+mn-cs"/>
              </a:rPr>
              <a:t>each</a:t>
            </a:r>
            <a:r>
              <a:rPr kumimoji="0" lang="fr-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rPr>
              <a:t> source as of </a:t>
            </a:r>
            <a:r>
              <a:rPr kumimoji="0" lang="fr-BE" sz="1500" b="0" i="0" u="none" strike="noStrike" kern="1200" cap="none" spc="0" normalizeH="0" baseline="0" noProof="0" err="1">
                <a:ln>
                  <a:noFill/>
                </a:ln>
                <a:solidFill>
                  <a:prstClr val="white">
                    <a:lumMod val="65000"/>
                  </a:prstClr>
                </a:solidFill>
                <a:effectLst/>
                <a:uLnTx/>
                <a:uFillTx/>
                <a:latin typeface="Calibri" panose="020F0502020204030204"/>
                <a:ea typeface="+mn-ea"/>
                <a:cs typeface="+mn-cs"/>
              </a:rPr>
              <a:t>Oct</a:t>
            </a:r>
            <a:r>
              <a:rPr kumimoji="0" lang="fr-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rPr>
              <a:t> 2025</a:t>
            </a:r>
            <a:endParaRPr kumimoji="0" lang="en-BE" sz="1500" b="0" i="0" u="none" strike="noStrike" kern="1200" cap="none" spc="0" normalizeH="0" baseline="0" noProof="0">
              <a:ln>
                <a:noFill/>
              </a:ln>
              <a:solidFill>
                <a:prstClr val="white">
                  <a:lumMod val="6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973748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3D711-2B4C-00D1-E419-6E9B18BBC060}"/>
              </a:ext>
            </a:extLst>
          </p:cNvPr>
          <p:cNvSpPr>
            <a:spLocks noGrp="1"/>
          </p:cNvSpPr>
          <p:nvPr>
            <p:ph type="title"/>
          </p:nvPr>
        </p:nvSpPr>
        <p:spPr>
          <a:xfrm>
            <a:off x="164662" y="14769"/>
            <a:ext cx="9991105" cy="710647"/>
          </a:xfrm>
        </p:spPr>
        <p:txBody>
          <a:bodyPr/>
          <a:lstStyle/>
          <a:p>
            <a:r>
              <a:rPr lang="en-US"/>
              <a:t>EUA market is expected to change to annual undersupply situation</a:t>
            </a:r>
            <a:endParaRPr lang="en-BE"/>
          </a:p>
        </p:txBody>
      </p:sp>
      <p:graphicFrame>
        <p:nvGraphicFramePr>
          <p:cNvPr id="5" name="Chart 4">
            <a:extLst>
              <a:ext uri="{FF2B5EF4-FFF2-40B4-BE49-F238E27FC236}">
                <a16:creationId xmlns:a16="http://schemas.microsoft.com/office/drawing/2014/main" id="{DF5D141D-4EE4-EADD-7263-CCCB796C937D}"/>
              </a:ext>
            </a:extLst>
          </p:cNvPr>
          <p:cNvGraphicFramePr/>
          <p:nvPr/>
        </p:nvGraphicFramePr>
        <p:xfrm>
          <a:off x="347256" y="1125905"/>
          <a:ext cx="7090711" cy="3564467"/>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Rounded Corners 5">
            <a:extLst>
              <a:ext uri="{FF2B5EF4-FFF2-40B4-BE49-F238E27FC236}">
                <a16:creationId xmlns:a16="http://schemas.microsoft.com/office/drawing/2014/main" id="{5725C574-4927-2BE2-C70D-824E3DA14051}"/>
              </a:ext>
            </a:extLst>
          </p:cNvPr>
          <p:cNvSpPr/>
          <p:nvPr/>
        </p:nvSpPr>
        <p:spPr>
          <a:xfrm>
            <a:off x="211668" y="4817533"/>
            <a:ext cx="9283699" cy="1803400"/>
          </a:xfrm>
          <a:prstGeom prst="roundRect">
            <a:avLst>
              <a:gd name="adj" fmla="val 13189"/>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 name="TextBox 6">
            <a:extLst>
              <a:ext uri="{FF2B5EF4-FFF2-40B4-BE49-F238E27FC236}">
                <a16:creationId xmlns:a16="http://schemas.microsoft.com/office/drawing/2014/main" id="{BEEB8E3E-E0DE-2546-381E-3EE85D176211}"/>
              </a:ext>
            </a:extLst>
          </p:cNvPr>
          <p:cNvSpPr txBox="1"/>
          <p:nvPr/>
        </p:nvSpPr>
        <p:spPr>
          <a:xfrm>
            <a:off x="292221" y="4899585"/>
            <a:ext cx="8199968" cy="1641475"/>
          </a:xfrm>
          <a:prstGeom prst="rect">
            <a:avLst/>
          </a:prstGeom>
          <a:noFill/>
        </p:spPr>
        <p:txBody>
          <a:bodyPr wrap="square" rtlCol="0">
            <a:spAutoFit/>
          </a:bodyPr>
          <a:lstStyle/>
          <a:p>
            <a:pPr marL="177800" indent="-177800">
              <a:spcAft>
                <a:spcPts val="500"/>
              </a:spcAft>
              <a:buClr>
                <a:srgbClr val="8445FF"/>
              </a:buClr>
              <a:buFont typeface="Wingdings" panose="05000000000000000000" pitchFamily="2" charset="2"/>
              <a:buChar char="§"/>
            </a:pPr>
            <a:r>
              <a:rPr lang="en-US" sz="1400"/>
              <a:t>Between 2026 and 2027 ETS EUA market is expected to move from oversupply to undersupply</a:t>
            </a:r>
          </a:p>
          <a:p>
            <a:pPr marL="177800" indent="-177800">
              <a:spcAft>
                <a:spcPts val="500"/>
              </a:spcAft>
              <a:buClr>
                <a:srgbClr val="8445FF"/>
              </a:buClr>
              <a:buFont typeface="Wingdings" panose="05000000000000000000" pitchFamily="2" charset="2"/>
              <a:buChar char="§"/>
            </a:pPr>
            <a:r>
              <a:rPr lang="en-US" sz="1400"/>
              <a:t>At the end of 2024, TNAC (Total Number of Allowances in circulation) was 1.148 </a:t>
            </a:r>
            <a:r>
              <a:rPr lang="en-US" sz="1400" err="1"/>
              <a:t>Mton</a:t>
            </a:r>
            <a:r>
              <a:rPr lang="en-US" sz="1400"/>
              <a:t>:</a:t>
            </a:r>
          </a:p>
          <a:p>
            <a:pPr marL="635000" lvl="1" indent="-177800">
              <a:spcAft>
                <a:spcPts val="500"/>
              </a:spcAft>
              <a:buClr>
                <a:srgbClr val="8445FF"/>
              </a:buClr>
              <a:buFont typeface="Wingdings" panose="05000000000000000000" pitchFamily="2" charset="2"/>
              <a:buChar char="§"/>
            </a:pPr>
            <a:r>
              <a:rPr lang="en-US" sz="1400"/>
              <a:t>Driven by accumulated EUAs during historical oversupply years</a:t>
            </a:r>
          </a:p>
          <a:p>
            <a:pPr marL="635000" lvl="1" indent="-177800">
              <a:spcAft>
                <a:spcPts val="500"/>
              </a:spcAft>
              <a:buClr>
                <a:srgbClr val="8445FF"/>
              </a:buClr>
              <a:buFont typeface="Wingdings" panose="05000000000000000000" pitchFamily="2" charset="2"/>
              <a:buChar char="§"/>
            </a:pPr>
            <a:r>
              <a:rPr lang="en-US" sz="1400"/>
              <a:t>Most of these EUAs are on balances of power and industry enterprises, who are likely to use them for future compliance (unlikely to sell the majority of them)</a:t>
            </a:r>
          </a:p>
          <a:p>
            <a:pPr marL="635000" lvl="1" indent="-177800">
              <a:spcAft>
                <a:spcPts val="500"/>
              </a:spcAft>
              <a:buClr>
                <a:srgbClr val="8445FF"/>
              </a:buClr>
              <a:buFont typeface="Wingdings" panose="05000000000000000000" pitchFamily="2" charset="2"/>
              <a:buChar char="§"/>
            </a:pPr>
            <a:r>
              <a:rPr lang="en-US" sz="1400"/>
              <a:t>Even with a higher number of EUAs in circulations, market tightness is possible</a:t>
            </a:r>
            <a:endParaRPr lang="en-BE" sz="1400"/>
          </a:p>
        </p:txBody>
      </p:sp>
      <p:sp>
        <p:nvSpPr>
          <p:cNvPr id="8" name="TextBox 7">
            <a:extLst>
              <a:ext uri="{FF2B5EF4-FFF2-40B4-BE49-F238E27FC236}">
                <a16:creationId xmlns:a16="http://schemas.microsoft.com/office/drawing/2014/main" id="{488E9D83-8357-BB51-5BDA-FA98AAD6B7F6}"/>
              </a:ext>
            </a:extLst>
          </p:cNvPr>
          <p:cNvSpPr txBox="1"/>
          <p:nvPr/>
        </p:nvSpPr>
        <p:spPr>
          <a:xfrm>
            <a:off x="173567" y="740836"/>
            <a:ext cx="1057021" cy="323165"/>
          </a:xfrm>
          <a:prstGeom prst="rect">
            <a:avLst/>
          </a:prstGeom>
          <a:noFill/>
        </p:spPr>
        <p:txBody>
          <a:bodyPr wrap="none" rtlCol="0">
            <a:spAutoFit/>
          </a:bodyPr>
          <a:lstStyle/>
          <a:p>
            <a:r>
              <a:rPr lang="en-US" sz="1500" err="1">
                <a:solidFill>
                  <a:schemeClr val="bg1">
                    <a:lumMod val="50000"/>
                  </a:schemeClr>
                </a:solidFill>
              </a:rPr>
              <a:t>Mton</a:t>
            </a:r>
            <a:r>
              <a:rPr lang="en-US" sz="1500">
                <a:solidFill>
                  <a:schemeClr val="bg1">
                    <a:lumMod val="50000"/>
                  </a:schemeClr>
                </a:solidFill>
              </a:rPr>
              <a:t> EUAs</a:t>
            </a:r>
            <a:endParaRPr lang="en-BE" sz="1500">
              <a:solidFill>
                <a:schemeClr val="bg1">
                  <a:lumMod val="50000"/>
                </a:schemeClr>
              </a:solidFill>
            </a:endParaRPr>
          </a:p>
        </p:txBody>
      </p:sp>
      <p:sp>
        <p:nvSpPr>
          <p:cNvPr id="9" name="TextBox 8">
            <a:extLst>
              <a:ext uri="{FF2B5EF4-FFF2-40B4-BE49-F238E27FC236}">
                <a16:creationId xmlns:a16="http://schemas.microsoft.com/office/drawing/2014/main" id="{B425F409-F04C-F33F-5523-05FFED7587AF}"/>
              </a:ext>
            </a:extLst>
          </p:cNvPr>
          <p:cNvSpPr txBox="1"/>
          <p:nvPr/>
        </p:nvSpPr>
        <p:spPr>
          <a:xfrm>
            <a:off x="-17372" y="6602964"/>
            <a:ext cx="1205779" cy="261610"/>
          </a:xfrm>
          <a:prstGeom prst="rect">
            <a:avLst/>
          </a:prstGeom>
          <a:noFill/>
        </p:spPr>
        <p:txBody>
          <a:bodyPr wrap="none" rtlCol="0">
            <a:spAutoFit/>
          </a:bodyPr>
          <a:lstStyle/>
          <a:p>
            <a:r>
              <a:rPr lang="en-US" sz="1100"/>
              <a:t>Source: LSEG, SEB</a:t>
            </a:r>
            <a:endParaRPr lang="en-BE" sz="1100"/>
          </a:p>
        </p:txBody>
      </p:sp>
    </p:spTree>
    <p:extLst>
      <p:ext uri="{BB962C8B-B14F-4D97-AF65-F5344CB8AC3E}">
        <p14:creationId xmlns:p14="http://schemas.microsoft.com/office/powerpoint/2010/main" val="32821037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9275820-45C2-7297-9C47-E6B640962459}"/>
              </a:ext>
            </a:extLst>
          </p:cNvPr>
          <p:cNvSpPr/>
          <p:nvPr/>
        </p:nvSpPr>
        <p:spPr>
          <a:xfrm>
            <a:off x="571512" y="1662795"/>
            <a:ext cx="5486388" cy="609599"/>
          </a:xfrm>
          <a:prstGeom prst="rect">
            <a:avLst/>
          </a:prstGeom>
          <a:solidFill>
            <a:srgbClr val="003C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 name="TextBox 2">
            <a:extLst>
              <a:ext uri="{FF2B5EF4-FFF2-40B4-BE49-F238E27FC236}">
                <a16:creationId xmlns:a16="http://schemas.microsoft.com/office/drawing/2014/main" id="{499CECE8-4BBC-E218-2A1C-A617E142DA9F}"/>
              </a:ext>
            </a:extLst>
          </p:cNvPr>
          <p:cNvSpPr txBox="1"/>
          <p:nvPr/>
        </p:nvSpPr>
        <p:spPr>
          <a:xfrm>
            <a:off x="784246" y="1788705"/>
            <a:ext cx="3538213" cy="2162130"/>
          </a:xfrm>
          <a:prstGeom prst="rect">
            <a:avLst/>
          </a:prstGeom>
          <a:noFill/>
        </p:spPr>
        <p:txBody>
          <a:bodyPr wrap="none" rtlCol="0">
            <a:spAutoFit/>
          </a:bodyPr>
          <a:lstStyle/>
          <a:p>
            <a:pPr marL="285750" indent="-285750">
              <a:spcAft>
                <a:spcPts val="2500"/>
              </a:spcAft>
              <a:buClr>
                <a:schemeClr val="bg1"/>
              </a:buClr>
              <a:buFont typeface="Wingdings" panose="05000000000000000000" pitchFamily="2" charset="2"/>
              <a:buChar char="§"/>
            </a:pPr>
            <a:r>
              <a:rPr lang="en-US" b="1" dirty="0">
                <a:solidFill>
                  <a:schemeClr val="bg1"/>
                </a:solidFill>
              </a:rPr>
              <a:t>Recent trends in the Gas market</a:t>
            </a:r>
          </a:p>
          <a:p>
            <a:pPr marL="285750" indent="-285750">
              <a:spcAft>
                <a:spcPts val="2500"/>
              </a:spcAft>
              <a:buClr>
                <a:srgbClr val="003C61"/>
              </a:buClr>
              <a:buFont typeface="Wingdings" panose="05000000000000000000" pitchFamily="2" charset="2"/>
              <a:buChar char="§"/>
            </a:pPr>
            <a:r>
              <a:rPr lang="en-US" b="1" dirty="0">
                <a:solidFill>
                  <a:srgbClr val="003C61"/>
                </a:solidFill>
              </a:rPr>
              <a:t>Heading into winter 2025/2026</a:t>
            </a:r>
          </a:p>
          <a:p>
            <a:pPr marL="285750" indent="-285750">
              <a:spcAft>
                <a:spcPts val="2500"/>
              </a:spcAft>
              <a:buClr>
                <a:srgbClr val="003C61"/>
              </a:buClr>
              <a:buFont typeface="Wingdings" panose="05000000000000000000" pitchFamily="2" charset="2"/>
              <a:buChar char="§"/>
            </a:pPr>
            <a:r>
              <a:rPr lang="en-US" b="1" dirty="0">
                <a:solidFill>
                  <a:srgbClr val="003C61"/>
                </a:solidFill>
              </a:rPr>
              <a:t>Long term outlook</a:t>
            </a:r>
          </a:p>
          <a:p>
            <a:pPr marL="285750" indent="-285750">
              <a:spcAft>
                <a:spcPts val="2500"/>
              </a:spcAft>
              <a:buClr>
                <a:srgbClr val="003C61"/>
              </a:buClr>
              <a:buFont typeface="Wingdings" panose="05000000000000000000" pitchFamily="2" charset="2"/>
              <a:buChar char="§"/>
            </a:pPr>
            <a:r>
              <a:rPr lang="en-US" b="1" dirty="0">
                <a:solidFill>
                  <a:srgbClr val="003C61"/>
                </a:solidFill>
              </a:rPr>
              <a:t>ETS 1 &amp; 2</a:t>
            </a:r>
          </a:p>
        </p:txBody>
      </p:sp>
    </p:spTree>
    <p:extLst>
      <p:ext uri="{BB962C8B-B14F-4D97-AF65-F5344CB8AC3E}">
        <p14:creationId xmlns:p14="http://schemas.microsoft.com/office/powerpoint/2010/main" val="172871103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8F7620-A6F6-AC3D-FC8B-A5E7A01D65C0}"/>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776E6CBE-C251-053D-5607-3F400E35EABF}"/>
              </a:ext>
            </a:extLst>
          </p:cNvPr>
          <p:cNvSpPr/>
          <p:nvPr/>
        </p:nvSpPr>
        <p:spPr>
          <a:xfrm>
            <a:off x="571512" y="3445875"/>
            <a:ext cx="5486388" cy="609599"/>
          </a:xfrm>
          <a:prstGeom prst="rect">
            <a:avLst/>
          </a:prstGeom>
          <a:solidFill>
            <a:srgbClr val="003C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 name="TextBox 2">
            <a:extLst>
              <a:ext uri="{FF2B5EF4-FFF2-40B4-BE49-F238E27FC236}">
                <a16:creationId xmlns:a16="http://schemas.microsoft.com/office/drawing/2014/main" id="{1AF8D3C0-4B12-9D31-ACED-52BA107E6CAB}"/>
              </a:ext>
            </a:extLst>
          </p:cNvPr>
          <p:cNvSpPr txBox="1"/>
          <p:nvPr/>
        </p:nvSpPr>
        <p:spPr>
          <a:xfrm>
            <a:off x="784246" y="1788705"/>
            <a:ext cx="3928255" cy="2162130"/>
          </a:xfrm>
          <a:prstGeom prst="rect">
            <a:avLst/>
          </a:prstGeom>
          <a:noFill/>
        </p:spPr>
        <p:txBody>
          <a:bodyPr wrap="none" rtlCol="0">
            <a:spAutoFit/>
          </a:bodyPr>
          <a:lstStyle/>
          <a:p>
            <a:pPr marL="285750" indent="-285750">
              <a:spcAft>
                <a:spcPts val="2500"/>
              </a:spcAft>
              <a:buClr>
                <a:srgbClr val="003C61"/>
              </a:buClr>
              <a:buFont typeface="Wingdings" panose="05000000000000000000" pitchFamily="2" charset="2"/>
              <a:buChar char="§"/>
            </a:pPr>
            <a:r>
              <a:rPr lang="en-US" b="1" dirty="0">
                <a:solidFill>
                  <a:srgbClr val="003C61"/>
                </a:solidFill>
              </a:rPr>
              <a:t>Recent trends in the energy markets</a:t>
            </a:r>
          </a:p>
          <a:p>
            <a:pPr marL="285750" indent="-285750">
              <a:spcAft>
                <a:spcPts val="2500"/>
              </a:spcAft>
              <a:buClr>
                <a:srgbClr val="003C61"/>
              </a:buClr>
              <a:buFont typeface="Wingdings" panose="05000000000000000000" pitchFamily="2" charset="2"/>
              <a:buChar char="§"/>
            </a:pPr>
            <a:r>
              <a:rPr lang="en-US" b="1" dirty="0">
                <a:solidFill>
                  <a:srgbClr val="003C61"/>
                </a:solidFill>
              </a:rPr>
              <a:t>Heading into winter 2025/2026</a:t>
            </a:r>
          </a:p>
          <a:p>
            <a:pPr marL="285750" indent="-285750">
              <a:spcAft>
                <a:spcPts val="2500"/>
              </a:spcAft>
              <a:buClr>
                <a:srgbClr val="003C61"/>
              </a:buClr>
              <a:buFont typeface="Wingdings" panose="05000000000000000000" pitchFamily="2" charset="2"/>
              <a:buChar char="§"/>
            </a:pPr>
            <a:r>
              <a:rPr lang="en-US" b="1" dirty="0">
                <a:solidFill>
                  <a:srgbClr val="003C61"/>
                </a:solidFill>
              </a:rPr>
              <a:t>Long term outlook</a:t>
            </a:r>
          </a:p>
          <a:p>
            <a:pPr marL="285750" indent="-285750">
              <a:spcAft>
                <a:spcPts val="2500"/>
              </a:spcAft>
              <a:buClr>
                <a:srgbClr val="003C61"/>
              </a:buClr>
              <a:buFont typeface="Wingdings" panose="05000000000000000000" pitchFamily="2" charset="2"/>
              <a:buChar char="§"/>
            </a:pPr>
            <a:r>
              <a:rPr lang="en-US" b="1" dirty="0">
                <a:solidFill>
                  <a:schemeClr val="bg1"/>
                </a:solidFill>
              </a:rPr>
              <a:t>ETS 1 &amp; </a:t>
            </a:r>
            <a:r>
              <a:rPr lang="en-US" b="1" dirty="0">
                <a:solidFill>
                  <a:srgbClr val="8345FE"/>
                </a:solidFill>
              </a:rPr>
              <a:t>ETS 2</a:t>
            </a:r>
          </a:p>
        </p:txBody>
      </p:sp>
    </p:spTree>
    <p:extLst>
      <p:ext uri="{BB962C8B-B14F-4D97-AF65-F5344CB8AC3E}">
        <p14:creationId xmlns:p14="http://schemas.microsoft.com/office/powerpoint/2010/main" val="8949670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472C19D1-AD0A-B2A4-5C0C-AE3F138D628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3" name="think-cell data - do not delete" hidden="1">
                        <a:extLst>
                          <a:ext uri="{FF2B5EF4-FFF2-40B4-BE49-F238E27FC236}">
                            <a16:creationId xmlns:a16="http://schemas.microsoft.com/office/drawing/2014/main" id="{472C19D1-AD0A-B2A4-5C0C-AE3F138D628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7104714D-2360-E838-67A7-EE0368B21F52}"/>
              </a:ext>
            </a:extLst>
          </p:cNvPr>
          <p:cNvSpPr>
            <a:spLocks noGrp="1"/>
          </p:cNvSpPr>
          <p:nvPr>
            <p:ph type="title"/>
          </p:nvPr>
        </p:nvSpPr>
        <p:spPr/>
        <p:txBody>
          <a:bodyPr vert="horz">
            <a:normAutofit/>
          </a:bodyPr>
          <a:lstStyle/>
          <a:p>
            <a:r>
              <a:rPr lang="en-GB" sz="2400" dirty="0"/>
              <a:t>Emission trading system for road transport, buildings, additional sectors</a:t>
            </a:r>
          </a:p>
        </p:txBody>
      </p:sp>
      <p:sp>
        <p:nvSpPr>
          <p:cNvPr id="8" name="Rectangle: Rounded Corners 9">
            <a:extLst>
              <a:ext uri="{FF2B5EF4-FFF2-40B4-BE49-F238E27FC236}">
                <a16:creationId xmlns:a16="http://schemas.microsoft.com/office/drawing/2014/main" id="{EAFCCC7B-43E2-7B22-3EE6-B05B35FB42C9}"/>
              </a:ext>
            </a:extLst>
          </p:cNvPr>
          <p:cNvSpPr/>
          <p:nvPr/>
        </p:nvSpPr>
        <p:spPr>
          <a:xfrm>
            <a:off x="2018539" y="1811224"/>
            <a:ext cx="9875783" cy="4157915"/>
          </a:xfrm>
          <a:prstGeom prst="roundRect">
            <a:avLst>
              <a:gd name="adj" fmla="val 5716"/>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Rectangle: Rounded Corners 10">
            <a:extLst>
              <a:ext uri="{FF2B5EF4-FFF2-40B4-BE49-F238E27FC236}">
                <a16:creationId xmlns:a16="http://schemas.microsoft.com/office/drawing/2014/main" id="{02DEF0BB-FE3E-52EE-09F9-283943975793}"/>
              </a:ext>
            </a:extLst>
          </p:cNvPr>
          <p:cNvSpPr/>
          <p:nvPr/>
        </p:nvSpPr>
        <p:spPr>
          <a:xfrm>
            <a:off x="446914" y="1811224"/>
            <a:ext cx="1800225" cy="4157915"/>
          </a:xfrm>
          <a:prstGeom prst="roundRect">
            <a:avLst>
              <a:gd name="adj" fmla="val 571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Calibri" panose="020F0502020204030204"/>
                <a:ea typeface="+mn-ea"/>
                <a:cs typeface="+mn-cs"/>
              </a:rPr>
              <a:t>Principle</a:t>
            </a:r>
          </a:p>
        </p:txBody>
      </p:sp>
      <p:sp>
        <p:nvSpPr>
          <p:cNvPr id="10" name="TextBox 11">
            <a:extLst>
              <a:ext uri="{FF2B5EF4-FFF2-40B4-BE49-F238E27FC236}">
                <a16:creationId xmlns:a16="http://schemas.microsoft.com/office/drawing/2014/main" id="{F23FD599-0D22-C445-C37F-B2CE9A333705}"/>
              </a:ext>
            </a:extLst>
          </p:cNvPr>
          <p:cNvSpPr txBox="1"/>
          <p:nvPr/>
        </p:nvSpPr>
        <p:spPr>
          <a:xfrm>
            <a:off x="2398533" y="1829544"/>
            <a:ext cx="9458191" cy="4139595"/>
          </a:xfrm>
          <a:prstGeom prst="rect">
            <a:avLst/>
          </a:prstGeom>
          <a:noFill/>
        </p:spPr>
        <p:txBody>
          <a:bodyPr wrap="square" rtlCol="0">
            <a:spAutoFit/>
          </a:bodyPr>
          <a:lstStyle/>
          <a:p>
            <a:pPr marL="182563" marR="0" lvl="0"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Use of fossil fuels for combustion in </a:t>
            </a:r>
          </a:p>
          <a:p>
            <a:pPr marL="639763" marR="0" lvl="1"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Road transport</a:t>
            </a:r>
          </a:p>
          <a:p>
            <a:pPr marL="639763" marR="0" lvl="1"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Buildings</a:t>
            </a:r>
          </a:p>
          <a:p>
            <a:pPr marL="639763" marR="0" lvl="1"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Additional sectors</a:t>
            </a:r>
          </a:p>
          <a:p>
            <a:pPr marL="1096963" marR="0" lvl="2"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In principle, </a:t>
            </a:r>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alle sectors except </a:t>
            </a: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agriculture, fishery, and mining industry</a:t>
            </a:r>
          </a:p>
          <a:p>
            <a:pPr marL="1096963" marR="0" lvl="2" indent="-182563" algn="l" defTabSz="914400" rtl="0" eaLnBrk="1" fontAlgn="auto" latinLnBrk="0" hangingPunct="1">
              <a:lnSpc>
                <a:spcPct val="100000"/>
              </a:lnSpc>
              <a:spcBef>
                <a:spcPts val="0"/>
              </a:spcBef>
              <a:spcAft>
                <a:spcPts val="12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For sites covered by ETS: all stationary installations covered by the same environmental permit, are exempted</a:t>
            </a:r>
          </a:p>
          <a:p>
            <a:pPr marL="182563" marR="0" lvl="0"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200" b="1" i="0" u="none" strike="noStrike" kern="1200" cap="none" spc="0" normalizeH="0" baseline="0" noProof="0" dirty="0">
                <a:ln>
                  <a:noFill/>
                </a:ln>
                <a:solidFill>
                  <a:srgbClr val="000000"/>
                </a:solidFill>
                <a:effectLst/>
                <a:uLnTx/>
                <a:uFillTx/>
                <a:latin typeface="Calibri" panose="020F0502020204030204"/>
                <a:ea typeface="+mn-ea"/>
                <a:cs typeface="+mn-cs"/>
              </a:rPr>
              <a:t>Member </a:t>
            </a: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states have the </a:t>
            </a:r>
            <a:r>
              <a:rPr kumimoji="0" lang="en-GB" sz="1200" b="1" i="0" u="none" strike="noStrike" kern="1200" cap="none" spc="0" normalizeH="0" baseline="0" noProof="0" dirty="0">
                <a:ln>
                  <a:noFill/>
                </a:ln>
                <a:solidFill>
                  <a:srgbClr val="000000"/>
                </a:solidFill>
                <a:effectLst/>
                <a:uLnTx/>
                <a:uFillTx/>
                <a:latin typeface="Calibri" panose="020F0502020204030204"/>
                <a:ea typeface="+mn-ea"/>
                <a:cs typeface="+mn-cs"/>
              </a:rPr>
              <a:t>freedom</a:t>
            </a: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 to</a:t>
            </a:r>
          </a:p>
          <a:p>
            <a:pPr marL="639763" marR="0" lvl="1"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Set up </a:t>
            </a:r>
            <a:r>
              <a:rPr kumimoji="0" lang="en-GB" sz="1200" b="1" i="0" u="none" strike="noStrike" kern="1200" cap="none" spc="0" normalizeH="0" baseline="0" noProof="0" dirty="0">
                <a:ln>
                  <a:noFill/>
                </a:ln>
                <a:solidFill>
                  <a:srgbClr val="000000"/>
                </a:solidFill>
                <a:effectLst/>
                <a:uLnTx/>
                <a:uFillTx/>
                <a:latin typeface="Calibri" panose="020F0502020204030204"/>
                <a:ea typeface="+mn-ea"/>
                <a:cs typeface="+mn-cs"/>
              </a:rPr>
              <a:t>their own carbon credit system </a:t>
            </a: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until the end of 2030 if the price for carbon is equal or higher than the price of ETS2 allowance</a:t>
            </a:r>
          </a:p>
          <a:p>
            <a:pPr marL="639763" marR="0" lvl="1" indent="-182563" algn="l" defTabSz="914400" rtl="0" eaLnBrk="1" fontAlgn="auto" latinLnBrk="0" hangingPunct="1">
              <a:lnSpc>
                <a:spcPct val="100000"/>
              </a:lnSpc>
              <a:spcBef>
                <a:spcPts val="0"/>
              </a:spcBef>
              <a:spcAft>
                <a:spcPts val="1200"/>
              </a:spcAft>
              <a:buClr>
                <a:srgbClr val="7030A0"/>
              </a:buClr>
              <a:buSzTx/>
              <a:buFont typeface="Wingdings" panose="05000000000000000000" pitchFamily="2" charset="2"/>
              <a:buChar char="§"/>
              <a:tabLst/>
              <a:defRPr/>
            </a:pP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Expand </a:t>
            </a:r>
            <a:r>
              <a:rPr kumimoji="0" lang="en-GB" sz="1200" b="1" i="0" u="none" strike="noStrike" kern="1200" cap="none" spc="0" normalizeH="0" baseline="0" noProof="0" dirty="0">
                <a:ln>
                  <a:noFill/>
                </a:ln>
                <a:solidFill>
                  <a:srgbClr val="000000"/>
                </a:solidFill>
                <a:effectLst/>
                <a:uLnTx/>
                <a:uFillTx/>
                <a:latin typeface="Calibri" panose="020F0502020204030204"/>
                <a:ea typeface="+mn-ea"/>
                <a:cs typeface="+mn-cs"/>
              </a:rPr>
              <a:t>additional sectors </a:t>
            </a: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covered by ETS2 after approval by the EU Commission, e.g. Netherlands, Austria</a:t>
            </a:r>
          </a:p>
          <a:p>
            <a:pPr marL="182563" marR="0" lvl="0"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Combustion fuels:</a:t>
            </a:r>
          </a:p>
          <a:p>
            <a:pPr marL="639763" marR="0" lvl="1"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(unleaded) gasoline, gasoil, paraffin, LPG, natural gas, fuel oil, coal, coke</a:t>
            </a:r>
          </a:p>
          <a:p>
            <a:pPr marL="639763" marR="0" lvl="1"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Any other product used as motor or heating fuel</a:t>
            </a:r>
          </a:p>
          <a:p>
            <a:pPr marL="639763" marR="0" lvl="1"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Not including peat, charcoal, waste, solid biomass</a:t>
            </a:r>
          </a:p>
          <a:p>
            <a:pPr marL="1096963" marR="0" lvl="2" indent="-182563" algn="l" defTabSz="914400" rtl="0" eaLnBrk="1" fontAlgn="auto" latinLnBrk="0" hangingPunct="1">
              <a:lnSpc>
                <a:spcPct val="100000"/>
              </a:lnSpc>
              <a:spcBef>
                <a:spcPts val="0"/>
              </a:spcBef>
              <a:spcAft>
                <a:spcPts val="1200"/>
              </a:spcAft>
              <a:buClr>
                <a:srgbClr val="7030A0"/>
              </a:buClr>
              <a:buSzTx/>
              <a:buFont typeface="Wingdings" panose="05000000000000000000" pitchFamily="2" charset="2"/>
              <a:buChar char="§"/>
              <a:tabLst/>
              <a:defRPr/>
            </a:pP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The sustainable nature of biomass must be proven by a Proof of Sustainability from a voluntary programme (ISCC, </a:t>
            </a:r>
            <a:r>
              <a:rPr kumimoji="0" lang="en-GB" sz="1200" b="0" i="0" u="none" strike="noStrike" kern="1200" cap="none" spc="0" normalizeH="0" baseline="0" noProof="0" dirty="0" err="1">
                <a:ln>
                  <a:noFill/>
                </a:ln>
                <a:solidFill>
                  <a:srgbClr val="000000"/>
                </a:solidFill>
                <a:effectLst/>
                <a:uLnTx/>
                <a:uFillTx/>
                <a:latin typeface="Calibri" panose="020F0502020204030204"/>
                <a:ea typeface="+mn-ea"/>
                <a:cs typeface="+mn-cs"/>
              </a:rPr>
              <a:t>RedCert</a:t>
            </a: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1" name="Rectangle: Rounded Corners 9">
            <a:extLst>
              <a:ext uri="{FF2B5EF4-FFF2-40B4-BE49-F238E27FC236}">
                <a16:creationId xmlns:a16="http://schemas.microsoft.com/office/drawing/2014/main" id="{F6D67523-ECD7-C2C7-F0C6-CB0F0A1CBE31}"/>
              </a:ext>
            </a:extLst>
          </p:cNvPr>
          <p:cNvSpPr/>
          <p:nvPr/>
        </p:nvSpPr>
        <p:spPr>
          <a:xfrm>
            <a:off x="2018539" y="1107874"/>
            <a:ext cx="9875783" cy="592836"/>
          </a:xfrm>
          <a:prstGeom prst="roundRect">
            <a:avLst>
              <a:gd name="adj" fmla="val 5716"/>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524E95C0-4D62-9E0A-D2F9-0474268699C3}"/>
              </a:ext>
            </a:extLst>
          </p:cNvPr>
          <p:cNvSpPr txBox="1"/>
          <p:nvPr/>
        </p:nvSpPr>
        <p:spPr>
          <a:xfrm>
            <a:off x="2398533" y="1164294"/>
            <a:ext cx="9458191" cy="307777"/>
          </a:xfrm>
          <a:prstGeom prst="rect">
            <a:avLst/>
          </a:prstGeom>
          <a:noFill/>
        </p:spPr>
        <p:txBody>
          <a:bodyPr wrap="square" rtlCol="0">
            <a:spAutoFit/>
          </a:bodyPr>
          <a:lstStyle/>
          <a:p>
            <a:pPr marL="182563" marR="0" lvl="0" indent="-182563" algn="l" defTabSz="914400" rtl="0" eaLnBrk="1" fontAlgn="auto" latinLnBrk="0" hangingPunct="1">
              <a:lnSpc>
                <a:spcPct val="100000"/>
              </a:lnSpc>
              <a:spcBef>
                <a:spcPts val="0"/>
              </a:spcBef>
              <a:spcAft>
                <a:spcPts val="400"/>
              </a:spcAft>
              <a:buClr>
                <a:srgbClr val="7030A0"/>
              </a:buClr>
              <a:buSzTx/>
              <a:buFont typeface="Wingdings" panose="05000000000000000000" pitchFamily="2" charset="2"/>
              <a:buChar char="§"/>
              <a:tabLst/>
              <a:defRPr/>
            </a:pPr>
            <a:r>
              <a:rPr kumimoji="0" lang="en-GB" sz="1400" b="1" i="0" u="none" strike="noStrike" kern="1200" cap="none" spc="0" normalizeH="0" baseline="0" noProof="0" dirty="0">
                <a:ln>
                  <a:noFill/>
                </a:ln>
                <a:solidFill>
                  <a:srgbClr val="040C28"/>
                </a:solidFill>
                <a:effectLst/>
                <a:uLnTx/>
                <a:uFillTx/>
                <a:latin typeface="Google Sans"/>
                <a:ea typeface="+mn-ea"/>
                <a:cs typeface="+mn-cs"/>
              </a:rPr>
              <a:t>Reduce emissions </a:t>
            </a:r>
            <a:r>
              <a:rPr kumimoji="0" lang="en-GB" sz="1400" b="0" i="0" u="none" strike="noStrike" kern="1200" cap="none" spc="0" normalizeH="0" baseline="0" noProof="0" dirty="0">
                <a:ln>
                  <a:noFill/>
                </a:ln>
                <a:solidFill>
                  <a:srgbClr val="040C28"/>
                </a:solidFill>
                <a:effectLst/>
                <a:uLnTx/>
                <a:uFillTx/>
                <a:latin typeface="Google Sans"/>
                <a:ea typeface="+mn-ea"/>
                <a:cs typeface="+mn-cs"/>
              </a:rPr>
              <a:t>in</a:t>
            </a:r>
            <a:r>
              <a:rPr kumimoji="0" lang="en-GB" sz="1400" b="1" i="0" u="none" strike="noStrike" kern="1200" cap="none" spc="0" normalizeH="0" baseline="0" noProof="0" dirty="0">
                <a:ln>
                  <a:noFill/>
                </a:ln>
                <a:solidFill>
                  <a:srgbClr val="040C28"/>
                </a:solidFill>
                <a:effectLst/>
                <a:uLnTx/>
                <a:uFillTx/>
                <a:latin typeface="Google Sans"/>
                <a:ea typeface="+mn-ea"/>
                <a:cs typeface="+mn-cs"/>
              </a:rPr>
              <a:t> road transport, buildings, and additional sectors by -42% by 2030 </a:t>
            </a:r>
            <a:r>
              <a:rPr kumimoji="0" lang="en-GB" sz="1400" b="0" i="0" u="none" strike="noStrike" kern="1200" cap="none" spc="0" normalizeH="0" baseline="0" noProof="0" dirty="0">
                <a:ln>
                  <a:noFill/>
                </a:ln>
                <a:solidFill>
                  <a:srgbClr val="040C28"/>
                </a:solidFill>
                <a:effectLst/>
                <a:uLnTx/>
                <a:uFillTx/>
                <a:latin typeface="Google Sans"/>
                <a:ea typeface="+mn-ea"/>
                <a:cs typeface="+mn-cs"/>
              </a:rPr>
              <a:t>compared to 2005</a:t>
            </a:r>
            <a:endPar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3" name="Rectangle: Rounded Corners 10">
            <a:extLst>
              <a:ext uri="{FF2B5EF4-FFF2-40B4-BE49-F238E27FC236}">
                <a16:creationId xmlns:a16="http://schemas.microsoft.com/office/drawing/2014/main" id="{6461D764-DC6F-344B-6428-72069C8F351C}"/>
              </a:ext>
            </a:extLst>
          </p:cNvPr>
          <p:cNvSpPr/>
          <p:nvPr/>
        </p:nvSpPr>
        <p:spPr>
          <a:xfrm>
            <a:off x="446914" y="1107874"/>
            <a:ext cx="1800225" cy="592836"/>
          </a:xfrm>
          <a:prstGeom prst="roundRect">
            <a:avLst>
              <a:gd name="adj" fmla="val 571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Calibri" panose="020F0502020204030204"/>
                <a:ea typeface="+mn-ea"/>
                <a:cs typeface="+mn-cs"/>
              </a:rPr>
              <a:t>Goal</a:t>
            </a:r>
          </a:p>
        </p:txBody>
      </p:sp>
    </p:spTree>
    <p:extLst>
      <p:ext uri="{BB962C8B-B14F-4D97-AF65-F5344CB8AC3E}">
        <p14:creationId xmlns:p14="http://schemas.microsoft.com/office/powerpoint/2010/main" val="63413408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472C19D1-AD0A-B2A4-5C0C-AE3F138D628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3" name="think-cell data - do not delete" hidden="1">
                        <a:extLst>
                          <a:ext uri="{FF2B5EF4-FFF2-40B4-BE49-F238E27FC236}">
                            <a16:creationId xmlns:a16="http://schemas.microsoft.com/office/drawing/2014/main" id="{472C19D1-AD0A-B2A4-5C0C-AE3F138D628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7104714D-2360-E838-67A7-EE0368B21F52}"/>
              </a:ext>
            </a:extLst>
          </p:cNvPr>
          <p:cNvSpPr>
            <a:spLocks noGrp="1"/>
          </p:cNvSpPr>
          <p:nvPr>
            <p:ph type="title"/>
          </p:nvPr>
        </p:nvSpPr>
        <p:spPr/>
        <p:txBody>
          <a:bodyPr vert="horz">
            <a:normAutofit/>
          </a:bodyPr>
          <a:lstStyle/>
          <a:p>
            <a:r>
              <a:rPr lang="en-GB" sz="2400" dirty="0"/>
              <a:t>Emission trading system for road transport, buildings, additional sectors</a:t>
            </a:r>
          </a:p>
        </p:txBody>
      </p:sp>
      <p:sp>
        <p:nvSpPr>
          <p:cNvPr id="8" name="Rectangle: Rounded Corners 9">
            <a:extLst>
              <a:ext uri="{FF2B5EF4-FFF2-40B4-BE49-F238E27FC236}">
                <a16:creationId xmlns:a16="http://schemas.microsoft.com/office/drawing/2014/main" id="{EAFCCC7B-43E2-7B22-3EE6-B05B35FB42C9}"/>
              </a:ext>
            </a:extLst>
          </p:cNvPr>
          <p:cNvSpPr/>
          <p:nvPr/>
        </p:nvSpPr>
        <p:spPr>
          <a:xfrm>
            <a:off x="2018539" y="2842365"/>
            <a:ext cx="9875783" cy="1776070"/>
          </a:xfrm>
          <a:prstGeom prst="roundRect">
            <a:avLst>
              <a:gd name="adj" fmla="val 5716"/>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Rectangle: Rounded Corners 10">
            <a:extLst>
              <a:ext uri="{FF2B5EF4-FFF2-40B4-BE49-F238E27FC236}">
                <a16:creationId xmlns:a16="http://schemas.microsoft.com/office/drawing/2014/main" id="{02DEF0BB-FE3E-52EE-09F9-283943975793}"/>
              </a:ext>
            </a:extLst>
          </p:cNvPr>
          <p:cNvSpPr/>
          <p:nvPr/>
        </p:nvSpPr>
        <p:spPr>
          <a:xfrm>
            <a:off x="446914" y="2842365"/>
            <a:ext cx="1800225" cy="1776070"/>
          </a:xfrm>
          <a:prstGeom prst="roundRect">
            <a:avLst>
              <a:gd name="adj" fmla="val 571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Calibri" panose="020F0502020204030204"/>
                <a:ea typeface="+mn-ea"/>
                <a:cs typeface="+mn-cs"/>
              </a:rPr>
              <a:t>Regulated entities</a:t>
            </a:r>
          </a:p>
        </p:txBody>
      </p:sp>
      <p:sp>
        <p:nvSpPr>
          <p:cNvPr id="10" name="TextBox 11">
            <a:extLst>
              <a:ext uri="{FF2B5EF4-FFF2-40B4-BE49-F238E27FC236}">
                <a16:creationId xmlns:a16="http://schemas.microsoft.com/office/drawing/2014/main" id="{F23FD599-0D22-C445-C37F-B2CE9A333705}"/>
              </a:ext>
            </a:extLst>
          </p:cNvPr>
          <p:cNvSpPr txBox="1"/>
          <p:nvPr/>
        </p:nvSpPr>
        <p:spPr>
          <a:xfrm>
            <a:off x="2398533" y="2848719"/>
            <a:ext cx="9458191" cy="1769715"/>
          </a:xfrm>
          <a:prstGeom prst="rect">
            <a:avLst/>
          </a:prstGeom>
          <a:noFill/>
        </p:spPr>
        <p:txBody>
          <a:bodyPr wrap="square" rtlCol="0">
            <a:spAutoFit/>
          </a:bodyPr>
          <a:lstStyle/>
          <a:p>
            <a:pPr marL="182563" marR="0" lvl="0"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Through </a:t>
            </a:r>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regulated entities</a:t>
            </a:r>
          </a:p>
          <a:p>
            <a:pPr marL="542925" marR="0" lvl="1" indent="-180975"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These are the distributors and sellers of combustion fuels</a:t>
            </a:r>
          </a:p>
          <a:p>
            <a:pPr marL="895350" marR="0" lvl="2" indent="-180975"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Require a permit (2024)</a:t>
            </a:r>
          </a:p>
          <a:p>
            <a:pPr marL="895350" marR="0" lvl="2" indent="-180975"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Monitoring, reporting and verifying emissions from combustion fuels (2025)</a:t>
            </a:r>
          </a:p>
          <a:p>
            <a:pPr marL="895350" marR="0" lvl="2" indent="-180975"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Surrender of allowances (2029)</a:t>
            </a:r>
          </a:p>
          <a:p>
            <a:pPr marL="895350" marR="0" lvl="2" indent="-180975"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Charge customers for the additional cost of emissions allowances (2028)</a:t>
            </a:r>
          </a:p>
        </p:txBody>
      </p:sp>
      <p:sp>
        <p:nvSpPr>
          <p:cNvPr id="11" name="Rectangle: Rounded Corners 9">
            <a:extLst>
              <a:ext uri="{FF2B5EF4-FFF2-40B4-BE49-F238E27FC236}">
                <a16:creationId xmlns:a16="http://schemas.microsoft.com/office/drawing/2014/main" id="{F6D67523-ECD7-C2C7-F0C6-CB0F0A1CBE31}"/>
              </a:ext>
            </a:extLst>
          </p:cNvPr>
          <p:cNvSpPr/>
          <p:nvPr/>
        </p:nvSpPr>
        <p:spPr>
          <a:xfrm>
            <a:off x="2018539" y="1107874"/>
            <a:ext cx="9875783" cy="1533748"/>
          </a:xfrm>
          <a:prstGeom prst="roundRect">
            <a:avLst>
              <a:gd name="adj" fmla="val 5716"/>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524E95C0-4D62-9E0A-D2F9-0474268699C3}"/>
              </a:ext>
            </a:extLst>
          </p:cNvPr>
          <p:cNvSpPr txBox="1"/>
          <p:nvPr/>
        </p:nvSpPr>
        <p:spPr>
          <a:xfrm>
            <a:off x="2398533" y="1164294"/>
            <a:ext cx="9495789" cy="1477328"/>
          </a:xfrm>
          <a:prstGeom prst="rect">
            <a:avLst/>
          </a:prstGeom>
          <a:noFill/>
        </p:spPr>
        <p:txBody>
          <a:bodyPr wrap="square" rtlCol="0">
            <a:spAutoFit/>
          </a:bodyPr>
          <a:lstStyle/>
          <a:p>
            <a:pPr marL="182563" marR="0" lvl="0"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1" i="0" u="none" strike="noStrike" kern="1200" cap="none" spc="0" normalizeH="0" baseline="0" noProof="0" dirty="0">
                <a:ln>
                  <a:noFill/>
                </a:ln>
                <a:solidFill>
                  <a:srgbClr val="040C28"/>
                </a:solidFill>
                <a:effectLst/>
                <a:uLnTx/>
                <a:uFillTx/>
                <a:latin typeface="Google Sans"/>
                <a:ea typeface="+mn-ea"/>
                <a:cs typeface="+mn-cs"/>
              </a:rPr>
              <a:t>Starting in 2028</a:t>
            </a:r>
          </a:p>
          <a:p>
            <a:pPr marL="182563" marR="0" lvl="0"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40C28"/>
                </a:solidFill>
                <a:effectLst/>
                <a:uLnTx/>
                <a:uFillTx/>
                <a:latin typeface="Google Sans"/>
                <a:ea typeface="+mn-ea"/>
                <a:cs typeface="+mn-cs"/>
              </a:rPr>
              <a:t>With the option of </a:t>
            </a:r>
            <a:r>
              <a:rPr kumimoji="0" lang="en-GB" sz="1400" b="1" i="0" u="none" strike="noStrike" kern="1200" cap="none" spc="0" normalizeH="0" baseline="0" noProof="0" dirty="0">
                <a:ln>
                  <a:noFill/>
                </a:ln>
                <a:solidFill>
                  <a:srgbClr val="040C28"/>
                </a:solidFill>
                <a:effectLst/>
                <a:uLnTx/>
                <a:uFillTx/>
                <a:latin typeface="Google Sans"/>
                <a:ea typeface="+mn-ea"/>
                <a:cs typeface="+mn-cs"/>
              </a:rPr>
              <a:t>1-year delay </a:t>
            </a:r>
            <a:r>
              <a:rPr kumimoji="0" lang="en-GB" sz="1400" b="0" i="0" u="none" strike="noStrike" kern="1200" cap="none" spc="0" normalizeH="0" baseline="0" noProof="0" dirty="0">
                <a:ln>
                  <a:noFill/>
                </a:ln>
                <a:solidFill>
                  <a:srgbClr val="040C28"/>
                </a:solidFill>
                <a:effectLst/>
                <a:uLnTx/>
                <a:uFillTx/>
                <a:latin typeface="Google Sans"/>
                <a:ea typeface="+mn-ea"/>
                <a:cs typeface="+mn-cs"/>
              </a:rPr>
              <a:t>if </a:t>
            </a:r>
            <a:r>
              <a:rPr kumimoji="0" lang="en-GB" sz="1400" b="1" i="0" u="none" strike="noStrike" kern="1200" cap="none" spc="0" normalizeH="0" baseline="0" noProof="0" dirty="0">
                <a:ln>
                  <a:noFill/>
                </a:ln>
                <a:solidFill>
                  <a:srgbClr val="040C28"/>
                </a:solidFill>
                <a:effectLst/>
                <a:uLnTx/>
                <a:uFillTx/>
                <a:latin typeface="Google Sans"/>
                <a:ea typeface="+mn-ea"/>
                <a:cs typeface="+mn-cs"/>
              </a:rPr>
              <a:t>energy prices are extremely high </a:t>
            </a:r>
            <a:r>
              <a:rPr kumimoji="0" lang="en-GB" sz="1400" b="0" i="0" u="none" strike="noStrike" kern="1200" cap="none" spc="0" normalizeH="0" baseline="0" noProof="0" dirty="0">
                <a:ln>
                  <a:noFill/>
                </a:ln>
                <a:solidFill>
                  <a:srgbClr val="040C28"/>
                </a:solidFill>
                <a:effectLst/>
                <a:uLnTx/>
                <a:uFillTx/>
                <a:latin typeface="Google Sans"/>
                <a:ea typeface="+mn-ea"/>
                <a:cs typeface="+mn-cs"/>
              </a:rPr>
              <a:t>in 2026</a:t>
            </a:r>
          </a:p>
          <a:p>
            <a:pPr marL="542925" marR="0" lvl="1" indent="-180975"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40C28"/>
                </a:solidFill>
                <a:effectLst/>
                <a:uLnTx/>
                <a:uFillTx/>
                <a:latin typeface="Google Sans"/>
                <a:ea typeface="+mn-ea"/>
                <a:cs typeface="+mn-cs"/>
              </a:rPr>
              <a:t>If any of these conditions are met:</a:t>
            </a:r>
          </a:p>
          <a:p>
            <a:pPr marL="895350" marR="0" lvl="2" indent="-180975"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40C28"/>
                </a:solidFill>
                <a:effectLst/>
                <a:uLnTx/>
                <a:uFillTx/>
                <a:latin typeface="Google Sans"/>
                <a:ea typeface="+mn-ea"/>
                <a:cs typeface="+mn-cs"/>
              </a:rPr>
              <a:t>Average TTF gas price for Jan-Jun 2026 is higher than the average TTF gas price in Feb-Mar 2022 (i.e. 105.1 €/MWh)</a:t>
            </a:r>
          </a:p>
          <a:p>
            <a:pPr marL="895350" marR="0" lvl="2" indent="-180975"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40C28"/>
                </a:solidFill>
                <a:effectLst/>
                <a:uLnTx/>
                <a:uFillTx/>
                <a:latin typeface="Google Sans"/>
                <a:ea typeface="+mn-ea"/>
                <a:cs typeface="+mn-cs"/>
              </a:rPr>
              <a:t>Average Brent crude oil price for Jan-Jun 2026 is higher than twice the Brent crude oil price for 2021-2025</a:t>
            </a:r>
            <a:endPar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3" name="Rectangle: Rounded Corners 10">
            <a:extLst>
              <a:ext uri="{FF2B5EF4-FFF2-40B4-BE49-F238E27FC236}">
                <a16:creationId xmlns:a16="http://schemas.microsoft.com/office/drawing/2014/main" id="{6461D764-DC6F-344B-6428-72069C8F351C}"/>
              </a:ext>
            </a:extLst>
          </p:cNvPr>
          <p:cNvSpPr/>
          <p:nvPr/>
        </p:nvSpPr>
        <p:spPr>
          <a:xfrm>
            <a:off x="446914" y="1107874"/>
            <a:ext cx="1800225" cy="1533748"/>
          </a:xfrm>
          <a:prstGeom prst="roundRect">
            <a:avLst>
              <a:gd name="adj" fmla="val 571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Calibri" panose="020F0502020204030204"/>
                <a:ea typeface="+mn-ea"/>
                <a:cs typeface="+mn-cs"/>
              </a:rPr>
              <a:t>Start</a:t>
            </a:r>
          </a:p>
        </p:txBody>
      </p:sp>
    </p:spTree>
    <p:extLst>
      <p:ext uri="{BB962C8B-B14F-4D97-AF65-F5344CB8AC3E}">
        <p14:creationId xmlns:p14="http://schemas.microsoft.com/office/powerpoint/2010/main" val="326514238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472C19D1-AD0A-B2A4-5C0C-AE3F138D628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3" name="think-cell data - do not delete" hidden="1">
                        <a:extLst>
                          <a:ext uri="{FF2B5EF4-FFF2-40B4-BE49-F238E27FC236}">
                            <a16:creationId xmlns:a16="http://schemas.microsoft.com/office/drawing/2014/main" id="{472C19D1-AD0A-B2A4-5C0C-AE3F138D628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7104714D-2360-E838-67A7-EE0368B21F52}"/>
              </a:ext>
            </a:extLst>
          </p:cNvPr>
          <p:cNvSpPr>
            <a:spLocks noGrp="1"/>
          </p:cNvSpPr>
          <p:nvPr>
            <p:ph type="title"/>
          </p:nvPr>
        </p:nvSpPr>
        <p:spPr/>
        <p:txBody>
          <a:bodyPr vert="horz">
            <a:normAutofit/>
          </a:bodyPr>
          <a:lstStyle/>
          <a:p>
            <a:r>
              <a:rPr lang="en-GB" sz="2400" dirty="0"/>
              <a:t>Emission trading system for road transport, buildings, additional sectors</a:t>
            </a:r>
          </a:p>
        </p:txBody>
      </p:sp>
      <p:sp>
        <p:nvSpPr>
          <p:cNvPr id="8" name="Rectangle: Rounded Corners 9">
            <a:extLst>
              <a:ext uri="{FF2B5EF4-FFF2-40B4-BE49-F238E27FC236}">
                <a16:creationId xmlns:a16="http://schemas.microsoft.com/office/drawing/2014/main" id="{EAFCCC7B-43E2-7B22-3EE6-B05B35FB42C9}"/>
              </a:ext>
            </a:extLst>
          </p:cNvPr>
          <p:cNvSpPr/>
          <p:nvPr/>
        </p:nvSpPr>
        <p:spPr>
          <a:xfrm>
            <a:off x="2018539" y="5471265"/>
            <a:ext cx="9875783" cy="1114350"/>
          </a:xfrm>
          <a:prstGeom prst="roundRect">
            <a:avLst>
              <a:gd name="adj" fmla="val 5716"/>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Rectangle: Rounded Corners 10">
            <a:extLst>
              <a:ext uri="{FF2B5EF4-FFF2-40B4-BE49-F238E27FC236}">
                <a16:creationId xmlns:a16="http://schemas.microsoft.com/office/drawing/2014/main" id="{02DEF0BB-FE3E-52EE-09F9-283943975793}"/>
              </a:ext>
            </a:extLst>
          </p:cNvPr>
          <p:cNvSpPr/>
          <p:nvPr/>
        </p:nvSpPr>
        <p:spPr>
          <a:xfrm>
            <a:off x="446914" y="5471265"/>
            <a:ext cx="1800225" cy="1114350"/>
          </a:xfrm>
          <a:prstGeom prst="roundRect">
            <a:avLst>
              <a:gd name="adj" fmla="val 571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Calibri" panose="020F0502020204030204"/>
                <a:ea typeface="+mn-ea"/>
                <a:cs typeface="+mn-cs"/>
              </a:rPr>
              <a:t>Revenues</a:t>
            </a:r>
          </a:p>
        </p:txBody>
      </p:sp>
      <p:sp>
        <p:nvSpPr>
          <p:cNvPr id="10" name="TextBox 11">
            <a:extLst>
              <a:ext uri="{FF2B5EF4-FFF2-40B4-BE49-F238E27FC236}">
                <a16:creationId xmlns:a16="http://schemas.microsoft.com/office/drawing/2014/main" id="{F23FD599-0D22-C445-C37F-B2CE9A333705}"/>
              </a:ext>
            </a:extLst>
          </p:cNvPr>
          <p:cNvSpPr txBox="1"/>
          <p:nvPr/>
        </p:nvSpPr>
        <p:spPr>
          <a:xfrm>
            <a:off x="2398533" y="5477619"/>
            <a:ext cx="9458191" cy="1107996"/>
          </a:xfrm>
          <a:prstGeom prst="rect">
            <a:avLst/>
          </a:prstGeom>
          <a:noFill/>
        </p:spPr>
        <p:txBody>
          <a:bodyPr wrap="square" rtlCol="0">
            <a:spAutoFit/>
          </a:bodyPr>
          <a:lstStyle/>
          <a:p>
            <a:pPr marL="182563" marR="0" lvl="0"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Revenues from the auction </a:t>
            </a: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will be used for</a:t>
            </a:r>
          </a:p>
          <a:p>
            <a:pPr marL="542925" marR="0" lvl="1" indent="-180975"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Social Climate Fund </a:t>
            </a: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(to support poor households across Europe) </a:t>
            </a:r>
          </a:p>
          <a:p>
            <a:pPr marL="542925" marR="0" lvl="1" indent="-180975"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Member states </a:t>
            </a: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to launch their </a:t>
            </a:r>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own initiatives </a:t>
            </a: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around measures for decarbonisation of heating/cooling of buildings, roll-out of zero-emission cars and their own social climate plan</a:t>
            </a:r>
          </a:p>
        </p:txBody>
      </p:sp>
      <p:sp>
        <p:nvSpPr>
          <p:cNvPr id="11" name="Rectangle: Rounded Corners 9">
            <a:extLst>
              <a:ext uri="{FF2B5EF4-FFF2-40B4-BE49-F238E27FC236}">
                <a16:creationId xmlns:a16="http://schemas.microsoft.com/office/drawing/2014/main" id="{F6D67523-ECD7-C2C7-F0C6-CB0F0A1CBE31}"/>
              </a:ext>
            </a:extLst>
          </p:cNvPr>
          <p:cNvSpPr/>
          <p:nvPr/>
        </p:nvSpPr>
        <p:spPr>
          <a:xfrm>
            <a:off x="2018539" y="1107873"/>
            <a:ext cx="9875783" cy="2410911"/>
          </a:xfrm>
          <a:prstGeom prst="roundRect">
            <a:avLst>
              <a:gd name="adj" fmla="val 5716"/>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524E95C0-4D62-9E0A-D2F9-0474268699C3}"/>
              </a:ext>
            </a:extLst>
          </p:cNvPr>
          <p:cNvSpPr txBox="1"/>
          <p:nvPr/>
        </p:nvSpPr>
        <p:spPr>
          <a:xfrm>
            <a:off x="2398533" y="1164294"/>
            <a:ext cx="9495789" cy="2354491"/>
          </a:xfrm>
          <a:prstGeom prst="rect">
            <a:avLst/>
          </a:prstGeom>
          <a:noFill/>
        </p:spPr>
        <p:txBody>
          <a:bodyPr wrap="square" rtlCol="0">
            <a:spAutoFit/>
          </a:bodyPr>
          <a:lstStyle/>
          <a:p>
            <a:pPr marL="182563" marR="0" lvl="0"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1" i="0" u="none" strike="noStrike" kern="1200" cap="none" spc="0" normalizeH="0" baseline="0" noProof="0" dirty="0">
                <a:ln>
                  <a:noFill/>
                </a:ln>
                <a:solidFill>
                  <a:srgbClr val="040C28"/>
                </a:solidFill>
                <a:effectLst/>
                <a:uLnTx/>
                <a:uFillTx/>
                <a:latin typeface="Google Sans"/>
                <a:ea typeface="+mn-ea"/>
                <a:cs typeface="+mn-cs"/>
              </a:rPr>
              <a:t>Cap &amp; trade system</a:t>
            </a:r>
            <a:r>
              <a:rPr kumimoji="0" lang="en-GB" sz="1400" b="0" i="0" u="none" strike="noStrike" kern="1200" cap="none" spc="0" normalizeH="0" baseline="0" noProof="0" dirty="0">
                <a:ln>
                  <a:noFill/>
                </a:ln>
                <a:solidFill>
                  <a:srgbClr val="040C28"/>
                </a:solidFill>
                <a:effectLst/>
                <a:uLnTx/>
                <a:uFillTx/>
                <a:latin typeface="Google Sans"/>
                <a:ea typeface="+mn-ea"/>
                <a:cs typeface="+mn-cs"/>
              </a:rPr>
              <a:t>:</a:t>
            </a:r>
          </a:p>
          <a:p>
            <a:pPr marL="639763" marR="0" lvl="1"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40C28"/>
                </a:solidFill>
                <a:effectLst/>
                <a:uLnTx/>
                <a:uFillTx/>
                <a:latin typeface="Google Sans"/>
                <a:ea typeface="+mn-ea"/>
                <a:cs typeface="+mn-cs"/>
              </a:rPr>
              <a:t>Cap: maximum number of allowances available</a:t>
            </a:r>
          </a:p>
          <a:p>
            <a:pPr marL="639763" marR="0" lvl="1"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40C28"/>
                </a:solidFill>
                <a:effectLst/>
                <a:uLnTx/>
                <a:uFillTx/>
                <a:latin typeface="Google Sans"/>
                <a:ea typeface="+mn-ea"/>
                <a:cs typeface="+mn-cs"/>
              </a:rPr>
              <a:t>Trade: allowances can be obtained and traded (via an auction)</a:t>
            </a:r>
          </a:p>
          <a:p>
            <a:pPr marL="1096963" marR="0" lvl="2"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1" i="0" u="none" strike="noStrike" kern="1200" cap="none" spc="0" normalizeH="0" baseline="0" noProof="0" dirty="0">
                <a:ln>
                  <a:noFill/>
                </a:ln>
                <a:solidFill>
                  <a:srgbClr val="040C28"/>
                </a:solidFill>
                <a:effectLst/>
                <a:uLnTx/>
                <a:uFillTx/>
                <a:latin typeface="Google Sans"/>
                <a:ea typeface="+mn-ea"/>
                <a:cs typeface="+mn-cs"/>
              </a:rPr>
              <a:t>1 allowance = 1 tonne of CO</a:t>
            </a:r>
            <a:r>
              <a:rPr kumimoji="0" lang="en-GB" sz="1400" b="1" i="0" u="none" strike="noStrike" kern="1200" cap="none" spc="0" normalizeH="0" baseline="-25000" noProof="0" dirty="0">
                <a:ln>
                  <a:noFill/>
                </a:ln>
                <a:solidFill>
                  <a:srgbClr val="040C28"/>
                </a:solidFill>
                <a:effectLst/>
                <a:uLnTx/>
                <a:uFillTx/>
                <a:latin typeface="Google Sans"/>
                <a:ea typeface="+mn-ea"/>
                <a:cs typeface="+mn-cs"/>
              </a:rPr>
              <a:t>2</a:t>
            </a:r>
          </a:p>
          <a:p>
            <a:pPr marL="182563" marR="0" lvl="0"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40C28"/>
                </a:solidFill>
                <a:effectLst/>
                <a:uLnTx/>
                <a:uFillTx/>
                <a:latin typeface="Google Sans"/>
                <a:ea typeface="+mn-ea"/>
                <a:cs typeface="+mn-cs"/>
              </a:rPr>
              <a:t>By 2028, 130% of the volume of allowances will be auctioned to give the market a head start with sufficient allowances</a:t>
            </a:r>
          </a:p>
          <a:p>
            <a:pPr marL="639763" marR="0" lvl="1"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40C28"/>
                </a:solidFill>
                <a:effectLst/>
                <a:uLnTx/>
                <a:uFillTx/>
                <a:latin typeface="Google Sans"/>
                <a:ea typeface="+mn-ea"/>
                <a:cs typeface="+mn-cs"/>
              </a:rPr>
              <a:t>150 million allowances will be issued for the Social Climate Fund</a:t>
            </a:r>
          </a:p>
          <a:p>
            <a:pPr marL="639763" marR="0" lvl="1"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40C28"/>
                </a:solidFill>
                <a:effectLst/>
                <a:uLnTx/>
                <a:uFillTx/>
                <a:latin typeface="Google Sans"/>
                <a:ea typeface="+mn-ea"/>
                <a:cs typeface="+mn-cs"/>
              </a:rPr>
              <a:t>The rest will be issued by the member states</a:t>
            </a:r>
          </a:p>
          <a:p>
            <a:pPr marL="182563" marR="0" lvl="0"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40C28"/>
                </a:solidFill>
                <a:effectLst/>
                <a:uLnTx/>
                <a:uFillTx/>
                <a:latin typeface="Google Sans"/>
                <a:ea typeface="+mn-ea"/>
                <a:cs typeface="+mn-cs"/>
              </a:rPr>
              <a:t>The volume of allowances will decrease annually with a </a:t>
            </a:r>
            <a:r>
              <a:rPr kumimoji="0" lang="en-GB" sz="1400" b="1" i="0" u="none" strike="noStrike" kern="1200" cap="none" spc="0" normalizeH="0" baseline="0" noProof="0" dirty="0">
                <a:ln>
                  <a:noFill/>
                </a:ln>
                <a:solidFill>
                  <a:srgbClr val="040C28"/>
                </a:solidFill>
                <a:effectLst/>
                <a:uLnTx/>
                <a:uFillTx/>
                <a:latin typeface="Google Sans"/>
                <a:ea typeface="+mn-ea"/>
                <a:cs typeface="+mn-cs"/>
              </a:rPr>
              <a:t>linear reduction factor of 5.38%</a:t>
            </a:r>
            <a:endPar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3" name="Rectangle: Rounded Corners 10">
            <a:extLst>
              <a:ext uri="{FF2B5EF4-FFF2-40B4-BE49-F238E27FC236}">
                <a16:creationId xmlns:a16="http://schemas.microsoft.com/office/drawing/2014/main" id="{6461D764-DC6F-344B-6428-72069C8F351C}"/>
              </a:ext>
            </a:extLst>
          </p:cNvPr>
          <p:cNvSpPr/>
          <p:nvPr/>
        </p:nvSpPr>
        <p:spPr>
          <a:xfrm>
            <a:off x="446914" y="1107873"/>
            <a:ext cx="1800225" cy="2410911"/>
          </a:xfrm>
          <a:prstGeom prst="roundRect">
            <a:avLst>
              <a:gd name="adj" fmla="val 571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Calibri" panose="020F0502020204030204"/>
                <a:ea typeface="+mn-ea"/>
                <a:cs typeface="+mn-cs"/>
              </a:rPr>
              <a:t>Cost</a:t>
            </a:r>
          </a:p>
        </p:txBody>
      </p:sp>
      <p:pic>
        <p:nvPicPr>
          <p:cNvPr id="5" name="Afbeelding 4">
            <a:extLst>
              <a:ext uri="{FF2B5EF4-FFF2-40B4-BE49-F238E27FC236}">
                <a16:creationId xmlns:a16="http://schemas.microsoft.com/office/drawing/2014/main" id="{AF78C974-9520-037D-8B84-F427546981D9}"/>
              </a:ext>
            </a:extLst>
          </p:cNvPr>
          <p:cNvPicPr>
            <a:picLocks noChangeAspect="1"/>
          </p:cNvPicPr>
          <p:nvPr/>
        </p:nvPicPr>
        <p:blipFill>
          <a:blip r:embed="rId6"/>
          <a:stretch>
            <a:fillRect/>
          </a:stretch>
        </p:blipFill>
        <p:spPr>
          <a:xfrm>
            <a:off x="9097964" y="3022770"/>
            <a:ext cx="2986613" cy="2282655"/>
          </a:xfrm>
          <a:prstGeom prst="rect">
            <a:avLst/>
          </a:prstGeom>
        </p:spPr>
      </p:pic>
    </p:spTree>
    <p:extLst>
      <p:ext uri="{BB962C8B-B14F-4D97-AF65-F5344CB8AC3E}">
        <p14:creationId xmlns:p14="http://schemas.microsoft.com/office/powerpoint/2010/main" val="384917712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472C19D1-AD0A-B2A4-5C0C-AE3F138D628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3" name="think-cell data - do not delete" hidden="1">
                        <a:extLst>
                          <a:ext uri="{FF2B5EF4-FFF2-40B4-BE49-F238E27FC236}">
                            <a16:creationId xmlns:a16="http://schemas.microsoft.com/office/drawing/2014/main" id="{472C19D1-AD0A-B2A4-5C0C-AE3F138D628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7104714D-2360-E838-67A7-EE0368B21F52}"/>
              </a:ext>
            </a:extLst>
          </p:cNvPr>
          <p:cNvSpPr>
            <a:spLocks noGrp="1"/>
          </p:cNvSpPr>
          <p:nvPr>
            <p:ph type="title"/>
          </p:nvPr>
        </p:nvSpPr>
        <p:spPr/>
        <p:txBody>
          <a:bodyPr vert="horz">
            <a:normAutofit/>
          </a:bodyPr>
          <a:lstStyle/>
          <a:p>
            <a:r>
              <a:rPr lang="en-GB" sz="2400" dirty="0"/>
              <a:t>Emission trading system for road transport, buildings, additional sectors</a:t>
            </a:r>
          </a:p>
        </p:txBody>
      </p:sp>
      <p:sp>
        <p:nvSpPr>
          <p:cNvPr id="11" name="Rectangle: Rounded Corners 9">
            <a:extLst>
              <a:ext uri="{FF2B5EF4-FFF2-40B4-BE49-F238E27FC236}">
                <a16:creationId xmlns:a16="http://schemas.microsoft.com/office/drawing/2014/main" id="{F6D67523-ECD7-C2C7-F0C6-CB0F0A1CBE31}"/>
              </a:ext>
            </a:extLst>
          </p:cNvPr>
          <p:cNvSpPr/>
          <p:nvPr/>
        </p:nvSpPr>
        <p:spPr>
          <a:xfrm>
            <a:off x="2018539" y="1107873"/>
            <a:ext cx="9875783" cy="3611240"/>
          </a:xfrm>
          <a:prstGeom prst="roundRect">
            <a:avLst>
              <a:gd name="adj" fmla="val 5716"/>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524E95C0-4D62-9E0A-D2F9-0474268699C3}"/>
              </a:ext>
            </a:extLst>
          </p:cNvPr>
          <p:cNvSpPr txBox="1"/>
          <p:nvPr/>
        </p:nvSpPr>
        <p:spPr>
          <a:xfrm>
            <a:off x="2398533" y="1164294"/>
            <a:ext cx="9568045" cy="3554819"/>
          </a:xfrm>
          <a:prstGeom prst="rect">
            <a:avLst/>
          </a:prstGeom>
          <a:noFill/>
        </p:spPr>
        <p:txBody>
          <a:bodyPr wrap="square" rtlCol="0">
            <a:spAutoFit/>
          </a:bodyPr>
          <a:lstStyle/>
          <a:p>
            <a:pPr marL="182563" marR="0" lvl="0" indent="-182563" algn="l" defTabSz="914400" rtl="0" eaLnBrk="1" fontAlgn="auto" latinLnBrk="0" hangingPunct="1">
              <a:lnSpc>
                <a:spcPct val="100000"/>
              </a:lnSpc>
              <a:spcBef>
                <a:spcPts val="0"/>
              </a:spcBef>
              <a:spcAft>
                <a:spcPts val="1200"/>
              </a:spcAft>
              <a:buClr>
                <a:srgbClr val="7030A0"/>
              </a:buClr>
              <a:buSzTx/>
              <a:buFont typeface="Wingdings" panose="05000000000000000000" pitchFamily="2" charset="2"/>
              <a:buChar char="§"/>
              <a:tabLst/>
              <a:defRPr/>
            </a:pPr>
            <a:r>
              <a:rPr kumimoji="0" lang="en-GB" sz="1400" b="1" i="0" u="none" strike="noStrike" kern="1200" cap="none" spc="0" normalizeH="0" baseline="0" noProof="0" dirty="0">
                <a:ln>
                  <a:noFill/>
                </a:ln>
                <a:solidFill>
                  <a:srgbClr val="040C28"/>
                </a:solidFill>
                <a:effectLst/>
                <a:uLnTx/>
                <a:uFillTx/>
                <a:latin typeface="Google Sans"/>
                <a:ea typeface="+mn-ea"/>
                <a:cs typeface="+mn-cs"/>
              </a:rPr>
              <a:t>Price</a:t>
            </a:r>
            <a:r>
              <a:rPr kumimoji="0" lang="en-GB" sz="1400" b="0" i="0" u="none" strike="noStrike" kern="1200" cap="none" spc="0" normalizeH="0" baseline="0" noProof="0" dirty="0">
                <a:ln>
                  <a:noFill/>
                </a:ln>
                <a:solidFill>
                  <a:srgbClr val="040C28"/>
                </a:solidFill>
                <a:effectLst/>
                <a:uLnTx/>
                <a:uFillTx/>
                <a:latin typeface="Google Sans"/>
                <a:ea typeface="+mn-ea"/>
                <a:cs typeface="+mn-cs"/>
              </a:rPr>
              <a:t> is </a:t>
            </a:r>
            <a:r>
              <a:rPr kumimoji="0" lang="en-GB" sz="1400" b="1" i="0" u="none" strike="noStrike" kern="1200" cap="none" spc="0" normalizeH="0" baseline="0" noProof="0" dirty="0">
                <a:ln>
                  <a:noFill/>
                </a:ln>
                <a:solidFill>
                  <a:srgbClr val="040C28"/>
                </a:solidFill>
                <a:effectLst/>
                <a:uLnTx/>
                <a:uFillTx/>
                <a:latin typeface="Google Sans"/>
                <a:ea typeface="+mn-ea"/>
                <a:cs typeface="+mn-cs"/>
              </a:rPr>
              <a:t>strived</a:t>
            </a:r>
            <a:r>
              <a:rPr kumimoji="0" lang="en-GB" sz="1400" b="0" i="0" u="none" strike="noStrike" kern="1200" cap="none" spc="0" normalizeH="0" baseline="0" noProof="0" dirty="0">
                <a:ln>
                  <a:noFill/>
                </a:ln>
                <a:solidFill>
                  <a:srgbClr val="040C28"/>
                </a:solidFill>
                <a:effectLst/>
                <a:uLnTx/>
                <a:uFillTx/>
                <a:latin typeface="Google Sans"/>
                <a:ea typeface="+mn-ea"/>
                <a:cs typeface="+mn-cs"/>
              </a:rPr>
              <a:t> to be kept </a:t>
            </a:r>
            <a:r>
              <a:rPr kumimoji="0" lang="en-GB" sz="1400" b="1" i="0" u="none" strike="noStrike" kern="1200" cap="none" spc="0" normalizeH="0" baseline="0" noProof="0" dirty="0">
                <a:ln>
                  <a:noFill/>
                </a:ln>
                <a:solidFill>
                  <a:srgbClr val="040C28"/>
                </a:solidFill>
                <a:effectLst/>
                <a:uLnTx/>
                <a:uFillTx/>
                <a:latin typeface="Google Sans"/>
                <a:ea typeface="+mn-ea"/>
                <a:cs typeface="+mn-cs"/>
              </a:rPr>
              <a:t>under control until 2031</a:t>
            </a:r>
          </a:p>
          <a:p>
            <a:pPr marL="447675" marR="0" lvl="1" indent="-180975" algn="l" defTabSz="914400" rtl="0" eaLnBrk="1" fontAlgn="auto" latinLnBrk="0" hangingPunct="1">
              <a:lnSpc>
                <a:spcPct val="100000"/>
              </a:lnSpc>
              <a:spcBef>
                <a:spcPts val="0"/>
              </a:spcBef>
              <a:spcAft>
                <a:spcPts val="12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40C28"/>
                </a:solidFill>
                <a:effectLst/>
                <a:uLnTx/>
                <a:uFillTx/>
                <a:latin typeface="Google Sans"/>
                <a:ea typeface="+mn-ea"/>
                <a:cs typeface="+mn-cs"/>
              </a:rPr>
              <a:t>Frontloading in 2028 would initially limit price impact</a:t>
            </a:r>
          </a:p>
          <a:p>
            <a:pPr marL="447675" marR="0" lvl="1" indent="-180975" algn="l" defTabSz="914400" rtl="0" eaLnBrk="1" fontAlgn="auto" latinLnBrk="0" hangingPunct="1">
              <a:lnSpc>
                <a:spcPct val="100000"/>
              </a:lnSpc>
              <a:spcBef>
                <a:spcPts val="0"/>
              </a:spcBef>
              <a:spcAft>
                <a:spcPts val="1200"/>
              </a:spcAft>
              <a:buClr>
                <a:srgbClr val="7030A0"/>
              </a:buClr>
              <a:buSzTx/>
              <a:buFont typeface="Wingdings" panose="05000000000000000000" pitchFamily="2" charset="2"/>
              <a:buChar char="§"/>
              <a:tabLst/>
              <a:defRPr/>
            </a:pPr>
            <a:r>
              <a:rPr kumimoji="0" lang="en-GB" sz="1400" b="1" i="0" u="none" strike="noStrike" kern="1200" cap="none" spc="0" normalizeH="0" baseline="0" noProof="0" dirty="0">
                <a:ln>
                  <a:noFill/>
                </a:ln>
                <a:solidFill>
                  <a:srgbClr val="040C28"/>
                </a:solidFill>
                <a:effectLst/>
                <a:uLnTx/>
                <a:uFillTx/>
                <a:latin typeface="Google Sans"/>
                <a:ea typeface="+mn-ea"/>
                <a:cs typeface="+mn-cs"/>
              </a:rPr>
              <a:t>Strive value of 45 €/tonne CO</a:t>
            </a:r>
            <a:r>
              <a:rPr kumimoji="0" lang="en-GB" sz="1400" b="1" i="0" u="none" strike="noStrike" kern="1200" cap="none" spc="0" normalizeH="0" baseline="-25000" noProof="0" dirty="0">
                <a:ln>
                  <a:noFill/>
                </a:ln>
                <a:solidFill>
                  <a:srgbClr val="040C28"/>
                </a:solidFill>
                <a:effectLst/>
                <a:uLnTx/>
                <a:uFillTx/>
                <a:latin typeface="Google Sans"/>
                <a:ea typeface="+mn-ea"/>
                <a:cs typeface="+mn-cs"/>
              </a:rPr>
              <a:t>2</a:t>
            </a:r>
            <a:r>
              <a:rPr kumimoji="0" lang="en-GB" sz="1400" b="1" i="0" u="none" strike="noStrike" kern="1200" cap="none" spc="0" normalizeH="0" baseline="0" noProof="0" dirty="0">
                <a:ln>
                  <a:noFill/>
                </a:ln>
                <a:solidFill>
                  <a:srgbClr val="040C28"/>
                </a:solidFill>
                <a:effectLst/>
                <a:uLnTx/>
                <a:uFillTx/>
                <a:latin typeface="Google Sans"/>
                <a:ea typeface="+mn-ea"/>
                <a:cs typeface="+mn-cs"/>
              </a:rPr>
              <a:t> </a:t>
            </a:r>
            <a:r>
              <a:rPr kumimoji="0" lang="en-GB" sz="1400" b="0" i="0" u="none" strike="noStrike" kern="1200" cap="none" spc="0" normalizeH="0" baseline="0" noProof="0" dirty="0">
                <a:ln>
                  <a:noFill/>
                </a:ln>
                <a:solidFill>
                  <a:srgbClr val="040C28"/>
                </a:solidFill>
                <a:effectLst/>
                <a:uLnTx/>
                <a:uFillTx/>
                <a:latin typeface="Google Sans"/>
                <a:ea typeface="+mn-ea"/>
                <a:cs typeface="+mn-cs"/>
              </a:rPr>
              <a:t>(excluding inflation; price could reach 55 €/tonne CO</a:t>
            </a:r>
            <a:r>
              <a:rPr kumimoji="0" lang="en-GB" sz="1400" b="0" i="0" u="none" strike="noStrike" kern="1200" cap="none" spc="0" normalizeH="0" baseline="-25000" noProof="0" dirty="0">
                <a:ln>
                  <a:noFill/>
                </a:ln>
                <a:solidFill>
                  <a:srgbClr val="040C28"/>
                </a:solidFill>
                <a:effectLst/>
                <a:uLnTx/>
                <a:uFillTx/>
                <a:latin typeface="Google Sans"/>
                <a:ea typeface="+mn-ea"/>
                <a:cs typeface="+mn-cs"/>
              </a:rPr>
              <a:t>2</a:t>
            </a:r>
            <a:r>
              <a:rPr kumimoji="0" lang="en-GB" sz="1400" b="0" i="0" u="none" strike="noStrike" kern="1200" cap="none" spc="0" normalizeH="0" baseline="0" noProof="0" dirty="0">
                <a:ln>
                  <a:noFill/>
                </a:ln>
                <a:solidFill>
                  <a:srgbClr val="040C28"/>
                </a:solidFill>
                <a:effectLst/>
                <a:uLnTx/>
                <a:uFillTx/>
                <a:latin typeface="Google Sans"/>
                <a:ea typeface="+mn-ea"/>
                <a:cs typeface="+mn-cs"/>
              </a:rPr>
              <a:t> by 2030)</a:t>
            </a:r>
          </a:p>
          <a:p>
            <a:pPr marL="447675" marR="0" lvl="1" indent="-180975"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40C28"/>
                </a:solidFill>
                <a:effectLst/>
                <a:uLnTx/>
                <a:uFillTx/>
                <a:latin typeface="Google Sans"/>
                <a:ea typeface="+mn-ea"/>
                <a:cs typeface="+mn-cs"/>
              </a:rPr>
              <a:t>Measures to keep price under control will come from the </a:t>
            </a:r>
            <a:r>
              <a:rPr kumimoji="0" lang="en-GB" sz="1400" b="1" i="0" u="none" strike="noStrike" kern="1200" cap="none" spc="0" normalizeH="0" baseline="0" noProof="0" dirty="0">
                <a:ln>
                  <a:noFill/>
                </a:ln>
                <a:solidFill>
                  <a:srgbClr val="040C28"/>
                </a:solidFill>
                <a:effectLst/>
                <a:uLnTx/>
                <a:uFillTx/>
                <a:latin typeface="Google Sans"/>
                <a:ea typeface="+mn-ea"/>
                <a:cs typeface="+mn-cs"/>
              </a:rPr>
              <a:t>market stability reserve</a:t>
            </a:r>
            <a:r>
              <a:rPr kumimoji="0" lang="en-GB" sz="1400" b="0" i="0" u="none" strike="noStrike" kern="1200" cap="none" spc="0" normalizeH="0" baseline="0" noProof="0" dirty="0">
                <a:ln>
                  <a:noFill/>
                </a:ln>
                <a:solidFill>
                  <a:srgbClr val="040C28"/>
                </a:solidFill>
                <a:effectLst/>
                <a:uLnTx/>
                <a:uFillTx/>
                <a:latin typeface="Google Sans"/>
                <a:ea typeface="+mn-ea"/>
                <a:cs typeface="+mn-cs"/>
              </a:rPr>
              <a:t>:</a:t>
            </a:r>
          </a:p>
          <a:p>
            <a:pPr marL="714375" marR="0" lvl="2" indent="-171450"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40C28"/>
                </a:solidFill>
                <a:effectLst/>
                <a:uLnTx/>
                <a:uFillTx/>
                <a:latin typeface="Google Sans"/>
                <a:ea typeface="+mn-ea"/>
                <a:cs typeface="+mn-cs"/>
              </a:rPr>
              <a:t>If price exceeds 45 €/tonne CO</a:t>
            </a:r>
            <a:r>
              <a:rPr kumimoji="0" lang="en-GB" sz="1400" b="0" i="0" u="none" strike="noStrike" kern="1200" cap="none" spc="0" normalizeH="0" baseline="-25000" noProof="0" dirty="0">
                <a:ln>
                  <a:noFill/>
                </a:ln>
                <a:solidFill>
                  <a:srgbClr val="040C28"/>
                </a:solidFill>
                <a:effectLst/>
                <a:uLnTx/>
                <a:uFillTx/>
                <a:latin typeface="Google Sans"/>
                <a:ea typeface="+mn-ea"/>
                <a:cs typeface="+mn-cs"/>
              </a:rPr>
              <a:t>2</a:t>
            </a:r>
            <a:r>
              <a:rPr kumimoji="0" lang="en-GB" sz="1400" b="0" i="0" u="none" strike="noStrike" kern="1200" cap="none" spc="0" normalizeH="0" baseline="0" noProof="0" dirty="0">
                <a:ln>
                  <a:noFill/>
                </a:ln>
                <a:solidFill>
                  <a:srgbClr val="040C28"/>
                </a:solidFill>
                <a:effectLst/>
                <a:uLnTx/>
                <a:uFillTx/>
                <a:latin typeface="Google Sans"/>
                <a:ea typeface="+mn-ea"/>
                <a:cs typeface="+mn-cs"/>
              </a:rPr>
              <a:t> (excluding inflation) for 2 consecutive months </a:t>
            </a:r>
            <a:br>
              <a:rPr kumimoji="0" lang="en-GB" sz="1400" b="0" i="0" u="none" strike="noStrike" kern="1200" cap="none" spc="0" normalizeH="0" baseline="0" noProof="0" dirty="0">
                <a:ln>
                  <a:noFill/>
                </a:ln>
                <a:solidFill>
                  <a:srgbClr val="040C28"/>
                </a:solidFill>
                <a:effectLst/>
                <a:uLnTx/>
                <a:uFillTx/>
                <a:latin typeface="Google Sans"/>
                <a:ea typeface="+mn-ea"/>
                <a:cs typeface="+mn-cs"/>
              </a:rPr>
            </a:br>
            <a:r>
              <a:rPr kumimoji="0" lang="en-GB" sz="1400" b="0" i="0" u="none" strike="noStrike" kern="1200" cap="none" spc="0" normalizeH="0" baseline="0" noProof="0" dirty="0">
                <a:ln>
                  <a:noFill/>
                </a:ln>
                <a:solidFill>
                  <a:srgbClr val="040C28"/>
                </a:solidFill>
                <a:effectLst/>
                <a:uLnTx/>
                <a:uFillTx/>
                <a:latin typeface="Google Sans"/>
                <a:ea typeface="+mn-ea"/>
                <a:cs typeface="+mn-cs"/>
              </a:rPr>
              <a:t>		</a:t>
            </a:r>
            <a:r>
              <a:rPr kumimoji="0" lang="en-GB" sz="1400" b="0" i="0" u="none" strike="noStrike" kern="1200" cap="none" spc="0" normalizeH="0" baseline="0" noProof="0" dirty="0">
                <a:ln>
                  <a:noFill/>
                </a:ln>
                <a:solidFill>
                  <a:srgbClr val="040C28"/>
                </a:solidFill>
                <a:effectLst/>
                <a:uLnTx/>
                <a:uFillTx/>
                <a:latin typeface="Google Sans"/>
                <a:ea typeface="+mn-ea"/>
                <a:cs typeface="+mn-cs"/>
                <a:sym typeface="Wingdings" panose="05000000000000000000" pitchFamily="2" charset="2"/>
              </a:rPr>
              <a:t> </a:t>
            </a:r>
            <a:r>
              <a:rPr kumimoji="0" lang="en-GB" sz="1400" b="0" i="0" u="none" strike="noStrike" kern="1200" cap="none" spc="0" normalizeH="0" baseline="0" noProof="0" dirty="0">
                <a:ln>
                  <a:noFill/>
                </a:ln>
                <a:solidFill>
                  <a:srgbClr val="040C28"/>
                </a:solidFill>
                <a:effectLst/>
                <a:uLnTx/>
                <a:uFillTx/>
                <a:latin typeface="Google Sans"/>
                <a:ea typeface="+mn-ea"/>
                <a:cs typeface="+mn-cs"/>
              </a:rPr>
              <a:t>release of 20 </a:t>
            </a:r>
            <a:r>
              <a:rPr kumimoji="0" lang="en-GB" sz="1400" b="0" i="0" u="none" strike="noStrike" kern="1200" cap="none" spc="0" normalizeH="0" baseline="0" noProof="0" dirty="0" err="1">
                <a:ln>
                  <a:noFill/>
                </a:ln>
                <a:solidFill>
                  <a:srgbClr val="040C28"/>
                </a:solidFill>
                <a:effectLst/>
                <a:uLnTx/>
                <a:uFillTx/>
                <a:latin typeface="Google Sans"/>
                <a:ea typeface="+mn-ea"/>
                <a:cs typeface="+mn-cs"/>
              </a:rPr>
              <a:t>Mln</a:t>
            </a:r>
            <a:r>
              <a:rPr kumimoji="0" lang="en-GB" sz="1400" b="0" i="0" u="none" strike="noStrike" kern="1200" cap="none" spc="0" normalizeH="0" baseline="0" noProof="0" dirty="0">
                <a:ln>
                  <a:noFill/>
                </a:ln>
                <a:solidFill>
                  <a:srgbClr val="040C28"/>
                </a:solidFill>
                <a:effectLst/>
                <a:uLnTx/>
                <a:uFillTx/>
                <a:latin typeface="Google Sans"/>
                <a:ea typeface="+mn-ea"/>
                <a:cs typeface="+mn-cs"/>
              </a:rPr>
              <a:t> allowances</a:t>
            </a:r>
          </a:p>
          <a:p>
            <a:pPr marL="714375" marR="0" lvl="2" indent="-171450"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40C28"/>
                </a:solidFill>
                <a:effectLst/>
                <a:uLnTx/>
                <a:uFillTx/>
                <a:latin typeface="Google Sans"/>
                <a:ea typeface="+mn-ea"/>
                <a:cs typeface="+mn-cs"/>
              </a:rPr>
              <a:t>If the average price of 3 consecutive months is 1.5 times higher than the average price of the previous 6 months </a:t>
            </a:r>
            <a:br>
              <a:rPr kumimoji="0" lang="en-GB" sz="1400" b="0" i="0" u="none" strike="noStrike" kern="1200" cap="none" spc="0" normalizeH="0" baseline="0" noProof="0" dirty="0">
                <a:ln>
                  <a:noFill/>
                </a:ln>
                <a:solidFill>
                  <a:srgbClr val="040C28"/>
                </a:solidFill>
                <a:effectLst/>
                <a:uLnTx/>
                <a:uFillTx/>
                <a:latin typeface="Google Sans"/>
                <a:ea typeface="+mn-ea"/>
                <a:cs typeface="+mn-cs"/>
              </a:rPr>
            </a:br>
            <a:r>
              <a:rPr kumimoji="0" lang="en-GB" sz="1400" b="0" i="0" u="none" strike="noStrike" kern="1200" cap="none" spc="0" normalizeH="0" baseline="0" noProof="0" dirty="0">
                <a:ln>
                  <a:noFill/>
                </a:ln>
                <a:solidFill>
                  <a:srgbClr val="040C28"/>
                </a:solidFill>
                <a:effectLst/>
                <a:uLnTx/>
                <a:uFillTx/>
                <a:latin typeface="Google Sans"/>
                <a:ea typeface="+mn-ea"/>
                <a:cs typeface="+mn-cs"/>
              </a:rPr>
              <a:t>		</a:t>
            </a:r>
            <a:r>
              <a:rPr kumimoji="0" lang="en-GB" sz="1400" b="0" i="0" u="none" strike="noStrike" kern="1200" cap="none" spc="0" normalizeH="0" baseline="0" noProof="0" dirty="0">
                <a:ln>
                  <a:noFill/>
                </a:ln>
                <a:solidFill>
                  <a:srgbClr val="040C28"/>
                </a:solidFill>
                <a:effectLst/>
                <a:uLnTx/>
                <a:uFillTx/>
                <a:latin typeface="Google Sans"/>
                <a:ea typeface="+mn-ea"/>
                <a:cs typeface="+mn-cs"/>
                <a:sym typeface="Wingdings" panose="05000000000000000000" pitchFamily="2" charset="2"/>
              </a:rPr>
              <a:t> </a:t>
            </a:r>
            <a:r>
              <a:rPr kumimoji="0" lang="en-GB" sz="1400" b="0" i="0" u="none" strike="noStrike" kern="1200" cap="none" spc="0" normalizeH="0" baseline="0" noProof="0" dirty="0">
                <a:ln>
                  <a:noFill/>
                </a:ln>
                <a:solidFill>
                  <a:srgbClr val="040C28"/>
                </a:solidFill>
                <a:effectLst/>
                <a:uLnTx/>
                <a:uFillTx/>
                <a:latin typeface="Google Sans"/>
                <a:ea typeface="+mn-ea"/>
                <a:cs typeface="+mn-cs"/>
              </a:rPr>
              <a:t>release of 50 </a:t>
            </a:r>
            <a:r>
              <a:rPr kumimoji="0" lang="en-GB" sz="1400" b="0" i="0" u="none" strike="noStrike" kern="1200" cap="none" spc="0" normalizeH="0" baseline="0" noProof="0" dirty="0" err="1">
                <a:ln>
                  <a:noFill/>
                </a:ln>
                <a:solidFill>
                  <a:srgbClr val="040C28"/>
                </a:solidFill>
                <a:effectLst/>
                <a:uLnTx/>
                <a:uFillTx/>
                <a:latin typeface="Google Sans"/>
                <a:ea typeface="+mn-ea"/>
                <a:cs typeface="+mn-cs"/>
              </a:rPr>
              <a:t>Mln</a:t>
            </a:r>
            <a:r>
              <a:rPr kumimoji="0" lang="en-GB" sz="1400" b="0" i="0" u="none" strike="noStrike" kern="1200" cap="none" spc="0" normalizeH="0" baseline="0" noProof="0" dirty="0">
                <a:ln>
                  <a:noFill/>
                </a:ln>
                <a:solidFill>
                  <a:srgbClr val="040C28"/>
                </a:solidFill>
                <a:effectLst/>
                <a:uLnTx/>
                <a:uFillTx/>
                <a:latin typeface="Google Sans"/>
                <a:ea typeface="+mn-ea"/>
                <a:cs typeface="+mn-cs"/>
              </a:rPr>
              <a:t> allowances</a:t>
            </a:r>
          </a:p>
          <a:p>
            <a:pPr marL="714375" marR="0" lvl="2" indent="-171450" algn="l" defTabSz="914400" rtl="0" eaLnBrk="1" fontAlgn="auto" latinLnBrk="0" hangingPunct="1">
              <a:lnSpc>
                <a:spcPct val="100000"/>
              </a:lnSpc>
              <a:spcBef>
                <a:spcPts val="0"/>
              </a:spcBef>
              <a:spcAft>
                <a:spcPts val="12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40C28"/>
                </a:solidFill>
                <a:effectLst/>
                <a:uLnTx/>
                <a:uFillTx/>
                <a:latin typeface="Google Sans"/>
                <a:ea typeface="+mn-ea"/>
                <a:cs typeface="+mn-cs"/>
              </a:rPr>
              <a:t>If the average price of three consecutive months is three times higher than the average price of the preceding 6 months </a:t>
            </a:r>
            <a:br>
              <a:rPr kumimoji="0" lang="en-GB" sz="1400" b="0" i="0" u="none" strike="noStrike" kern="1200" cap="none" spc="0" normalizeH="0" baseline="0" noProof="0" dirty="0">
                <a:ln>
                  <a:noFill/>
                </a:ln>
                <a:solidFill>
                  <a:srgbClr val="040C28"/>
                </a:solidFill>
                <a:effectLst/>
                <a:uLnTx/>
                <a:uFillTx/>
                <a:latin typeface="Google Sans"/>
                <a:ea typeface="+mn-ea"/>
                <a:cs typeface="+mn-cs"/>
              </a:rPr>
            </a:br>
            <a:r>
              <a:rPr kumimoji="0" lang="en-GB" sz="1400" b="0" i="0" u="none" strike="noStrike" kern="1200" cap="none" spc="0" normalizeH="0" baseline="0" noProof="0" dirty="0">
                <a:ln>
                  <a:noFill/>
                </a:ln>
                <a:solidFill>
                  <a:srgbClr val="040C28"/>
                </a:solidFill>
                <a:effectLst/>
                <a:uLnTx/>
                <a:uFillTx/>
                <a:latin typeface="Google Sans"/>
                <a:ea typeface="+mn-ea"/>
                <a:cs typeface="+mn-cs"/>
              </a:rPr>
              <a:t>		</a:t>
            </a:r>
            <a:r>
              <a:rPr kumimoji="0" lang="en-GB" sz="1400" b="0" i="0" u="none" strike="noStrike" kern="1200" cap="none" spc="0" normalizeH="0" baseline="0" noProof="0" dirty="0">
                <a:ln>
                  <a:noFill/>
                </a:ln>
                <a:solidFill>
                  <a:srgbClr val="040C28"/>
                </a:solidFill>
                <a:effectLst/>
                <a:uLnTx/>
                <a:uFillTx/>
                <a:latin typeface="Google Sans"/>
                <a:ea typeface="+mn-ea"/>
                <a:cs typeface="+mn-cs"/>
                <a:sym typeface="Wingdings" panose="05000000000000000000" pitchFamily="2" charset="2"/>
              </a:rPr>
              <a:t> </a:t>
            </a:r>
            <a:r>
              <a:rPr kumimoji="0" lang="en-GB" sz="1400" b="0" i="0" u="none" strike="noStrike" kern="1200" cap="none" spc="0" normalizeH="0" baseline="0" noProof="0" dirty="0">
                <a:ln>
                  <a:noFill/>
                </a:ln>
                <a:solidFill>
                  <a:srgbClr val="040C28"/>
                </a:solidFill>
                <a:effectLst/>
                <a:uLnTx/>
                <a:uFillTx/>
                <a:latin typeface="Google Sans"/>
                <a:ea typeface="+mn-ea"/>
                <a:cs typeface="+mn-cs"/>
              </a:rPr>
              <a:t>release of 150 </a:t>
            </a:r>
            <a:r>
              <a:rPr kumimoji="0" lang="en-GB" sz="1400" b="0" i="0" u="none" strike="noStrike" kern="1200" cap="none" spc="0" normalizeH="0" baseline="0" noProof="0" dirty="0" err="1">
                <a:ln>
                  <a:noFill/>
                </a:ln>
                <a:solidFill>
                  <a:srgbClr val="040C28"/>
                </a:solidFill>
                <a:effectLst/>
                <a:uLnTx/>
                <a:uFillTx/>
                <a:latin typeface="Google Sans"/>
                <a:ea typeface="+mn-ea"/>
                <a:cs typeface="+mn-cs"/>
              </a:rPr>
              <a:t>Mln</a:t>
            </a:r>
            <a:r>
              <a:rPr kumimoji="0" lang="en-GB" sz="1400" b="0" i="0" u="none" strike="noStrike" kern="1200" cap="none" spc="0" normalizeH="0" baseline="0" noProof="0" dirty="0">
                <a:ln>
                  <a:noFill/>
                </a:ln>
                <a:solidFill>
                  <a:srgbClr val="040C28"/>
                </a:solidFill>
                <a:effectLst/>
                <a:uLnTx/>
                <a:uFillTx/>
                <a:latin typeface="Google Sans"/>
                <a:ea typeface="+mn-ea"/>
                <a:cs typeface="+mn-cs"/>
              </a:rPr>
              <a:t> allowances</a:t>
            </a:r>
          </a:p>
          <a:p>
            <a:pPr marL="447675" marR="0" lvl="1" indent="-180975"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40C28"/>
                </a:solidFill>
                <a:effectLst/>
                <a:uLnTx/>
                <a:uFillTx/>
                <a:latin typeface="Google Sans"/>
                <a:ea typeface="+mn-ea"/>
                <a:cs typeface="+mn-cs"/>
              </a:rPr>
              <a:t>Impact on consumers' bill depending on emission factor (tonne CO</a:t>
            </a:r>
            <a:r>
              <a:rPr kumimoji="0" lang="en-GB" sz="1400" b="0" i="0" u="none" strike="noStrike" kern="1200" cap="none" spc="0" normalizeH="0" baseline="-25000" noProof="0" dirty="0">
                <a:ln>
                  <a:noFill/>
                </a:ln>
                <a:solidFill>
                  <a:srgbClr val="040C28"/>
                </a:solidFill>
                <a:effectLst/>
                <a:uLnTx/>
                <a:uFillTx/>
                <a:latin typeface="Google Sans"/>
                <a:ea typeface="+mn-ea"/>
                <a:cs typeface="+mn-cs"/>
              </a:rPr>
              <a:t>2</a:t>
            </a:r>
            <a:r>
              <a:rPr kumimoji="0" lang="en-GB" sz="1400" b="0" i="0" u="none" strike="noStrike" kern="1200" cap="none" spc="0" normalizeH="0" baseline="0" noProof="0" dirty="0">
                <a:ln>
                  <a:noFill/>
                </a:ln>
                <a:solidFill>
                  <a:srgbClr val="040C28"/>
                </a:solidFill>
                <a:effectLst/>
                <a:uLnTx/>
                <a:uFillTx/>
                <a:latin typeface="Google Sans"/>
                <a:ea typeface="+mn-ea"/>
                <a:cs typeface="+mn-cs"/>
              </a:rPr>
              <a:t> per MWh fuel)</a:t>
            </a:r>
          </a:p>
          <a:p>
            <a:pPr marL="714375" marR="0" lvl="2" indent="-171450"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100" b="0" i="0" u="none" strike="noStrike" kern="1200" cap="none" spc="0" normalizeH="0" baseline="0" noProof="0" dirty="0">
                <a:ln>
                  <a:noFill/>
                </a:ln>
                <a:solidFill>
                  <a:srgbClr val="040C28"/>
                </a:solidFill>
                <a:effectLst/>
                <a:uLnTx/>
                <a:uFillTx/>
                <a:latin typeface="Google Sans"/>
                <a:ea typeface="+mn-ea"/>
                <a:cs typeface="+mn-cs"/>
              </a:rPr>
              <a:t>Natural gas (0.182 tonnes CO</a:t>
            </a:r>
            <a:r>
              <a:rPr kumimoji="0" lang="en-GB" sz="1100" b="0" i="0" u="none" strike="noStrike" kern="1200" cap="none" spc="0" normalizeH="0" baseline="-25000" noProof="0" dirty="0">
                <a:ln>
                  <a:noFill/>
                </a:ln>
                <a:solidFill>
                  <a:srgbClr val="040C28"/>
                </a:solidFill>
                <a:effectLst/>
                <a:uLnTx/>
                <a:uFillTx/>
                <a:latin typeface="Google Sans"/>
                <a:ea typeface="+mn-ea"/>
                <a:cs typeface="+mn-cs"/>
              </a:rPr>
              <a:t>2</a:t>
            </a:r>
            <a:r>
              <a:rPr kumimoji="0" lang="en-GB" sz="1100" b="0" i="0" u="none" strike="noStrike" kern="1200" cap="none" spc="0" normalizeH="0" baseline="0" noProof="0" dirty="0">
                <a:ln>
                  <a:noFill/>
                </a:ln>
                <a:solidFill>
                  <a:srgbClr val="040C28"/>
                </a:solidFill>
                <a:effectLst/>
                <a:uLnTx/>
                <a:uFillTx/>
                <a:latin typeface="Google Sans"/>
                <a:ea typeface="+mn-ea"/>
                <a:cs typeface="+mn-cs"/>
              </a:rPr>
              <a:t>/MWh) 	Gasoline (0.251 tonnes CO</a:t>
            </a:r>
            <a:r>
              <a:rPr kumimoji="0" lang="en-GB" sz="1100" b="0" i="0" u="none" strike="noStrike" kern="1200" cap="none" spc="0" normalizeH="0" baseline="-25000" noProof="0" dirty="0">
                <a:ln>
                  <a:noFill/>
                </a:ln>
                <a:solidFill>
                  <a:srgbClr val="040C28"/>
                </a:solidFill>
                <a:effectLst/>
                <a:uLnTx/>
                <a:uFillTx/>
                <a:latin typeface="Google Sans"/>
                <a:ea typeface="+mn-ea"/>
                <a:cs typeface="+mn-cs"/>
              </a:rPr>
              <a:t>2</a:t>
            </a:r>
            <a:r>
              <a:rPr kumimoji="0" lang="en-GB" sz="1100" b="0" i="0" u="none" strike="noStrike" kern="1200" cap="none" spc="0" normalizeH="0" baseline="0" noProof="0" dirty="0">
                <a:ln>
                  <a:noFill/>
                </a:ln>
                <a:solidFill>
                  <a:srgbClr val="040C28"/>
                </a:solidFill>
                <a:effectLst/>
                <a:uLnTx/>
                <a:uFillTx/>
                <a:latin typeface="Google Sans"/>
                <a:ea typeface="+mn-ea"/>
                <a:cs typeface="+mn-cs"/>
              </a:rPr>
              <a:t>/MWh – 9.6 kWh/l)</a:t>
            </a:r>
            <a:endParaRPr kumimoji="0" lang="en-GB" sz="11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3" name="Rectangle: Rounded Corners 10">
            <a:extLst>
              <a:ext uri="{FF2B5EF4-FFF2-40B4-BE49-F238E27FC236}">
                <a16:creationId xmlns:a16="http://schemas.microsoft.com/office/drawing/2014/main" id="{6461D764-DC6F-344B-6428-72069C8F351C}"/>
              </a:ext>
            </a:extLst>
          </p:cNvPr>
          <p:cNvSpPr/>
          <p:nvPr/>
        </p:nvSpPr>
        <p:spPr>
          <a:xfrm>
            <a:off x="446914" y="1107873"/>
            <a:ext cx="1800225" cy="3611240"/>
          </a:xfrm>
          <a:prstGeom prst="roundRect">
            <a:avLst>
              <a:gd name="adj" fmla="val 571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Calibri" panose="020F0502020204030204"/>
                <a:ea typeface="+mn-ea"/>
                <a:cs typeface="+mn-cs"/>
              </a:rPr>
              <a:t>Allowances</a:t>
            </a:r>
          </a:p>
        </p:txBody>
      </p:sp>
      <p:graphicFrame>
        <p:nvGraphicFramePr>
          <p:cNvPr id="7" name="Tabel 6">
            <a:extLst>
              <a:ext uri="{FF2B5EF4-FFF2-40B4-BE49-F238E27FC236}">
                <a16:creationId xmlns:a16="http://schemas.microsoft.com/office/drawing/2014/main" id="{441F3AE8-846C-120D-1169-503E4398CD73}"/>
              </a:ext>
            </a:extLst>
          </p:cNvPr>
          <p:cNvGraphicFramePr>
            <a:graphicFrameLocks noGrp="1"/>
          </p:cNvGraphicFramePr>
          <p:nvPr/>
        </p:nvGraphicFramePr>
        <p:xfrm>
          <a:off x="446914" y="5296931"/>
          <a:ext cx="11464917" cy="1280160"/>
        </p:xfrm>
        <a:graphic>
          <a:graphicData uri="http://schemas.openxmlformats.org/drawingml/2006/table">
            <a:tbl>
              <a:tblPr firstRow="1" bandRow="1">
                <a:tableStyleId>{21E4AEA4-8DFA-4A89-87EB-49C32662AFE0}</a:tableStyleId>
              </a:tblPr>
              <a:tblGrid>
                <a:gridCol w="1206501">
                  <a:extLst>
                    <a:ext uri="{9D8B030D-6E8A-4147-A177-3AD203B41FA5}">
                      <a16:colId xmlns:a16="http://schemas.microsoft.com/office/drawing/2014/main" val="4184455353"/>
                    </a:ext>
                  </a:extLst>
                </a:gridCol>
                <a:gridCol w="641151">
                  <a:extLst>
                    <a:ext uri="{9D8B030D-6E8A-4147-A177-3AD203B41FA5}">
                      <a16:colId xmlns:a16="http://schemas.microsoft.com/office/drawing/2014/main" val="499228580"/>
                    </a:ext>
                  </a:extLst>
                </a:gridCol>
                <a:gridCol w="641151">
                  <a:extLst>
                    <a:ext uri="{9D8B030D-6E8A-4147-A177-3AD203B41FA5}">
                      <a16:colId xmlns:a16="http://schemas.microsoft.com/office/drawing/2014/main" val="3473674633"/>
                    </a:ext>
                  </a:extLst>
                </a:gridCol>
                <a:gridCol w="641151">
                  <a:extLst>
                    <a:ext uri="{9D8B030D-6E8A-4147-A177-3AD203B41FA5}">
                      <a16:colId xmlns:a16="http://schemas.microsoft.com/office/drawing/2014/main" val="1996629878"/>
                    </a:ext>
                  </a:extLst>
                </a:gridCol>
                <a:gridCol w="641151">
                  <a:extLst>
                    <a:ext uri="{9D8B030D-6E8A-4147-A177-3AD203B41FA5}">
                      <a16:colId xmlns:a16="http://schemas.microsoft.com/office/drawing/2014/main" val="3846479049"/>
                    </a:ext>
                  </a:extLst>
                </a:gridCol>
                <a:gridCol w="641151">
                  <a:extLst>
                    <a:ext uri="{9D8B030D-6E8A-4147-A177-3AD203B41FA5}">
                      <a16:colId xmlns:a16="http://schemas.microsoft.com/office/drawing/2014/main" val="814743645"/>
                    </a:ext>
                  </a:extLst>
                </a:gridCol>
                <a:gridCol w="641151">
                  <a:extLst>
                    <a:ext uri="{9D8B030D-6E8A-4147-A177-3AD203B41FA5}">
                      <a16:colId xmlns:a16="http://schemas.microsoft.com/office/drawing/2014/main" val="3474650028"/>
                    </a:ext>
                  </a:extLst>
                </a:gridCol>
                <a:gridCol w="641151">
                  <a:extLst>
                    <a:ext uri="{9D8B030D-6E8A-4147-A177-3AD203B41FA5}">
                      <a16:colId xmlns:a16="http://schemas.microsoft.com/office/drawing/2014/main" val="1487004271"/>
                    </a:ext>
                  </a:extLst>
                </a:gridCol>
                <a:gridCol w="641151">
                  <a:extLst>
                    <a:ext uri="{9D8B030D-6E8A-4147-A177-3AD203B41FA5}">
                      <a16:colId xmlns:a16="http://schemas.microsoft.com/office/drawing/2014/main" val="2277123569"/>
                    </a:ext>
                  </a:extLst>
                </a:gridCol>
                <a:gridCol w="641151">
                  <a:extLst>
                    <a:ext uri="{9D8B030D-6E8A-4147-A177-3AD203B41FA5}">
                      <a16:colId xmlns:a16="http://schemas.microsoft.com/office/drawing/2014/main" val="3756483533"/>
                    </a:ext>
                  </a:extLst>
                </a:gridCol>
                <a:gridCol w="641151">
                  <a:extLst>
                    <a:ext uri="{9D8B030D-6E8A-4147-A177-3AD203B41FA5}">
                      <a16:colId xmlns:a16="http://schemas.microsoft.com/office/drawing/2014/main" val="681206455"/>
                    </a:ext>
                  </a:extLst>
                </a:gridCol>
                <a:gridCol w="641151">
                  <a:extLst>
                    <a:ext uri="{9D8B030D-6E8A-4147-A177-3AD203B41FA5}">
                      <a16:colId xmlns:a16="http://schemas.microsoft.com/office/drawing/2014/main" val="2153265663"/>
                    </a:ext>
                  </a:extLst>
                </a:gridCol>
                <a:gridCol w="641151">
                  <a:extLst>
                    <a:ext uri="{9D8B030D-6E8A-4147-A177-3AD203B41FA5}">
                      <a16:colId xmlns:a16="http://schemas.microsoft.com/office/drawing/2014/main" val="2221659179"/>
                    </a:ext>
                  </a:extLst>
                </a:gridCol>
                <a:gridCol w="641151">
                  <a:extLst>
                    <a:ext uri="{9D8B030D-6E8A-4147-A177-3AD203B41FA5}">
                      <a16:colId xmlns:a16="http://schemas.microsoft.com/office/drawing/2014/main" val="2000512327"/>
                    </a:ext>
                  </a:extLst>
                </a:gridCol>
                <a:gridCol w="641151">
                  <a:extLst>
                    <a:ext uri="{9D8B030D-6E8A-4147-A177-3AD203B41FA5}">
                      <a16:colId xmlns:a16="http://schemas.microsoft.com/office/drawing/2014/main" val="3826812774"/>
                    </a:ext>
                  </a:extLst>
                </a:gridCol>
                <a:gridCol w="641151">
                  <a:extLst>
                    <a:ext uri="{9D8B030D-6E8A-4147-A177-3AD203B41FA5}">
                      <a16:colId xmlns:a16="http://schemas.microsoft.com/office/drawing/2014/main" val="1322521848"/>
                    </a:ext>
                  </a:extLst>
                </a:gridCol>
                <a:gridCol w="641151">
                  <a:extLst>
                    <a:ext uri="{9D8B030D-6E8A-4147-A177-3AD203B41FA5}">
                      <a16:colId xmlns:a16="http://schemas.microsoft.com/office/drawing/2014/main" val="46800635"/>
                    </a:ext>
                  </a:extLst>
                </a:gridCol>
              </a:tblGrid>
              <a:tr h="370840">
                <a:tc>
                  <a:txBody>
                    <a:bodyPr/>
                    <a:lstStyle/>
                    <a:p>
                      <a:pPr marL="0" marR="0" lvl="0" indent="0" algn="ctr" defTabSz="914332" rtl="0" eaLnBrk="1" fontAlgn="auto" latinLnBrk="0" hangingPunct="1">
                        <a:lnSpc>
                          <a:spcPct val="100000"/>
                        </a:lnSpc>
                        <a:spcBef>
                          <a:spcPts val="0"/>
                        </a:spcBef>
                        <a:spcAft>
                          <a:spcPts val="0"/>
                        </a:spcAft>
                        <a:buClrTx/>
                        <a:buSzTx/>
                        <a:buFontTx/>
                        <a:buNone/>
                        <a:tabLst/>
                        <a:defRPr/>
                      </a:pPr>
                      <a:r>
                        <a:rPr lang="en-GB" sz="1100" b="1" noProof="0" dirty="0"/>
                        <a:t>ETS2-price </a:t>
                      </a:r>
                    </a:p>
                    <a:p>
                      <a:pPr marL="0" marR="0" lvl="0" indent="0" algn="ctr" defTabSz="914332" rtl="0" eaLnBrk="1" fontAlgn="auto" latinLnBrk="0" hangingPunct="1">
                        <a:lnSpc>
                          <a:spcPct val="100000"/>
                        </a:lnSpc>
                        <a:spcBef>
                          <a:spcPts val="0"/>
                        </a:spcBef>
                        <a:spcAft>
                          <a:spcPts val="0"/>
                        </a:spcAft>
                        <a:buClrTx/>
                        <a:buSzTx/>
                        <a:buFontTx/>
                        <a:buNone/>
                        <a:tabLst/>
                        <a:defRPr/>
                      </a:pPr>
                      <a:r>
                        <a:rPr lang="en-GB" sz="1100" b="1" noProof="0" dirty="0"/>
                        <a:t>(€/tonne CO</a:t>
                      </a:r>
                      <a:r>
                        <a:rPr lang="en-GB" sz="1100" b="1" baseline="-25000" noProof="0" dirty="0"/>
                        <a:t>2</a:t>
                      </a:r>
                      <a:r>
                        <a:rPr lang="en-GB" sz="1100" b="1" noProof="0" dirty="0"/>
                        <a:t>)</a:t>
                      </a:r>
                    </a:p>
                  </a:txBody>
                  <a:tcPr anchor="ctr"/>
                </a:tc>
                <a:tc>
                  <a:txBody>
                    <a:bodyPr/>
                    <a:lstStyle/>
                    <a:p>
                      <a:pPr algn="ctr" rtl="0" fontAlgn="b"/>
                      <a:r>
                        <a:rPr lang="en-GB" sz="1100" b="1" i="0" u="none" strike="noStrike" noProof="0" dirty="0">
                          <a:solidFill>
                            <a:srgbClr val="FFFFFF"/>
                          </a:solidFill>
                          <a:effectLst/>
                          <a:latin typeface="Calibri" panose="020F0502020204030204" pitchFamily="34" charset="0"/>
                        </a:rPr>
                        <a:t>25</a:t>
                      </a:r>
                    </a:p>
                  </a:txBody>
                  <a:tcPr marL="0" marR="0" marT="0" marB="0" anchor="ctr"/>
                </a:tc>
                <a:tc>
                  <a:txBody>
                    <a:bodyPr/>
                    <a:lstStyle/>
                    <a:p>
                      <a:pPr algn="ctr" rtl="0" fontAlgn="b"/>
                      <a:r>
                        <a:rPr lang="en-GB" sz="1100" b="1" i="0" u="none" strike="noStrike" noProof="0" dirty="0">
                          <a:solidFill>
                            <a:srgbClr val="FFFFFF"/>
                          </a:solidFill>
                          <a:effectLst/>
                          <a:latin typeface="Calibri" panose="020F0502020204030204" pitchFamily="34" charset="0"/>
                        </a:rPr>
                        <a:t>30</a:t>
                      </a:r>
                    </a:p>
                  </a:txBody>
                  <a:tcPr marL="0" marR="0" marT="0" marB="0" anchor="ctr"/>
                </a:tc>
                <a:tc>
                  <a:txBody>
                    <a:bodyPr/>
                    <a:lstStyle/>
                    <a:p>
                      <a:pPr algn="ctr" rtl="0" fontAlgn="b"/>
                      <a:r>
                        <a:rPr lang="en-GB" sz="1100" b="1" i="0" u="none" strike="noStrike" noProof="0" dirty="0">
                          <a:solidFill>
                            <a:srgbClr val="FFFFFF"/>
                          </a:solidFill>
                          <a:effectLst/>
                          <a:latin typeface="Calibri" panose="020F0502020204030204" pitchFamily="34" charset="0"/>
                        </a:rPr>
                        <a:t>35</a:t>
                      </a:r>
                    </a:p>
                  </a:txBody>
                  <a:tcPr marL="0" marR="0" marT="0" marB="0" anchor="ctr"/>
                </a:tc>
                <a:tc>
                  <a:txBody>
                    <a:bodyPr/>
                    <a:lstStyle/>
                    <a:p>
                      <a:pPr algn="ctr" rtl="0" fontAlgn="b"/>
                      <a:r>
                        <a:rPr lang="en-GB" sz="1100" b="1" i="0" u="none" strike="noStrike" noProof="0" dirty="0">
                          <a:solidFill>
                            <a:srgbClr val="FFFFFF"/>
                          </a:solidFill>
                          <a:effectLst/>
                          <a:latin typeface="Calibri" panose="020F0502020204030204" pitchFamily="34" charset="0"/>
                        </a:rPr>
                        <a:t>40</a:t>
                      </a:r>
                    </a:p>
                  </a:txBody>
                  <a:tcPr marL="0" marR="0" marT="0" marB="0" anchor="ctr"/>
                </a:tc>
                <a:tc>
                  <a:txBody>
                    <a:bodyPr/>
                    <a:lstStyle/>
                    <a:p>
                      <a:pPr algn="ctr" rtl="0" fontAlgn="b"/>
                      <a:r>
                        <a:rPr lang="en-GB" sz="1100" b="1" i="0" u="none" strike="noStrike" noProof="0" dirty="0">
                          <a:solidFill>
                            <a:srgbClr val="FFFFFF"/>
                          </a:solidFill>
                          <a:effectLst/>
                          <a:latin typeface="Calibri" panose="020F0502020204030204" pitchFamily="34" charset="0"/>
                        </a:rPr>
                        <a:t>45</a:t>
                      </a:r>
                    </a:p>
                  </a:txBody>
                  <a:tcPr marL="0" marR="0" marT="0" marB="0" anchor="ctr"/>
                </a:tc>
                <a:tc>
                  <a:txBody>
                    <a:bodyPr/>
                    <a:lstStyle/>
                    <a:p>
                      <a:pPr algn="ctr" rtl="0" fontAlgn="b"/>
                      <a:r>
                        <a:rPr lang="en-GB" sz="1100" b="1" i="0" u="none" strike="noStrike" noProof="0" dirty="0">
                          <a:solidFill>
                            <a:srgbClr val="FFFFFF"/>
                          </a:solidFill>
                          <a:effectLst/>
                          <a:latin typeface="Calibri" panose="020F0502020204030204" pitchFamily="34" charset="0"/>
                        </a:rPr>
                        <a:t>50</a:t>
                      </a:r>
                    </a:p>
                  </a:txBody>
                  <a:tcPr marL="0" marR="0" marT="0" marB="0" anchor="ctr"/>
                </a:tc>
                <a:tc>
                  <a:txBody>
                    <a:bodyPr/>
                    <a:lstStyle/>
                    <a:p>
                      <a:pPr algn="ctr" rtl="0" fontAlgn="b"/>
                      <a:r>
                        <a:rPr lang="en-GB" sz="1100" b="1" i="0" u="none" strike="noStrike" noProof="0" dirty="0">
                          <a:solidFill>
                            <a:srgbClr val="FFFFFF"/>
                          </a:solidFill>
                          <a:effectLst/>
                          <a:latin typeface="Calibri" panose="020F0502020204030204" pitchFamily="34" charset="0"/>
                        </a:rPr>
                        <a:t>55</a:t>
                      </a:r>
                    </a:p>
                  </a:txBody>
                  <a:tcPr marL="0" marR="0" marT="0" marB="0" anchor="ctr"/>
                </a:tc>
                <a:tc>
                  <a:txBody>
                    <a:bodyPr/>
                    <a:lstStyle/>
                    <a:p>
                      <a:pPr algn="ctr" rtl="0" fontAlgn="b"/>
                      <a:r>
                        <a:rPr lang="en-GB" sz="1100" b="1" i="0" u="none" strike="noStrike" noProof="0" dirty="0">
                          <a:solidFill>
                            <a:srgbClr val="FFFFFF"/>
                          </a:solidFill>
                          <a:effectLst/>
                          <a:latin typeface="Calibri" panose="020F0502020204030204" pitchFamily="34" charset="0"/>
                        </a:rPr>
                        <a:t>60</a:t>
                      </a:r>
                    </a:p>
                  </a:txBody>
                  <a:tcPr marL="0" marR="0" marT="0" marB="0" anchor="ctr"/>
                </a:tc>
                <a:tc>
                  <a:txBody>
                    <a:bodyPr/>
                    <a:lstStyle/>
                    <a:p>
                      <a:pPr algn="ctr" rtl="0" fontAlgn="b"/>
                      <a:r>
                        <a:rPr lang="en-GB" sz="1100" b="1" u="none" strike="noStrike" noProof="0" dirty="0">
                          <a:solidFill>
                            <a:srgbClr val="FFFFFF"/>
                          </a:solidFill>
                          <a:effectLst/>
                        </a:rPr>
                        <a:t>65</a:t>
                      </a:r>
                      <a:endParaRPr lang="en-GB" sz="1100" b="1" i="0" u="none" strike="noStrike" noProof="0" dirty="0">
                        <a:solidFill>
                          <a:srgbClr val="FFFFFF"/>
                        </a:solidFill>
                        <a:effectLst/>
                        <a:latin typeface="Calibri" panose="020F0502020204030204" pitchFamily="34" charset="0"/>
                      </a:endParaRPr>
                    </a:p>
                  </a:txBody>
                  <a:tcPr marL="0" marR="0" marT="0" marB="0" anchor="ctr"/>
                </a:tc>
                <a:tc>
                  <a:txBody>
                    <a:bodyPr/>
                    <a:lstStyle/>
                    <a:p>
                      <a:pPr algn="ctr" rtl="0" fontAlgn="b"/>
                      <a:r>
                        <a:rPr lang="en-GB" sz="1100" b="1" i="0" u="none" strike="noStrike" noProof="0" dirty="0">
                          <a:solidFill>
                            <a:srgbClr val="FFFFFF"/>
                          </a:solidFill>
                          <a:effectLst/>
                          <a:latin typeface="Calibri" panose="020F0502020204030204" pitchFamily="34" charset="0"/>
                        </a:rPr>
                        <a:t>70</a:t>
                      </a:r>
                    </a:p>
                  </a:txBody>
                  <a:tcPr marL="0" marR="0" marT="0" marB="0" anchor="ctr"/>
                </a:tc>
                <a:tc>
                  <a:txBody>
                    <a:bodyPr/>
                    <a:lstStyle/>
                    <a:p>
                      <a:pPr algn="ctr" rtl="0" fontAlgn="b"/>
                      <a:r>
                        <a:rPr lang="en-GB" sz="1100" b="1" i="0" u="none" strike="noStrike" noProof="0" dirty="0">
                          <a:solidFill>
                            <a:srgbClr val="FFFFFF"/>
                          </a:solidFill>
                          <a:effectLst/>
                          <a:latin typeface="Calibri" panose="020F0502020204030204" pitchFamily="34" charset="0"/>
                        </a:rPr>
                        <a:t>75</a:t>
                      </a:r>
                    </a:p>
                  </a:txBody>
                  <a:tcPr marL="0" marR="0" marT="0" marB="0" anchor="ctr"/>
                </a:tc>
                <a:tc>
                  <a:txBody>
                    <a:bodyPr/>
                    <a:lstStyle/>
                    <a:p>
                      <a:pPr algn="ctr" rtl="0" fontAlgn="b"/>
                      <a:r>
                        <a:rPr lang="en-GB" sz="1100" b="1" i="0" u="none" strike="noStrike" noProof="0" dirty="0">
                          <a:solidFill>
                            <a:srgbClr val="FFFFFF"/>
                          </a:solidFill>
                          <a:effectLst/>
                          <a:latin typeface="Calibri" panose="020F0502020204030204" pitchFamily="34" charset="0"/>
                        </a:rPr>
                        <a:t>80</a:t>
                      </a:r>
                    </a:p>
                  </a:txBody>
                  <a:tcPr marL="0" marR="0" marT="0" marB="0" anchor="ctr"/>
                </a:tc>
                <a:tc>
                  <a:txBody>
                    <a:bodyPr/>
                    <a:lstStyle/>
                    <a:p>
                      <a:pPr algn="ctr" rtl="0" fontAlgn="b"/>
                      <a:r>
                        <a:rPr lang="en-GB" sz="1100" b="1" i="0" u="none" strike="noStrike" noProof="0" dirty="0">
                          <a:solidFill>
                            <a:srgbClr val="FFFFFF"/>
                          </a:solidFill>
                          <a:effectLst/>
                          <a:latin typeface="Calibri" panose="020F0502020204030204" pitchFamily="34" charset="0"/>
                        </a:rPr>
                        <a:t>85</a:t>
                      </a:r>
                    </a:p>
                  </a:txBody>
                  <a:tcPr marL="0" marR="0" marT="0" marB="0" anchor="ctr"/>
                </a:tc>
                <a:tc>
                  <a:txBody>
                    <a:bodyPr/>
                    <a:lstStyle/>
                    <a:p>
                      <a:pPr algn="ctr" rtl="0" fontAlgn="b"/>
                      <a:r>
                        <a:rPr lang="en-GB" sz="1100" b="1" i="0" u="none" strike="noStrike" noProof="0" dirty="0">
                          <a:solidFill>
                            <a:srgbClr val="FFFFFF"/>
                          </a:solidFill>
                          <a:effectLst/>
                          <a:latin typeface="Calibri" panose="020F0502020204030204" pitchFamily="34" charset="0"/>
                        </a:rPr>
                        <a:t>90</a:t>
                      </a:r>
                    </a:p>
                  </a:txBody>
                  <a:tcPr marL="0" marR="0" marT="0" marB="0" anchor="ctr"/>
                </a:tc>
                <a:tc>
                  <a:txBody>
                    <a:bodyPr/>
                    <a:lstStyle/>
                    <a:p>
                      <a:pPr algn="ctr" rtl="0" fontAlgn="b"/>
                      <a:r>
                        <a:rPr lang="en-GB" sz="1100" b="1" i="0" u="none" strike="noStrike" noProof="0" dirty="0">
                          <a:solidFill>
                            <a:srgbClr val="FFFFFF"/>
                          </a:solidFill>
                          <a:effectLst/>
                          <a:latin typeface="Calibri" panose="020F0502020204030204" pitchFamily="34" charset="0"/>
                        </a:rPr>
                        <a:t>95</a:t>
                      </a:r>
                    </a:p>
                  </a:txBody>
                  <a:tcPr marL="0" marR="0" marT="0" marB="0" anchor="ctr"/>
                </a:tc>
                <a:tc>
                  <a:txBody>
                    <a:bodyPr/>
                    <a:lstStyle/>
                    <a:p>
                      <a:pPr algn="ctr" rtl="0" fontAlgn="b"/>
                      <a:r>
                        <a:rPr lang="en-GB" sz="1100" b="1" u="none" strike="noStrike" noProof="0" dirty="0">
                          <a:solidFill>
                            <a:srgbClr val="FFFFFF"/>
                          </a:solidFill>
                          <a:effectLst/>
                        </a:rPr>
                        <a:t>100</a:t>
                      </a:r>
                      <a:endParaRPr lang="en-GB" sz="1100" b="1" i="0" u="none" strike="noStrike" noProof="0" dirty="0">
                        <a:solidFill>
                          <a:srgbClr val="FFFFFF"/>
                        </a:solidFill>
                        <a:effectLst/>
                        <a:latin typeface="Calibri" panose="020F0502020204030204" pitchFamily="34" charset="0"/>
                      </a:endParaRPr>
                    </a:p>
                  </a:txBody>
                  <a:tcPr marL="0" marR="0" marT="0" marB="0" anchor="ctr"/>
                </a:tc>
                <a:extLst>
                  <a:ext uri="{0D108BD9-81ED-4DB2-BD59-A6C34878D82A}">
                    <a16:rowId xmlns:a16="http://schemas.microsoft.com/office/drawing/2014/main" val="4137070026"/>
                  </a:ext>
                </a:extLst>
              </a:tr>
              <a:tr h="370840">
                <a:tc>
                  <a:txBody>
                    <a:bodyPr/>
                    <a:lstStyle/>
                    <a:p>
                      <a:pPr algn="ctr" rtl="0"/>
                      <a:r>
                        <a:rPr lang="en-GB" sz="1100" b="1" noProof="0" dirty="0"/>
                        <a:t>Natural gas (€/MWh)</a:t>
                      </a:r>
                    </a:p>
                  </a:txBody>
                  <a:tcPr anchor="ctr"/>
                </a:tc>
                <a:tc>
                  <a:txBody>
                    <a:bodyPr/>
                    <a:lstStyle/>
                    <a:p>
                      <a:pPr algn="ctr" rtl="0" fontAlgn="b"/>
                      <a:r>
                        <a:rPr lang="en-GB" sz="1100" b="0" i="0" u="none" strike="noStrike" dirty="0">
                          <a:solidFill>
                            <a:srgbClr val="000000"/>
                          </a:solidFill>
                          <a:effectLst/>
                          <a:latin typeface="Aptos Narrow" panose="020B0004020202020204" pitchFamily="34" charset="0"/>
                        </a:rPr>
                        <a:t>4,6</a:t>
                      </a:r>
                    </a:p>
                  </a:txBody>
                  <a:tcPr marL="7620" marR="7620" marT="7620" marB="0" anchor="ctr"/>
                </a:tc>
                <a:tc>
                  <a:txBody>
                    <a:bodyPr/>
                    <a:lstStyle/>
                    <a:p>
                      <a:pPr algn="ctr" rtl="0" fontAlgn="b"/>
                      <a:r>
                        <a:rPr lang="en-GB" sz="1100" b="0" i="0" u="none" strike="noStrike" dirty="0">
                          <a:solidFill>
                            <a:srgbClr val="000000"/>
                          </a:solidFill>
                          <a:effectLst/>
                          <a:latin typeface="Aptos Narrow" panose="020B0004020202020204" pitchFamily="34" charset="0"/>
                        </a:rPr>
                        <a:t>5,5</a:t>
                      </a:r>
                    </a:p>
                  </a:txBody>
                  <a:tcPr marL="7620" marR="7620" marT="7620" marB="0" anchor="ctr"/>
                </a:tc>
                <a:tc>
                  <a:txBody>
                    <a:bodyPr/>
                    <a:lstStyle/>
                    <a:p>
                      <a:pPr algn="ctr" rtl="0" fontAlgn="b"/>
                      <a:r>
                        <a:rPr lang="en-GB" sz="1100" b="0" i="0" u="none" strike="noStrike" dirty="0">
                          <a:solidFill>
                            <a:srgbClr val="000000"/>
                          </a:solidFill>
                          <a:effectLst/>
                          <a:latin typeface="Aptos Narrow" panose="020B0004020202020204" pitchFamily="34" charset="0"/>
                        </a:rPr>
                        <a:t>6,4</a:t>
                      </a:r>
                    </a:p>
                  </a:txBody>
                  <a:tcPr marL="7620" marR="7620" marT="7620" marB="0" anchor="ctr"/>
                </a:tc>
                <a:tc>
                  <a:txBody>
                    <a:bodyPr/>
                    <a:lstStyle/>
                    <a:p>
                      <a:pPr algn="ctr" rtl="0" fontAlgn="b"/>
                      <a:r>
                        <a:rPr lang="en-GB" sz="1100" b="0" i="0" u="none" strike="noStrike" dirty="0">
                          <a:solidFill>
                            <a:srgbClr val="000000"/>
                          </a:solidFill>
                          <a:effectLst/>
                          <a:latin typeface="Aptos Narrow" panose="020B0004020202020204" pitchFamily="34" charset="0"/>
                        </a:rPr>
                        <a:t>7,3</a:t>
                      </a:r>
                    </a:p>
                  </a:txBody>
                  <a:tcPr marL="7620" marR="7620" marT="7620" marB="0" anchor="ctr"/>
                </a:tc>
                <a:tc>
                  <a:txBody>
                    <a:bodyPr/>
                    <a:lstStyle/>
                    <a:p>
                      <a:pPr algn="ctr" rtl="0" fontAlgn="b"/>
                      <a:r>
                        <a:rPr lang="en-GB" sz="1100" b="0" i="0" u="none" strike="noStrike" dirty="0">
                          <a:solidFill>
                            <a:srgbClr val="000000"/>
                          </a:solidFill>
                          <a:effectLst/>
                          <a:latin typeface="Aptos Narrow" panose="020B0004020202020204" pitchFamily="34" charset="0"/>
                        </a:rPr>
                        <a:t>8,2</a:t>
                      </a:r>
                    </a:p>
                  </a:txBody>
                  <a:tcPr marL="7620" marR="7620" marT="7620" marB="0" anchor="ctr"/>
                </a:tc>
                <a:tc>
                  <a:txBody>
                    <a:bodyPr/>
                    <a:lstStyle/>
                    <a:p>
                      <a:pPr algn="ctr" rtl="0" fontAlgn="b"/>
                      <a:r>
                        <a:rPr lang="en-GB" sz="1100" b="0" i="0" u="none" strike="noStrike" dirty="0">
                          <a:solidFill>
                            <a:srgbClr val="000000"/>
                          </a:solidFill>
                          <a:effectLst/>
                          <a:latin typeface="Aptos Narrow" panose="020B0004020202020204" pitchFamily="34" charset="0"/>
                        </a:rPr>
                        <a:t>9,1</a:t>
                      </a:r>
                    </a:p>
                  </a:txBody>
                  <a:tcPr marL="7620" marR="7620" marT="7620" marB="0" anchor="ctr"/>
                </a:tc>
                <a:tc>
                  <a:txBody>
                    <a:bodyPr/>
                    <a:lstStyle/>
                    <a:p>
                      <a:pPr algn="ctr" rtl="0" fontAlgn="b"/>
                      <a:r>
                        <a:rPr lang="en-GB" sz="1100" b="0" i="0" u="none" strike="noStrike" dirty="0">
                          <a:solidFill>
                            <a:srgbClr val="000000"/>
                          </a:solidFill>
                          <a:effectLst/>
                          <a:latin typeface="Aptos Narrow" panose="020B0004020202020204" pitchFamily="34" charset="0"/>
                        </a:rPr>
                        <a:t>10,0</a:t>
                      </a:r>
                    </a:p>
                  </a:txBody>
                  <a:tcPr marL="7620" marR="7620" marT="7620" marB="0" anchor="ctr"/>
                </a:tc>
                <a:tc>
                  <a:txBody>
                    <a:bodyPr/>
                    <a:lstStyle/>
                    <a:p>
                      <a:pPr algn="ctr" rtl="0" fontAlgn="b"/>
                      <a:r>
                        <a:rPr lang="en-GB" sz="1100" b="0" i="0" u="none" strike="noStrike" dirty="0">
                          <a:solidFill>
                            <a:srgbClr val="000000"/>
                          </a:solidFill>
                          <a:effectLst/>
                          <a:latin typeface="Aptos Narrow" panose="020B0004020202020204" pitchFamily="34" charset="0"/>
                        </a:rPr>
                        <a:t>10,9</a:t>
                      </a:r>
                    </a:p>
                  </a:txBody>
                  <a:tcPr marL="7620" marR="7620" marT="7620" marB="0" anchor="ctr"/>
                </a:tc>
                <a:tc>
                  <a:txBody>
                    <a:bodyPr/>
                    <a:lstStyle/>
                    <a:p>
                      <a:pPr algn="ctr" rtl="0" fontAlgn="b"/>
                      <a:r>
                        <a:rPr lang="en-GB" sz="1100" b="0" i="0" u="none" strike="noStrike" dirty="0">
                          <a:solidFill>
                            <a:srgbClr val="000000"/>
                          </a:solidFill>
                          <a:effectLst/>
                          <a:latin typeface="Aptos Narrow" panose="020B0004020202020204" pitchFamily="34" charset="0"/>
                        </a:rPr>
                        <a:t>11,8</a:t>
                      </a:r>
                    </a:p>
                  </a:txBody>
                  <a:tcPr marL="7620" marR="7620" marT="7620" marB="0" anchor="ctr"/>
                </a:tc>
                <a:tc>
                  <a:txBody>
                    <a:bodyPr/>
                    <a:lstStyle/>
                    <a:p>
                      <a:pPr algn="ctr" rtl="0" fontAlgn="b"/>
                      <a:r>
                        <a:rPr lang="en-GB" sz="1100" b="0" i="0" u="none" strike="noStrike" dirty="0">
                          <a:solidFill>
                            <a:srgbClr val="000000"/>
                          </a:solidFill>
                          <a:effectLst/>
                          <a:latin typeface="Aptos Narrow" panose="020B0004020202020204" pitchFamily="34" charset="0"/>
                        </a:rPr>
                        <a:t>12,7</a:t>
                      </a:r>
                    </a:p>
                  </a:txBody>
                  <a:tcPr marL="7620" marR="7620" marT="7620" marB="0" anchor="ctr"/>
                </a:tc>
                <a:tc>
                  <a:txBody>
                    <a:bodyPr/>
                    <a:lstStyle/>
                    <a:p>
                      <a:pPr algn="ctr" rtl="0" fontAlgn="b"/>
                      <a:r>
                        <a:rPr lang="en-GB" sz="1100" b="0" i="0" u="none" strike="noStrike" dirty="0">
                          <a:solidFill>
                            <a:srgbClr val="000000"/>
                          </a:solidFill>
                          <a:effectLst/>
                          <a:latin typeface="Aptos Narrow" panose="020B0004020202020204" pitchFamily="34" charset="0"/>
                        </a:rPr>
                        <a:t>13,7</a:t>
                      </a:r>
                    </a:p>
                  </a:txBody>
                  <a:tcPr marL="7620" marR="7620" marT="7620" marB="0" anchor="ctr"/>
                </a:tc>
                <a:tc>
                  <a:txBody>
                    <a:bodyPr/>
                    <a:lstStyle/>
                    <a:p>
                      <a:pPr algn="ctr" rtl="0" fontAlgn="b"/>
                      <a:r>
                        <a:rPr lang="en-GB" sz="1100" b="0" i="0" u="none" strike="noStrike" dirty="0">
                          <a:solidFill>
                            <a:srgbClr val="000000"/>
                          </a:solidFill>
                          <a:effectLst/>
                          <a:latin typeface="Aptos Narrow" panose="020B0004020202020204" pitchFamily="34" charset="0"/>
                        </a:rPr>
                        <a:t>14,6</a:t>
                      </a:r>
                    </a:p>
                  </a:txBody>
                  <a:tcPr marL="7620" marR="7620" marT="7620" marB="0" anchor="ctr"/>
                </a:tc>
                <a:tc>
                  <a:txBody>
                    <a:bodyPr/>
                    <a:lstStyle/>
                    <a:p>
                      <a:pPr algn="ctr" rtl="0" fontAlgn="b"/>
                      <a:r>
                        <a:rPr lang="en-GB" sz="1100" b="0" i="0" u="none" strike="noStrike" dirty="0">
                          <a:solidFill>
                            <a:srgbClr val="000000"/>
                          </a:solidFill>
                          <a:effectLst/>
                          <a:latin typeface="Aptos Narrow" panose="020B0004020202020204" pitchFamily="34" charset="0"/>
                        </a:rPr>
                        <a:t>15,5</a:t>
                      </a:r>
                    </a:p>
                  </a:txBody>
                  <a:tcPr marL="7620" marR="7620" marT="7620" marB="0" anchor="ctr"/>
                </a:tc>
                <a:tc>
                  <a:txBody>
                    <a:bodyPr/>
                    <a:lstStyle/>
                    <a:p>
                      <a:pPr algn="ctr" rtl="0" fontAlgn="b"/>
                      <a:r>
                        <a:rPr lang="en-GB" sz="1100" b="0" i="0" u="none" strike="noStrike" dirty="0">
                          <a:solidFill>
                            <a:srgbClr val="000000"/>
                          </a:solidFill>
                          <a:effectLst/>
                          <a:latin typeface="Aptos Narrow" panose="020B0004020202020204" pitchFamily="34" charset="0"/>
                        </a:rPr>
                        <a:t>16,4</a:t>
                      </a:r>
                    </a:p>
                  </a:txBody>
                  <a:tcPr marL="7620" marR="7620" marT="7620" marB="0" anchor="ctr"/>
                </a:tc>
                <a:tc>
                  <a:txBody>
                    <a:bodyPr/>
                    <a:lstStyle/>
                    <a:p>
                      <a:pPr algn="ctr" rtl="0" fontAlgn="b"/>
                      <a:r>
                        <a:rPr lang="en-GB" sz="1100" b="0" i="0" u="none" strike="noStrike" dirty="0">
                          <a:solidFill>
                            <a:srgbClr val="000000"/>
                          </a:solidFill>
                          <a:effectLst/>
                          <a:latin typeface="Aptos Narrow" panose="020B0004020202020204" pitchFamily="34" charset="0"/>
                        </a:rPr>
                        <a:t>17,3</a:t>
                      </a:r>
                    </a:p>
                  </a:txBody>
                  <a:tcPr marL="7620" marR="7620" marT="7620" marB="0" anchor="ctr"/>
                </a:tc>
                <a:tc>
                  <a:txBody>
                    <a:bodyPr/>
                    <a:lstStyle/>
                    <a:p>
                      <a:pPr algn="ctr" rtl="0" fontAlgn="b"/>
                      <a:r>
                        <a:rPr lang="en-GB" sz="1100" b="0" i="0" u="none" strike="noStrike" dirty="0">
                          <a:solidFill>
                            <a:srgbClr val="000000"/>
                          </a:solidFill>
                          <a:effectLst/>
                          <a:latin typeface="Aptos Narrow" panose="020B0004020202020204" pitchFamily="34" charset="0"/>
                        </a:rPr>
                        <a:t>18,2</a:t>
                      </a:r>
                    </a:p>
                  </a:txBody>
                  <a:tcPr marL="7620" marR="7620" marT="7620" marB="0" anchor="ctr"/>
                </a:tc>
                <a:extLst>
                  <a:ext uri="{0D108BD9-81ED-4DB2-BD59-A6C34878D82A}">
                    <a16:rowId xmlns:a16="http://schemas.microsoft.com/office/drawing/2014/main" val="2443869742"/>
                  </a:ext>
                </a:extLst>
              </a:tr>
              <a:tr h="370840">
                <a:tc>
                  <a:txBody>
                    <a:bodyPr/>
                    <a:lstStyle/>
                    <a:p>
                      <a:pPr algn="ctr" rtl="0"/>
                      <a:r>
                        <a:rPr lang="en-GB" sz="1100" b="1" noProof="0" dirty="0"/>
                        <a:t>Gasoline</a:t>
                      </a:r>
                    </a:p>
                    <a:p>
                      <a:pPr algn="ctr" rtl="0"/>
                      <a:r>
                        <a:rPr lang="en-GB" sz="1100" b="1" noProof="0" dirty="0"/>
                        <a:t>(</a:t>
                      </a:r>
                      <a:r>
                        <a:rPr lang="en-GB" sz="1100" b="1" noProof="0" dirty="0" err="1"/>
                        <a:t>ct</a:t>
                      </a:r>
                      <a:r>
                        <a:rPr lang="en-GB" sz="1100" b="1" noProof="0" dirty="0"/>
                        <a:t>€/l)</a:t>
                      </a:r>
                    </a:p>
                  </a:txBody>
                  <a:tcPr anchor="ctr"/>
                </a:tc>
                <a:tc>
                  <a:txBody>
                    <a:bodyPr/>
                    <a:lstStyle/>
                    <a:p>
                      <a:pPr algn="ctr" rtl="0" fontAlgn="b"/>
                      <a:r>
                        <a:rPr lang="en-GB" sz="1100" b="0" i="0" u="none" strike="noStrike" dirty="0">
                          <a:solidFill>
                            <a:srgbClr val="000000"/>
                          </a:solidFill>
                          <a:effectLst/>
                          <a:latin typeface="Aptos Narrow" panose="020B0004020202020204" pitchFamily="34" charset="0"/>
                        </a:rPr>
                        <a:t>6,0</a:t>
                      </a:r>
                    </a:p>
                  </a:txBody>
                  <a:tcPr marL="7620" marR="7620" marT="7620" marB="0" anchor="ctr"/>
                </a:tc>
                <a:tc>
                  <a:txBody>
                    <a:bodyPr/>
                    <a:lstStyle/>
                    <a:p>
                      <a:pPr algn="ctr" rtl="0" fontAlgn="b"/>
                      <a:r>
                        <a:rPr lang="en-GB" sz="1100" b="0" i="0" u="none" strike="noStrike" dirty="0">
                          <a:solidFill>
                            <a:srgbClr val="000000"/>
                          </a:solidFill>
                          <a:effectLst/>
                          <a:latin typeface="Aptos Narrow" panose="020B0004020202020204" pitchFamily="34" charset="0"/>
                        </a:rPr>
                        <a:t>7,2</a:t>
                      </a:r>
                    </a:p>
                  </a:txBody>
                  <a:tcPr marL="7620" marR="7620" marT="7620" marB="0" anchor="ctr"/>
                </a:tc>
                <a:tc>
                  <a:txBody>
                    <a:bodyPr/>
                    <a:lstStyle/>
                    <a:p>
                      <a:pPr algn="ctr" rtl="0" fontAlgn="b"/>
                      <a:r>
                        <a:rPr lang="en-GB" sz="1100" b="0" i="0" u="none" strike="noStrike" dirty="0">
                          <a:solidFill>
                            <a:srgbClr val="000000"/>
                          </a:solidFill>
                          <a:effectLst/>
                          <a:latin typeface="Aptos Narrow" panose="020B0004020202020204" pitchFamily="34" charset="0"/>
                        </a:rPr>
                        <a:t>8,4</a:t>
                      </a:r>
                    </a:p>
                  </a:txBody>
                  <a:tcPr marL="7620" marR="7620" marT="7620" marB="0" anchor="ctr"/>
                </a:tc>
                <a:tc>
                  <a:txBody>
                    <a:bodyPr/>
                    <a:lstStyle/>
                    <a:p>
                      <a:pPr algn="ctr" rtl="0" fontAlgn="b"/>
                      <a:r>
                        <a:rPr lang="en-GB" sz="1100" b="0" i="0" u="none" strike="noStrike" dirty="0">
                          <a:solidFill>
                            <a:srgbClr val="000000"/>
                          </a:solidFill>
                          <a:effectLst/>
                          <a:latin typeface="Aptos Narrow" panose="020B0004020202020204" pitchFamily="34" charset="0"/>
                        </a:rPr>
                        <a:t>9,6</a:t>
                      </a:r>
                    </a:p>
                  </a:txBody>
                  <a:tcPr marL="7620" marR="7620" marT="7620" marB="0" anchor="ctr"/>
                </a:tc>
                <a:tc>
                  <a:txBody>
                    <a:bodyPr/>
                    <a:lstStyle/>
                    <a:p>
                      <a:pPr algn="ctr" rtl="0" fontAlgn="b"/>
                      <a:r>
                        <a:rPr lang="en-GB" sz="1100" b="0" i="0" u="none" strike="noStrike" dirty="0">
                          <a:solidFill>
                            <a:srgbClr val="000000"/>
                          </a:solidFill>
                          <a:effectLst/>
                          <a:latin typeface="Aptos Narrow" panose="020B0004020202020204" pitchFamily="34" charset="0"/>
                        </a:rPr>
                        <a:t>10,8</a:t>
                      </a:r>
                    </a:p>
                  </a:txBody>
                  <a:tcPr marL="7620" marR="7620" marT="7620" marB="0" anchor="ctr"/>
                </a:tc>
                <a:tc>
                  <a:txBody>
                    <a:bodyPr/>
                    <a:lstStyle/>
                    <a:p>
                      <a:pPr algn="ctr" rtl="0" fontAlgn="b"/>
                      <a:r>
                        <a:rPr lang="en-GB" sz="1100" b="0" i="0" u="none" strike="noStrike" dirty="0">
                          <a:solidFill>
                            <a:srgbClr val="000000"/>
                          </a:solidFill>
                          <a:effectLst/>
                          <a:latin typeface="Aptos Narrow" panose="020B0004020202020204" pitchFamily="34" charset="0"/>
                        </a:rPr>
                        <a:t>12,0</a:t>
                      </a:r>
                    </a:p>
                  </a:txBody>
                  <a:tcPr marL="7620" marR="7620" marT="7620" marB="0" anchor="ctr"/>
                </a:tc>
                <a:tc>
                  <a:txBody>
                    <a:bodyPr/>
                    <a:lstStyle/>
                    <a:p>
                      <a:pPr algn="ctr" rtl="0" fontAlgn="b"/>
                      <a:r>
                        <a:rPr lang="en-GB" sz="1100" b="0" i="0" u="none" strike="noStrike" dirty="0">
                          <a:solidFill>
                            <a:srgbClr val="000000"/>
                          </a:solidFill>
                          <a:effectLst/>
                          <a:latin typeface="Aptos Narrow" panose="020B0004020202020204" pitchFamily="34" charset="0"/>
                        </a:rPr>
                        <a:t>13,3</a:t>
                      </a:r>
                    </a:p>
                  </a:txBody>
                  <a:tcPr marL="7620" marR="7620" marT="7620" marB="0" anchor="ctr"/>
                </a:tc>
                <a:tc>
                  <a:txBody>
                    <a:bodyPr/>
                    <a:lstStyle/>
                    <a:p>
                      <a:pPr algn="ctr" rtl="0" fontAlgn="b"/>
                      <a:r>
                        <a:rPr lang="en-GB" sz="1100" b="0" i="0" u="none" strike="noStrike" dirty="0">
                          <a:solidFill>
                            <a:srgbClr val="000000"/>
                          </a:solidFill>
                          <a:effectLst/>
                          <a:latin typeface="Aptos Narrow" panose="020B0004020202020204" pitchFamily="34" charset="0"/>
                        </a:rPr>
                        <a:t>14,5</a:t>
                      </a:r>
                    </a:p>
                  </a:txBody>
                  <a:tcPr marL="7620" marR="7620" marT="7620" marB="0" anchor="ctr"/>
                </a:tc>
                <a:tc>
                  <a:txBody>
                    <a:bodyPr/>
                    <a:lstStyle/>
                    <a:p>
                      <a:pPr algn="ctr" rtl="0" fontAlgn="b"/>
                      <a:r>
                        <a:rPr lang="en-GB" sz="1100" b="0" i="0" u="none" strike="noStrike" dirty="0">
                          <a:solidFill>
                            <a:srgbClr val="000000"/>
                          </a:solidFill>
                          <a:effectLst/>
                          <a:latin typeface="Aptos Narrow" panose="020B0004020202020204" pitchFamily="34" charset="0"/>
                        </a:rPr>
                        <a:t>15,7</a:t>
                      </a:r>
                    </a:p>
                  </a:txBody>
                  <a:tcPr marL="7620" marR="7620" marT="7620" marB="0" anchor="ctr"/>
                </a:tc>
                <a:tc>
                  <a:txBody>
                    <a:bodyPr/>
                    <a:lstStyle/>
                    <a:p>
                      <a:pPr algn="ctr" rtl="0" fontAlgn="b"/>
                      <a:r>
                        <a:rPr lang="en-GB" sz="1100" b="0" i="0" u="none" strike="noStrike" dirty="0">
                          <a:solidFill>
                            <a:srgbClr val="000000"/>
                          </a:solidFill>
                          <a:effectLst/>
                          <a:latin typeface="Aptos Narrow" panose="020B0004020202020204" pitchFamily="34" charset="0"/>
                        </a:rPr>
                        <a:t>16,9</a:t>
                      </a:r>
                    </a:p>
                  </a:txBody>
                  <a:tcPr marL="7620" marR="7620" marT="7620" marB="0" anchor="ctr"/>
                </a:tc>
                <a:tc>
                  <a:txBody>
                    <a:bodyPr/>
                    <a:lstStyle/>
                    <a:p>
                      <a:pPr algn="ctr" rtl="0" fontAlgn="b"/>
                      <a:r>
                        <a:rPr lang="en-GB" sz="1100" b="0" i="0" u="none" strike="noStrike" dirty="0">
                          <a:solidFill>
                            <a:srgbClr val="000000"/>
                          </a:solidFill>
                          <a:effectLst/>
                          <a:latin typeface="Aptos Narrow" panose="020B0004020202020204" pitchFamily="34" charset="0"/>
                        </a:rPr>
                        <a:t>18,1</a:t>
                      </a:r>
                    </a:p>
                  </a:txBody>
                  <a:tcPr marL="7620" marR="7620" marT="7620" marB="0" anchor="ctr"/>
                </a:tc>
                <a:tc>
                  <a:txBody>
                    <a:bodyPr/>
                    <a:lstStyle/>
                    <a:p>
                      <a:pPr algn="ctr" rtl="0" fontAlgn="b"/>
                      <a:r>
                        <a:rPr lang="en-GB" sz="1100" b="0" i="0" u="none" strike="noStrike" dirty="0">
                          <a:solidFill>
                            <a:srgbClr val="000000"/>
                          </a:solidFill>
                          <a:effectLst/>
                          <a:latin typeface="Aptos Narrow" panose="020B0004020202020204" pitchFamily="34" charset="0"/>
                        </a:rPr>
                        <a:t>19,3</a:t>
                      </a:r>
                    </a:p>
                  </a:txBody>
                  <a:tcPr marL="7620" marR="7620" marT="7620" marB="0" anchor="ctr"/>
                </a:tc>
                <a:tc>
                  <a:txBody>
                    <a:bodyPr/>
                    <a:lstStyle/>
                    <a:p>
                      <a:pPr algn="ctr" rtl="0" fontAlgn="b"/>
                      <a:r>
                        <a:rPr lang="en-GB" sz="1100" b="0" i="0" u="none" strike="noStrike" dirty="0">
                          <a:solidFill>
                            <a:srgbClr val="000000"/>
                          </a:solidFill>
                          <a:effectLst/>
                          <a:latin typeface="Aptos Narrow" panose="020B0004020202020204" pitchFamily="34" charset="0"/>
                        </a:rPr>
                        <a:t>20,5</a:t>
                      </a:r>
                    </a:p>
                  </a:txBody>
                  <a:tcPr marL="7620" marR="7620" marT="7620" marB="0" anchor="ctr"/>
                </a:tc>
                <a:tc>
                  <a:txBody>
                    <a:bodyPr/>
                    <a:lstStyle/>
                    <a:p>
                      <a:pPr algn="ctr" rtl="0" fontAlgn="b"/>
                      <a:r>
                        <a:rPr lang="en-GB" sz="1100" b="0" i="0" u="none" strike="noStrike" dirty="0">
                          <a:solidFill>
                            <a:srgbClr val="000000"/>
                          </a:solidFill>
                          <a:effectLst/>
                          <a:latin typeface="Aptos Narrow" panose="020B0004020202020204" pitchFamily="34" charset="0"/>
                        </a:rPr>
                        <a:t>21,7</a:t>
                      </a:r>
                    </a:p>
                  </a:txBody>
                  <a:tcPr marL="7620" marR="7620" marT="7620" marB="0" anchor="ctr"/>
                </a:tc>
                <a:tc>
                  <a:txBody>
                    <a:bodyPr/>
                    <a:lstStyle/>
                    <a:p>
                      <a:pPr algn="ctr" rtl="0" fontAlgn="b"/>
                      <a:r>
                        <a:rPr lang="en-GB" sz="1100" b="0" i="0" u="none" strike="noStrike" dirty="0">
                          <a:solidFill>
                            <a:srgbClr val="000000"/>
                          </a:solidFill>
                          <a:effectLst/>
                          <a:latin typeface="Aptos Narrow" panose="020B0004020202020204" pitchFamily="34" charset="0"/>
                        </a:rPr>
                        <a:t>22,9</a:t>
                      </a:r>
                    </a:p>
                  </a:txBody>
                  <a:tcPr marL="7620" marR="7620" marT="7620" marB="0" anchor="ctr"/>
                </a:tc>
                <a:tc>
                  <a:txBody>
                    <a:bodyPr/>
                    <a:lstStyle/>
                    <a:p>
                      <a:pPr algn="ctr" rtl="0" fontAlgn="b"/>
                      <a:r>
                        <a:rPr lang="en-GB" sz="1100" b="0" i="0" u="none" strike="noStrike" dirty="0">
                          <a:solidFill>
                            <a:srgbClr val="000000"/>
                          </a:solidFill>
                          <a:effectLst/>
                          <a:latin typeface="Aptos Narrow" panose="020B0004020202020204" pitchFamily="34" charset="0"/>
                        </a:rPr>
                        <a:t>24,1</a:t>
                      </a:r>
                    </a:p>
                  </a:txBody>
                  <a:tcPr marL="7620" marR="7620" marT="7620" marB="0" anchor="ctr"/>
                </a:tc>
                <a:extLst>
                  <a:ext uri="{0D108BD9-81ED-4DB2-BD59-A6C34878D82A}">
                    <a16:rowId xmlns:a16="http://schemas.microsoft.com/office/drawing/2014/main" val="482703713"/>
                  </a:ext>
                </a:extLst>
              </a:tr>
            </a:tbl>
          </a:graphicData>
        </a:graphic>
      </p:graphicFrame>
      <p:sp>
        <p:nvSpPr>
          <p:cNvPr id="15" name="Tekstvak 14">
            <a:extLst>
              <a:ext uri="{FF2B5EF4-FFF2-40B4-BE49-F238E27FC236}">
                <a16:creationId xmlns:a16="http://schemas.microsoft.com/office/drawing/2014/main" id="{9171BAAF-1A26-AE0A-8A35-6412CBB11177}"/>
              </a:ext>
            </a:extLst>
          </p:cNvPr>
          <p:cNvSpPr txBox="1"/>
          <p:nvPr/>
        </p:nvSpPr>
        <p:spPr>
          <a:xfrm>
            <a:off x="10425772" y="5055402"/>
            <a:ext cx="1540806"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solidFill>
                <a:effectLst/>
                <a:uLnTx/>
                <a:uFillTx/>
                <a:latin typeface="Calibri" panose="020F0502020204030204"/>
                <a:ea typeface="+mn-ea"/>
                <a:cs typeface="+mn-cs"/>
              </a:rPr>
              <a:t>10 €/MWh = 1 </a:t>
            </a:r>
            <a:r>
              <a:rPr kumimoji="0" lang="en-GB" sz="1100" b="0" i="0" u="none" strike="noStrike" kern="1200" cap="none" spc="0" normalizeH="0" baseline="0" noProof="0" dirty="0" err="1">
                <a:ln>
                  <a:noFill/>
                </a:ln>
                <a:solidFill>
                  <a:srgbClr val="000000"/>
                </a:solidFill>
                <a:effectLst/>
                <a:uLnTx/>
                <a:uFillTx/>
                <a:latin typeface="Calibri" panose="020F0502020204030204"/>
                <a:ea typeface="+mn-ea"/>
                <a:cs typeface="+mn-cs"/>
              </a:rPr>
              <a:t>ct</a:t>
            </a:r>
            <a:r>
              <a:rPr kumimoji="0" lang="en-GB" sz="1100" b="0" i="0" u="none" strike="noStrike" kern="1200" cap="none" spc="0" normalizeH="0" baseline="0" noProof="0" dirty="0">
                <a:ln>
                  <a:noFill/>
                </a:ln>
                <a:solidFill>
                  <a:srgbClr val="000000"/>
                </a:solidFill>
                <a:effectLst/>
                <a:uLnTx/>
                <a:uFillTx/>
                <a:latin typeface="Calibri" panose="020F0502020204030204"/>
                <a:ea typeface="+mn-ea"/>
                <a:cs typeface="+mn-cs"/>
              </a:rPr>
              <a:t>€/kWh</a:t>
            </a:r>
          </a:p>
        </p:txBody>
      </p:sp>
    </p:spTree>
    <p:extLst>
      <p:ext uri="{BB962C8B-B14F-4D97-AF65-F5344CB8AC3E}">
        <p14:creationId xmlns:p14="http://schemas.microsoft.com/office/powerpoint/2010/main" val="194042819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472C19D1-AD0A-B2A4-5C0C-AE3F138D628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3" name="think-cell data - do not delete" hidden="1">
                        <a:extLst>
                          <a:ext uri="{FF2B5EF4-FFF2-40B4-BE49-F238E27FC236}">
                            <a16:creationId xmlns:a16="http://schemas.microsoft.com/office/drawing/2014/main" id="{472C19D1-AD0A-B2A4-5C0C-AE3F138D628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1" name="Rectangle: Rounded Corners 9">
            <a:extLst>
              <a:ext uri="{FF2B5EF4-FFF2-40B4-BE49-F238E27FC236}">
                <a16:creationId xmlns:a16="http://schemas.microsoft.com/office/drawing/2014/main" id="{F6D67523-ECD7-C2C7-F0C6-CB0F0A1CBE31}"/>
              </a:ext>
            </a:extLst>
          </p:cNvPr>
          <p:cNvSpPr/>
          <p:nvPr/>
        </p:nvSpPr>
        <p:spPr>
          <a:xfrm>
            <a:off x="2018539" y="1107873"/>
            <a:ext cx="9875783" cy="5626302"/>
          </a:xfrm>
          <a:prstGeom prst="roundRect">
            <a:avLst>
              <a:gd name="adj" fmla="val 5716"/>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524E95C0-4D62-9E0A-D2F9-0474268699C3}"/>
              </a:ext>
            </a:extLst>
          </p:cNvPr>
          <p:cNvSpPr txBox="1"/>
          <p:nvPr/>
        </p:nvSpPr>
        <p:spPr>
          <a:xfrm>
            <a:off x="2398533" y="1164294"/>
            <a:ext cx="9568045" cy="5740033"/>
          </a:xfrm>
          <a:prstGeom prst="rect">
            <a:avLst/>
          </a:prstGeom>
          <a:noFill/>
        </p:spPr>
        <p:txBody>
          <a:bodyPr wrap="square" rtlCol="0">
            <a:spAutoFit/>
          </a:bodyPr>
          <a:lstStyle/>
          <a:p>
            <a:pPr marL="182563" marR="0" lvl="0"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40C28"/>
                </a:solidFill>
                <a:effectLst/>
                <a:uLnTx/>
                <a:uFillTx/>
                <a:latin typeface="Google Sans"/>
                <a:ea typeface="+mn-ea"/>
                <a:cs typeface="+mn-cs"/>
              </a:rPr>
              <a:t>Fuel suppliers will </a:t>
            </a:r>
            <a:r>
              <a:rPr kumimoji="0" lang="en-GB" sz="1400" b="1" i="0" u="none" strike="noStrike" kern="1200" cap="none" spc="0" normalizeH="0" baseline="0" noProof="0" dirty="0">
                <a:ln>
                  <a:noFill/>
                </a:ln>
                <a:solidFill>
                  <a:srgbClr val="040C28"/>
                </a:solidFill>
                <a:effectLst/>
                <a:uLnTx/>
                <a:uFillTx/>
                <a:latin typeface="Google Sans"/>
                <a:ea typeface="+mn-ea"/>
                <a:cs typeface="+mn-cs"/>
              </a:rPr>
              <a:t>pass on additional costs to the user</a:t>
            </a:r>
          </a:p>
          <a:p>
            <a:pPr marL="639763" marR="0" lvl="1"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40C28"/>
                </a:solidFill>
                <a:effectLst/>
                <a:uLnTx/>
                <a:uFillTx/>
                <a:latin typeface="Google Sans"/>
                <a:ea typeface="+mn-ea"/>
                <a:cs typeface="+mn-cs"/>
              </a:rPr>
              <a:t>ETS2 emission allowances</a:t>
            </a:r>
          </a:p>
          <a:p>
            <a:pPr marL="639763" marR="0" lvl="1" indent="-182563" algn="l" defTabSz="914400" rtl="0" eaLnBrk="1" fontAlgn="auto" latinLnBrk="0" hangingPunct="1">
              <a:lnSpc>
                <a:spcPct val="100000"/>
              </a:lnSpc>
              <a:spcBef>
                <a:spcPts val="0"/>
              </a:spcBef>
              <a:spcAft>
                <a:spcPts val="12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40C28"/>
                </a:solidFill>
                <a:effectLst/>
                <a:uLnTx/>
                <a:uFillTx/>
                <a:latin typeface="Google Sans"/>
                <a:ea typeface="+mn-ea"/>
                <a:cs typeface="+mn-cs"/>
              </a:rPr>
              <a:t>Administration for monitoring, reporting, verification and billing</a:t>
            </a:r>
          </a:p>
          <a:p>
            <a:pPr marL="182563" marR="0" lvl="0"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40C28"/>
                </a:solidFill>
                <a:effectLst/>
                <a:uLnTx/>
                <a:uFillTx/>
                <a:latin typeface="Google Sans"/>
                <a:ea typeface="+mn-ea"/>
                <a:cs typeface="+mn-cs"/>
              </a:rPr>
              <a:t>It is </a:t>
            </a:r>
            <a:r>
              <a:rPr kumimoji="0" lang="en-GB" sz="1400" b="1" i="0" u="none" strike="noStrike" kern="1200" cap="none" spc="0" normalizeH="0" baseline="0" noProof="0" dirty="0">
                <a:ln>
                  <a:noFill/>
                </a:ln>
                <a:solidFill>
                  <a:srgbClr val="040C28"/>
                </a:solidFill>
                <a:effectLst/>
                <a:uLnTx/>
                <a:uFillTx/>
                <a:latin typeface="Google Sans"/>
                <a:ea typeface="+mn-ea"/>
                <a:cs typeface="+mn-cs"/>
              </a:rPr>
              <a:t>not yet known how </a:t>
            </a:r>
            <a:r>
              <a:rPr kumimoji="0" lang="en-GB" sz="1400" b="0" i="0" u="none" strike="noStrike" kern="1200" cap="none" spc="0" normalizeH="0" baseline="0" noProof="0" dirty="0">
                <a:ln>
                  <a:noFill/>
                </a:ln>
                <a:solidFill>
                  <a:srgbClr val="040C28"/>
                </a:solidFill>
                <a:effectLst/>
                <a:uLnTx/>
                <a:uFillTx/>
                <a:latin typeface="Google Sans"/>
                <a:ea typeface="+mn-ea"/>
                <a:cs typeface="+mn-cs"/>
              </a:rPr>
              <a:t>fuel suppliers will handle the costs</a:t>
            </a:r>
          </a:p>
          <a:p>
            <a:pPr marL="639763" marR="0" lvl="1" indent="-182563" algn="l" defTabSz="914400" rtl="0" eaLnBrk="1" fontAlgn="auto" latinLnBrk="0" hangingPunct="1">
              <a:lnSpc>
                <a:spcPct val="100000"/>
              </a:lnSpc>
              <a:spcBef>
                <a:spcPts val="0"/>
              </a:spcBef>
              <a:spcAft>
                <a:spcPts val="12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40C28"/>
                </a:solidFill>
                <a:effectLst/>
                <a:uLnTx/>
                <a:uFillTx/>
                <a:latin typeface="Google Sans"/>
                <a:ea typeface="+mn-ea"/>
                <a:cs typeface="+mn-cs"/>
              </a:rPr>
              <a:t>Supplier must surrender allowances in year Y+1 while costs will be passed on in year Y</a:t>
            </a:r>
          </a:p>
          <a:p>
            <a:pPr marL="182563" marR="0" lvl="0" indent="-182563" algn="l" defTabSz="914400" rtl="0" eaLnBrk="1" fontAlgn="auto" latinLnBrk="0" hangingPunct="1">
              <a:lnSpc>
                <a:spcPct val="100000"/>
              </a:lnSpc>
              <a:spcBef>
                <a:spcPts val="0"/>
              </a:spcBef>
              <a:spcAft>
                <a:spcPts val="1200"/>
              </a:spcAft>
              <a:buClr>
                <a:srgbClr val="7030A0"/>
              </a:buClr>
              <a:buSzTx/>
              <a:buFont typeface="Wingdings" panose="05000000000000000000" pitchFamily="2" charset="2"/>
              <a:buChar char="§"/>
              <a:tabLst/>
              <a:defRPr/>
            </a:pPr>
            <a:endParaRPr kumimoji="0" lang="en-GB" sz="1400" b="0" i="0" u="none" strike="noStrike" kern="1200" cap="none" spc="0" normalizeH="0" baseline="0" noProof="0" dirty="0">
              <a:ln>
                <a:noFill/>
              </a:ln>
              <a:solidFill>
                <a:srgbClr val="040C28"/>
              </a:solidFill>
              <a:effectLst/>
              <a:uLnTx/>
              <a:uFillTx/>
              <a:latin typeface="Google Sans"/>
              <a:ea typeface="+mn-ea"/>
              <a:cs typeface="+mn-cs"/>
            </a:endParaRPr>
          </a:p>
          <a:p>
            <a:pPr marL="182563" marR="0" lvl="0" indent="-182563" algn="l" defTabSz="914400" rtl="0" eaLnBrk="1" fontAlgn="auto" latinLnBrk="0" hangingPunct="1">
              <a:lnSpc>
                <a:spcPct val="100000"/>
              </a:lnSpc>
              <a:spcBef>
                <a:spcPts val="0"/>
              </a:spcBef>
              <a:spcAft>
                <a:spcPts val="1200"/>
              </a:spcAft>
              <a:buClr>
                <a:srgbClr val="7030A0"/>
              </a:buClr>
              <a:buSzTx/>
              <a:buFont typeface="Wingdings" panose="05000000000000000000" pitchFamily="2" charset="2"/>
              <a:buChar char="§"/>
              <a:tabLst/>
              <a:defRPr/>
            </a:pPr>
            <a:endParaRPr kumimoji="0" lang="en-GB" sz="1400" b="0" i="0" u="none" strike="noStrike" kern="1200" cap="none" spc="0" normalizeH="0" baseline="0" noProof="0" dirty="0">
              <a:ln>
                <a:noFill/>
              </a:ln>
              <a:solidFill>
                <a:srgbClr val="040C28"/>
              </a:solidFill>
              <a:effectLst/>
              <a:uLnTx/>
              <a:uFillTx/>
              <a:latin typeface="Google Sans"/>
              <a:ea typeface="+mn-ea"/>
              <a:cs typeface="+mn-cs"/>
            </a:endParaRPr>
          </a:p>
          <a:p>
            <a:pPr marL="182563" marR="0" lvl="0" indent="-182563" algn="l" defTabSz="914400" rtl="0" eaLnBrk="1" fontAlgn="auto" latinLnBrk="0" hangingPunct="1">
              <a:lnSpc>
                <a:spcPct val="100000"/>
              </a:lnSpc>
              <a:spcBef>
                <a:spcPts val="0"/>
              </a:spcBef>
              <a:spcAft>
                <a:spcPts val="0"/>
              </a:spcAft>
              <a:buClr>
                <a:srgbClr val="7030A0"/>
              </a:buClr>
              <a:buSzTx/>
              <a:buFont typeface="Wingdings" panose="05000000000000000000" pitchFamily="2" charset="2"/>
              <a:buChar char="§"/>
              <a:tabLst/>
              <a:defRPr/>
            </a:pPr>
            <a:endParaRPr kumimoji="0" lang="en-GB" sz="1400" b="0" i="0" u="none" strike="noStrike" kern="1200" cap="none" spc="0" normalizeH="0" baseline="0" noProof="0" dirty="0">
              <a:ln>
                <a:noFill/>
              </a:ln>
              <a:solidFill>
                <a:srgbClr val="040C28"/>
              </a:solidFill>
              <a:effectLst/>
              <a:uLnTx/>
              <a:uFillTx/>
              <a:latin typeface="Google Sans"/>
              <a:ea typeface="+mn-ea"/>
              <a:cs typeface="+mn-cs"/>
            </a:endParaRPr>
          </a:p>
          <a:p>
            <a:pPr marL="182563" marR="0" lvl="0"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1" i="0" u="none" strike="noStrike" kern="1200" cap="none" spc="0" normalizeH="0" baseline="0" noProof="0" dirty="0">
                <a:ln>
                  <a:noFill/>
                </a:ln>
                <a:solidFill>
                  <a:srgbClr val="040C28"/>
                </a:solidFill>
                <a:effectLst/>
                <a:uLnTx/>
                <a:uFillTx/>
                <a:latin typeface="Google Sans"/>
                <a:ea typeface="+mn-ea"/>
                <a:cs typeface="+mn-cs"/>
              </a:rPr>
              <a:t>Options for suppliers</a:t>
            </a:r>
          </a:p>
          <a:p>
            <a:pPr marL="639763" marR="0" lvl="1"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40C28"/>
                </a:solidFill>
                <a:effectLst/>
                <a:uLnTx/>
                <a:uFillTx/>
                <a:latin typeface="Google Sans"/>
                <a:ea typeface="+mn-ea"/>
                <a:cs typeface="+mn-cs"/>
              </a:rPr>
              <a:t>Extra monthly cost included in a contract as a mark-up for ETS2 costs</a:t>
            </a:r>
          </a:p>
          <a:p>
            <a:pPr marL="1096963" marR="0" lvl="2"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40C28"/>
                </a:solidFill>
                <a:effectLst/>
                <a:uLnTx/>
                <a:uFillTx/>
                <a:latin typeface="Google Sans"/>
                <a:ea typeface="+mn-ea"/>
                <a:cs typeface="+mn-cs"/>
              </a:rPr>
              <a:t>Based on a monthly or quarterly average spot price, or on a forward price</a:t>
            </a:r>
          </a:p>
          <a:p>
            <a:pPr marL="639763" marR="0" lvl="1"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40C28"/>
                </a:solidFill>
                <a:effectLst/>
                <a:uLnTx/>
                <a:uFillTx/>
                <a:latin typeface="Google Sans"/>
                <a:ea typeface="+mn-ea"/>
                <a:cs typeface="+mn-cs"/>
              </a:rPr>
              <a:t>Credit note at the beginning of the year on last year's costs</a:t>
            </a:r>
          </a:p>
          <a:p>
            <a:pPr marL="639763" marR="0" lvl="1" indent="-182563" algn="l" defTabSz="914400" rtl="0" eaLnBrk="1" fontAlgn="auto" latinLnBrk="0" hangingPunct="1">
              <a:lnSpc>
                <a:spcPct val="100000"/>
              </a:lnSpc>
              <a:spcBef>
                <a:spcPts val="0"/>
              </a:spcBef>
              <a:spcAft>
                <a:spcPts val="12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40C28"/>
                </a:solidFill>
                <a:effectLst/>
                <a:uLnTx/>
                <a:uFillTx/>
                <a:latin typeface="Google Sans"/>
                <a:ea typeface="+mn-ea"/>
                <a:cs typeface="+mn-cs"/>
              </a:rPr>
              <a:t>Other...</a:t>
            </a:r>
          </a:p>
          <a:p>
            <a:pPr marL="182563" marR="0" lvl="0"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Strategies to manage costs</a:t>
            </a:r>
          </a:p>
          <a:p>
            <a:pPr marL="639763" marR="0" lvl="1"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Take into account in </a:t>
            </a:r>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contract negotiations </a:t>
            </a: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for fuel contracts from 2027 onwards</a:t>
            </a:r>
          </a:p>
          <a:p>
            <a:pPr marL="639763" marR="0" lvl="1"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Compare price formulas of different suppliers together with commodity price</a:t>
            </a:r>
          </a:p>
          <a:p>
            <a:pPr marL="182563" marR="0" lvl="0"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For consumers who want to take </a:t>
            </a:r>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own</a:t>
            </a: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 </a:t>
            </a:r>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responsibility</a:t>
            </a: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 active market trading of allowances and transfer to supplier</a:t>
            </a:r>
          </a:p>
          <a:p>
            <a:pPr marL="1096963" marR="0" lvl="2" indent="-182563" algn="l" defTabSz="914400" rtl="0" eaLnBrk="1" fontAlgn="auto" latinLnBrk="0" hangingPunct="1">
              <a:lnSpc>
                <a:spcPct val="100000"/>
              </a:lnSpc>
              <a:spcBef>
                <a:spcPts val="0"/>
              </a:spcBef>
              <a:spcAft>
                <a:spcPts val="600"/>
              </a:spcAft>
              <a:buClr>
                <a:srgbClr val="7030A0"/>
              </a:buClr>
              <a:buSzTx/>
              <a:buFont typeface="Wingdings" panose="05000000000000000000" pitchFamily="2" charset="2"/>
              <a:buChar char="§"/>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After agreement with supplier and setting up an account (trading or custodial)</a:t>
            </a:r>
          </a:p>
        </p:txBody>
      </p:sp>
      <p:sp>
        <p:nvSpPr>
          <p:cNvPr id="2" name="Titel 1">
            <a:extLst>
              <a:ext uri="{FF2B5EF4-FFF2-40B4-BE49-F238E27FC236}">
                <a16:creationId xmlns:a16="http://schemas.microsoft.com/office/drawing/2014/main" id="{7104714D-2360-E838-67A7-EE0368B21F52}"/>
              </a:ext>
            </a:extLst>
          </p:cNvPr>
          <p:cNvSpPr>
            <a:spLocks noGrp="1"/>
          </p:cNvSpPr>
          <p:nvPr>
            <p:ph type="title"/>
          </p:nvPr>
        </p:nvSpPr>
        <p:spPr/>
        <p:txBody>
          <a:bodyPr vert="horz">
            <a:normAutofit/>
          </a:bodyPr>
          <a:lstStyle/>
          <a:p>
            <a:r>
              <a:rPr lang="en-GB" sz="2400" dirty="0"/>
              <a:t>Emission trading system for road transport, buildings, additional sectors</a:t>
            </a:r>
          </a:p>
        </p:txBody>
      </p:sp>
      <p:sp>
        <p:nvSpPr>
          <p:cNvPr id="13" name="Rectangle: Rounded Corners 10">
            <a:extLst>
              <a:ext uri="{FF2B5EF4-FFF2-40B4-BE49-F238E27FC236}">
                <a16:creationId xmlns:a16="http://schemas.microsoft.com/office/drawing/2014/main" id="{6461D764-DC6F-344B-6428-72069C8F351C}"/>
              </a:ext>
            </a:extLst>
          </p:cNvPr>
          <p:cNvSpPr/>
          <p:nvPr/>
        </p:nvSpPr>
        <p:spPr>
          <a:xfrm>
            <a:off x="446914" y="1107873"/>
            <a:ext cx="1800225" cy="5626302"/>
          </a:xfrm>
          <a:prstGeom prst="roundRect">
            <a:avLst>
              <a:gd name="adj" fmla="val 571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Calibri" panose="020F0502020204030204"/>
                <a:ea typeface="+mn-ea"/>
                <a:cs typeface="+mn-cs"/>
              </a:rPr>
              <a:t>Invoices</a:t>
            </a:r>
          </a:p>
        </p:txBody>
      </p:sp>
      <p:grpSp>
        <p:nvGrpSpPr>
          <p:cNvPr id="8" name="Groep 7">
            <a:extLst>
              <a:ext uri="{FF2B5EF4-FFF2-40B4-BE49-F238E27FC236}">
                <a16:creationId xmlns:a16="http://schemas.microsoft.com/office/drawing/2014/main" id="{4329EC29-8817-3A55-0EFC-F6161A2D8432}"/>
              </a:ext>
            </a:extLst>
          </p:cNvPr>
          <p:cNvGrpSpPr/>
          <p:nvPr/>
        </p:nvGrpSpPr>
        <p:grpSpPr>
          <a:xfrm>
            <a:off x="5276849" y="2736764"/>
            <a:ext cx="6222367" cy="1168486"/>
            <a:chOff x="5276849" y="2736764"/>
            <a:chExt cx="6222367" cy="1168486"/>
          </a:xfrm>
        </p:grpSpPr>
        <p:grpSp>
          <p:nvGrpSpPr>
            <p:cNvPr id="58" name="Groep 57">
              <a:extLst>
                <a:ext uri="{FF2B5EF4-FFF2-40B4-BE49-F238E27FC236}">
                  <a16:creationId xmlns:a16="http://schemas.microsoft.com/office/drawing/2014/main" id="{BA06F217-3A9F-E375-0D0C-A884554705AE}"/>
                </a:ext>
              </a:extLst>
            </p:cNvPr>
            <p:cNvGrpSpPr/>
            <p:nvPr/>
          </p:nvGrpSpPr>
          <p:grpSpPr>
            <a:xfrm>
              <a:off x="5276849" y="2742482"/>
              <a:ext cx="6222367" cy="1162768"/>
              <a:chOff x="5897386" y="5035046"/>
              <a:chExt cx="6830186" cy="1276350"/>
            </a:xfrm>
          </p:grpSpPr>
          <p:sp>
            <p:nvSpPr>
              <p:cNvPr id="57" name="Rechthoek 56">
                <a:extLst>
                  <a:ext uri="{FF2B5EF4-FFF2-40B4-BE49-F238E27FC236}">
                    <a16:creationId xmlns:a16="http://schemas.microsoft.com/office/drawing/2014/main" id="{10F6BAFE-0AD5-2D45-1183-E7BD2ACAF137}"/>
                  </a:ext>
                </a:extLst>
              </p:cNvPr>
              <p:cNvSpPr/>
              <p:nvPr/>
            </p:nvSpPr>
            <p:spPr>
              <a:xfrm>
                <a:off x="5897386" y="5035046"/>
                <a:ext cx="6830186" cy="127635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56" name="Afbeelding 55">
                <a:extLst>
                  <a:ext uri="{FF2B5EF4-FFF2-40B4-BE49-F238E27FC236}">
                    <a16:creationId xmlns:a16="http://schemas.microsoft.com/office/drawing/2014/main" id="{DA7A53D1-71EF-CB5B-A0BC-7471F4CB2EA0}"/>
                  </a:ext>
                </a:extLst>
              </p:cNvPr>
              <p:cNvPicPr>
                <a:picLocks noChangeAspect="1"/>
              </p:cNvPicPr>
              <p:nvPr/>
            </p:nvPicPr>
            <p:blipFill>
              <a:blip r:embed="rId6"/>
              <a:stretch>
                <a:fillRect/>
              </a:stretch>
            </p:blipFill>
            <p:spPr>
              <a:xfrm>
                <a:off x="5897386" y="5035046"/>
                <a:ext cx="6811317" cy="1270073"/>
              </a:xfrm>
              <a:prstGeom prst="rect">
                <a:avLst/>
              </a:prstGeom>
            </p:spPr>
          </p:pic>
        </p:grpSp>
        <p:sp>
          <p:nvSpPr>
            <p:cNvPr id="5" name="Rechthoek 4">
              <a:extLst>
                <a:ext uri="{FF2B5EF4-FFF2-40B4-BE49-F238E27FC236}">
                  <a16:creationId xmlns:a16="http://schemas.microsoft.com/office/drawing/2014/main" id="{D9D371DB-C91E-DC80-310D-CE474D2C5B45}"/>
                </a:ext>
              </a:extLst>
            </p:cNvPr>
            <p:cNvSpPr/>
            <p:nvPr/>
          </p:nvSpPr>
          <p:spPr>
            <a:xfrm>
              <a:off x="5337809" y="2772962"/>
              <a:ext cx="382271" cy="17343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Rechthoek 5">
              <a:extLst>
                <a:ext uri="{FF2B5EF4-FFF2-40B4-BE49-F238E27FC236}">
                  <a16:creationId xmlns:a16="http://schemas.microsoft.com/office/drawing/2014/main" id="{17493F84-94C0-0B05-B2F8-F893E9DAD05A}"/>
                </a:ext>
              </a:extLst>
            </p:cNvPr>
            <p:cNvSpPr/>
            <p:nvPr/>
          </p:nvSpPr>
          <p:spPr>
            <a:xfrm>
              <a:off x="7987006" y="2768907"/>
              <a:ext cx="382271" cy="17343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kstvak 3">
              <a:extLst>
                <a:ext uri="{FF2B5EF4-FFF2-40B4-BE49-F238E27FC236}">
                  <a16:creationId xmlns:a16="http://schemas.microsoft.com/office/drawing/2014/main" id="{3CF41C50-E44B-F9DF-4338-717441CA718F}"/>
                </a:ext>
              </a:extLst>
            </p:cNvPr>
            <p:cNvSpPr txBox="1"/>
            <p:nvPr/>
          </p:nvSpPr>
          <p:spPr>
            <a:xfrm>
              <a:off x="5281117" y="2736764"/>
              <a:ext cx="447558" cy="246221"/>
            </a:xfrm>
            <a:prstGeom prst="rect">
              <a:avLst/>
            </a:prstGeom>
            <a:noFill/>
            <a:ln>
              <a:no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000000"/>
                  </a:solidFill>
                  <a:effectLst/>
                  <a:uLnTx/>
                  <a:uFillTx/>
                  <a:latin typeface="Calibri" panose="020F0502020204030204"/>
                  <a:ea typeface="+mn-ea"/>
                  <a:cs typeface="+mn-cs"/>
                </a:rPr>
                <a:t>2028</a:t>
              </a:r>
            </a:p>
          </p:txBody>
        </p:sp>
        <p:sp>
          <p:nvSpPr>
            <p:cNvPr id="7" name="Tekstvak 6">
              <a:extLst>
                <a:ext uri="{FF2B5EF4-FFF2-40B4-BE49-F238E27FC236}">
                  <a16:creationId xmlns:a16="http://schemas.microsoft.com/office/drawing/2014/main" id="{3238A5C0-F38E-72D2-E9A3-5EC5FE04C311}"/>
                </a:ext>
              </a:extLst>
            </p:cNvPr>
            <p:cNvSpPr txBox="1"/>
            <p:nvPr/>
          </p:nvSpPr>
          <p:spPr>
            <a:xfrm>
              <a:off x="7926046" y="2736764"/>
              <a:ext cx="447558" cy="246221"/>
            </a:xfrm>
            <a:prstGeom prst="rect">
              <a:avLst/>
            </a:prstGeom>
            <a:noFill/>
            <a:ln>
              <a:no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000000"/>
                  </a:solidFill>
                  <a:effectLst/>
                  <a:uLnTx/>
                  <a:uFillTx/>
                  <a:latin typeface="Calibri" panose="020F0502020204030204"/>
                  <a:ea typeface="+mn-ea"/>
                  <a:cs typeface="+mn-cs"/>
                </a:rPr>
                <a:t>2029</a:t>
              </a:r>
            </a:p>
          </p:txBody>
        </p:sp>
      </p:grpSp>
    </p:spTree>
    <p:extLst>
      <p:ext uri="{BB962C8B-B14F-4D97-AF65-F5344CB8AC3E}">
        <p14:creationId xmlns:p14="http://schemas.microsoft.com/office/powerpoint/2010/main" val="346038968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Rectangle: Rounded Corners 9">
            <a:extLst>
              <a:ext uri="{FF2B5EF4-FFF2-40B4-BE49-F238E27FC236}">
                <a16:creationId xmlns:a16="http://schemas.microsoft.com/office/drawing/2014/main" id="{1CE54A2D-7F0B-3221-8D58-F6112CBEE5E7}"/>
              </a:ext>
            </a:extLst>
          </p:cNvPr>
          <p:cNvSpPr/>
          <p:nvPr/>
        </p:nvSpPr>
        <p:spPr>
          <a:xfrm>
            <a:off x="235400" y="1100862"/>
            <a:ext cx="4810125" cy="5390437"/>
          </a:xfrm>
          <a:prstGeom prst="roundRect">
            <a:avLst>
              <a:gd name="adj" fmla="val 5716"/>
            </a:avLst>
          </a:prstGeom>
          <a:solidFill>
            <a:srgbClr val="DAE3F3"/>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2" name="Rectangle: Rounded Corners 10">
            <a:extLst>
              <a:ext uri="{FF2B5EF4-FFF2-40B4-BE49-F238E27FC236}">
                <a16:creationId xmlns:a16="http://schemas.microsoft.com/office/drawing/2014/main" id="{D68D61D2-683B-4D30-8249-65AAB247EA70}"/>
              </a:ext>
            </a:extLst>
          </p:cNvPr>
          <p:cNvSpPr/>
          <p:nvPr/>
        </p:nvSpPr>
        <p:spPr>
          <a:xfrm>
            <a:off x="235400" y="909626"/>
            <a:ext cx="4810125" cy="592836"/>
          </a:xfrm>
          <a:prstGeom prst="roundRect">
            <a:avLst>
              <a:gd name="adj" fmla="val 2499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prstClr val="white"/>
                </a:solidFill>
                <a:effectLst/>
                <a:uLnTx/>
                <a:uFillTx/>
                <a:latin typeface="Calibri" panose="020F0502020204030204"/>
                <a:ea typeface="+mn-ea"/>
                <a:cs typeface="+mn-cs"/>
              </a:rPr>
              <a:t>Tighter ETS and launch of ETS-2</a:t>
            </a:r>
          </a:p>
        </p:txBody>
      </p:sp>
      <p:sp>
        <p:nvSpPr>
          <p:cNvPr id="83" name="Ovaal 82">
            <a:extLst>
              <a:ext uri="{FF2B5EF4-FFF2-40B4-BE49-F238E27FC236}">
                <a16:creationId xmlns:a16="http://schemas.microsoft.com/office/drawing/2014/main" id="{60655D0F-F5D8-FE4E-09B6-9DF629931457}"/>
              </a:ext>
            </a:extLst>
          </p:cNvPr>
          <p:cNvSpPr/>
          <p:nvPr/>
        </p:nvSpPr>
        <p:spPr>
          <a:xfrm>
            <a:off x="508610" y="975618"/>
            <a:ext cx="679292" cy="449598"/>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0" name="Rectangle: Rounded Corners 9">
            <a:extLst>
              <a:ext uri="{FF2B5EF4-FFF2-40B4-BE49-F238E27FC236}">
                <a16:creationId xmlns:a16="http://schemas.microsoft.com/office/drawing/2014/main" id="{D00DD924-5C35-1242-8901-EBB263B9CAC2}"/>
              </a:ext>
            </a:extLst>
          </p:cNvPr>
          <p:cNvSpPr/>
          <p:nvPr/>
        </p:nvSpPr>
        <p:spPr>
          <a:xfrm>
            <a:off x="5761566" y="1100862"/>
            <a:ext cx="4810125" cy="4077525"/>
          </a:xfrm>
          <a:prstGeom prst="roundRect">
            <a:avLst>
              <a:gd name="adj" fmla="val 5716"/>
            </a:avLst>
          </a:prstGeom>
          <a:solidFill>
            <a:srgbClr val="DAE3F3"/>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A1575BC7-AE53-63BC-16EF-86C8B82E2498}"/>
              </a:ext>
            </a:extLst>
          </p:cNvPr>
          <p:cNvSpPr>
            <a:spLocks noGrp="1"/>
          </p:cNvSpPr>
          <p:nvPr>
            <p:ph type="title"/>
          </p:nvPr>
        </p:nvSpPr>
        <p:spPr/>
        <p:txBody>
          <a:bodyPr>
            <a:normAutofit/>
          </a:bodyPr>
          <a:lstStyle/>
          <a:p>
            <a:r>
              <a:rPr lang="en-US" sz="2800" kern="0">
                <a:solidFill>
                  <a:prstClr val="black"/>
                </a:solidFill>
              </a:rPr>
              <a:t>Context: Markets and regulation</a:t>
            </a:r>
            <a:endParaRPr lang="en-GB"/>
          </a:p>
        </p:txBody>
      </p:sp>
      <p:sp>
        <p:nvSpPr>
          <p:cNvPr id="5" name="Freeform 6">
            <a:extLst>
              <a:ext uri="{FF2B5EF4-FFF2-40B4-BE49-F238E27FC236}">
                <a16:creationId xmlns:a16="http://schemas.microsoft.com/office/drawing/2014/main" id="{05E38731-6CFF-79F0-F943-342E34924E13}"/>
              </a:ext>
            </a:extLst>
          </p:cNvPr>
          <p:cNvSpPr/>
          <p:nvPr/>
        </p:nvSpPr>
        <p:spPr>
          <a:xfrm>
            <a:off x="622553" y="1033254"/>
            <a:ext cx="451405" cy="338554"/>
          </a:xfrm>
          <a:custGeom>
            <a:avLst/>
            <a:gdLst/>
            <a:ahLst/>
            <a:cxnLst/>
            <a:rect l="l" t="t" r="r" b="b"/>
            <a:pathLst>
              <a:path w="1560604" h="1170453">
                <a:moveTo>
                  <a:pt x="0" y="0"/>
                </a:moveTo>
                <a:lnTo>
                  <a:pt x="1560604" y="0"/>
                </a:lnTo>
                <a:lnTo>
                  <a:pt x="1560604" y="1170453"/>
                </a:lnTo>
                <a:lnTo>
                  <a:pt x="0" y="117045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75" name="Rectangle: Rounded Corners 10">
            <a:extLst>
              <a:ext uri="{FF2B5EF4-FFF2-40B4-BE49-F238E27FC236}">
                <a16:creationId xmlns:a16="http://schemas.microsoft.com/office/drawing/2014/main" id="{DB9E18A4-CFE1-908E-29B7-9358686FB7F0}"/>
              </a:ext>
            </a:extLst>
          </p:cNvPr>
          <p:cNvSpPr/>
          <p:nvPr/>
        </p:nvSpPr>
        <p:spPr>
          <a:xfrm>
            <a:off x="5761566" y="909626"/>
            <a:ext cx="4810125" cy="592836"/>
          </a:xfrm>
          <a:prstGeom prst="roundRect">
            <a:avLst>
              <a:gd name="adj" fmla="val 2499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prstClr val="white"/>
                </a:solidFill>
                <a:effectLst/>
                <a:uLnTx/>
                <a:uFillTx/>
                <a:latin typeface="Calibri" panose="020F0502020204030204"/>
                <a:ea typeface="+mn-ea"/>
                <a:cs typeface="+mn-cs"/>
              </a:rPr>
              <a:t>Power to natural gas tax shift</a:t>
            </a:r>
          </a:p>
        </p:txBody>
      </p:sp>
      <p:sp>
        <p:nvSpPr>
          <p:cNvPr id="79" name="Ovaal 78">
            <a:extLst>
              <a:ext uri="{FF2B5EF4-FFF2-40B4-BE49-F238E27FC236}">
                <a16:creationId xmlns:a16="http://schemas.microsoft.com/office/drawing/2014/main" id="{ACF6884E-3061-3FCC-7989-A806C94C38FF}"/>
              </a:ext>
            </a:extLst>
          </p:cNvPr>
          <p:cNvSpPr/>
          <p:nvPr/>
        </p:nvSpPr>
        <p:spPr>
          <a:xfrm>
            <a:off x="6034776" y="975618"/>
            <a:ext cx="679292" cy="449598"/>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Freeform 12">
            <a:extLst>
              <a:ext uri="{FF2B5EF4-FFF2-40B4-BE49-F238E27FC236}">
                <a16:creationId xmlns:a16="http://schemas.microsoft.com/office/drawing/2014/main" id="{AA5C8A6C-F5B9-750D-99E8-0A8C7D8C5CD5}"/>
              </a:ext>
            </a:extLst>
          </p:cNvPr>
          <p:cNvSpPr/>
          <p:nvPr/>
        </p:nvSpPr>
        <p:spPr>
          <a:xfrm>
            <a:off x="6213573" y="1014241"/>
            <a:ext cx="320223" cy="372352"/>
          </a:xfrm>
          <a:custGeom>
            <a:avLst/>
            <a:gdLst/>
            <a:ahLst/>
            <a:cxnLst/>
            <a:rect l="l" t="t" r="r" b="b"/>
            <a:pathLst>
              <a:path w="1674640" h="1947255">
                <a:moveTo>
                  <a:pt x="0" y="0"/>
                </a:moveTo>
                <a:lnTo>
                  <a:pt x="1674640" y="0"/>
                </a:lnTo>
                <a:lnTo>
                  <a:pt x="1674640" y="1947256"/>
                </a:lnTo>
                <a:lnTo>
                  <a:pt x="0" y="194725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84" name="TextBox 11">
            <a:extLst>
              <a:ext uri="{FF2B5EF4-FFF2-40B4-BE49-F238E27FC236}">
                <a16:creationId xmlns:a16="http://schemas.microsoft.com/office/drawing/2014/main" id="{25F00296-6FFA-2513-CF0E-2334CF9CEBA3}"/>
              </a:ext>
            </a:extLst>
          </p:cNvPr>
          <p:cNvSpPr txBox="1"/>
          <p:nvPr/>
        </p:nvSpPr>
        <p:spPr>
          <a:xfrm>
            <a:off x="5751288" y="1663554"/>
            <a:ext cx="4771378" cy="1692771"/>
          </a:xfrm>
          <a:prstGeom prst="rect">
            <a:avLst/>
          </a:prstGeom>
          <a:noFill/>
        </p:spPr>
        <p:txBody>
          <a:bodyPr wrap="square" rtlCol="0">
            <a:spAutoFit/>
          </a:bodyPr>
          <a:lstStyle/>
          <a:p>
            <a:pPr marL="182563" marR="0" lvl="0" indent="-182563" algn="l" defTabSz="914400" rtl="0" eaLnBrk="1" fontAlgn="auto" latinLnBrk="0" hangingPunct="1">
              <a:lnSpc>
                <a:spcPct val="100000"/>
              </a:lnSpc>
              <a:spcBef>
                <a:spcPts val="0"/>
              </a:spcBef>
              <a:spcAft>
                <a:spcPts val="600"/>
              </a:spcAft>
              <a:buClr>
                <a:srgbClr val="8345FE"/>
              </a:buClr>
              <a:buSzTx/>
              <a:buFont typeface="Wingdings" panose="05000000000000000000" pitchFamily="2" charset="2"/>
              <a:buChar char="§"/>
              <a:tabLst/>
              <a:defRPr/>
            </a:pPr>
            <a:r>
              <a:rPr kumimoji="0" lang="en-GB" sz="1200" b="0" i="0" u="none" strike="noStrike" kern="1200" cap="none" spc="0" normalizeH="0" baseline="0" noProof="0">
                <a:ln>
                  <a:noFill/>
                </a:ln>
                <a:solidFill>
                  <a:srgbClr val="040C28"/>
                </a:solidFill>
                <a:effectLst/>
                <a:uLnTx/>
                <a:uFillTx/>
                <a:latin typeface="Google Sans"/>
                <a:ea typeface="+mn-ea"/>
                <a:cs typeface="+mn-cs"/>
              </a:rPr>
              <a:t>Tax shift proposed by </a:t>
            </a:r>
            <a:r>
              <a:rPr kumimoji="0" lang="en-GB" sz="1200" b="1" i="0" u="none" strike="noStrike" kern="1200" cap="none" spc="0" normalizeH="0" baseline="0" noProof="0">
                <a:ln>
                  <a:noFill/>
                </a:ln>
                <a:solidFill>
                  <a:srgbClr val="040C28"/>
                </a:solidFill>
                <a:effectLst/>
                <a:uLnTx/>
                <a:uFillTx/>
                <a:latin typeface="Google Sans"/>
                <a:ea typeface="+mn-ea"/>
                <a:cs typeface="+mn-cs"/>
              </a:rPr>
              <a:t>Flemish Government </a:t>
            </a:r>
            <a:r>
              <a:rPr kumimoji="0" lang="en-GB" sz="1200" b="0" i="0" u="none" strike="noStrike" kern="1200" cap="none" spc="0" normalizeH="0" baseline="0" noProof="0">
                <a:ln>
                  <a:noFill/>
                </a:ln>
                <a:solidFill>
                  <a:srgbClr val="040C28"/>
                </a:solidFill>
                <a:effectLst/>
                <a:uLnTx/>
                <a:uFillTx/>
                <a:latin typeface="Google Sans"/>
                <a:ea typeface="+mn-ea"/>
                <a:cs typeface="+mn-cs"/>
              </a:rPr>
              <a:t>in Flemish Energy and Climate Plan</a:t>
            </a:r>
          </a:p>
          <a:p>
            <a:pPr marL="182563" marR="0" lvl="0" indent="-182563" algn="l" defTabSz="914400" rtl="0" eaLnBrk="1" fontAlgn="auto" latinLnBrk="0" hangingPunct="1">
              <a:lnSpc>
                <a:spcPct val="100000"/>
              </a:lnSpc>
              <a:spcBef>
                <a:spcPts val="0"/>
              </a:spcBef>
              <a:spcAft>
                <a:spcPts val="600"/>
              </a:spcAft>
              <a:buClr>
                <a:srgbClr val="8345FE"/>
              </a:buClr>
              <a:buSzTx/>
              <a:buFont typeface="Wingdings" panose="05000000000000000000" pitchFamily="2" charset="2"/>
              <a:buChar char="§"/>
              <a:tabLst/>
              <a:defRPr/>
            </a:pPr>
            <a:r>
              <a:rPr kumimoji="0" lang="en-GB" sz="1200" b="0" i="0" u="none" strike="noStrike" kern="1200" cap="none" spc="0" normalizeH="0" baseline="0" noProof="0">
                <a:ln>
                  <a:noFill/>
                </a:ln>
                <a:solidFill>
                  <a:srgbClr val="040C28"/>
                </a:solidFill>
                <a:effectLst/>
                <a:uLnTx/>
                <a:uFillTx/>
                <a:latin typeface="Google Sans"/>
                <a:ea typeface="+mn-ea"/>
                <a:cs typeface="+mn-cs"/>
              </a:rPr>
              <a:t>Shift of </a:t>
            </a:r>
            <a:r>
              <a:rPr kumimoji="0" lang="en-GB" sz="1200" b="1" i="0" u="none" strike="noStrike" kern="1200" cap="none" spc="0" normalizeH="0" baseline="0" noProof="0">
                <a:ln>
                  <a:noFill/>
                </a:ln>
                <a:solidFill>
                  <a:srgbClr val="040C28"/>
                </a:solidFill>
                <a:effectLst/>
                <a:uLnTx/>
                <a:uFillTx/>
                <a:latin typeface="Google Sans"/>
                <a:ea typeface="+mn-ea"/>
                <a:cs typeface="+mn-cs"/>
              </a:rPr>
              <a:t>326 M€</a:t>
            </a:r>
            <a:r>
              <a:rPr kumimoji="0" lang="en-GB" sz="1200" b="0" i="0" u="none" strike="noStrike" kern="1200" cap="none" spc="0" normalizeH="0" baseline="0" noProof="0">
                <a:ln>
                  <a:noFill/>
                </a:ln>
                <a:solidFill>
                  <a:srgbClr val="040C28"/>
                </a:solidFill>
                <a:effectLst/>
                <a:uLnTx/>
                <a:uFillTx/>
                <a:latin typeface="Google Sans"/>
                <a:ea typeface="+mn-ea"/>
                <a:cs typeface="+mn-cs"/>
              </a:rPr>
              <a:t> from electricity to fossil fuels</a:t>
            </a:r>
          </a:p>
          <a:p>
            <a:pPr marL="182563" marR="0" lvl="0" indent="-182563" algn="l" defTabSz="914400" rtl="0" eaLnBrk="1" fontAlgn="auto" latinLnBrk="0" hangingPunct="1">
              <a:lnSpc>
                <a:spcPct val="100000"/>
              </a:lnSpc>
              <a:spcBef>
                <a:spcPts val="0"/>
              </a:spcBef>
              <a:spcAft>
                <a:spcPts val="600"/>
              </a:spcAft>
              <a:buClr>
                <a:srgbClr val="8345FE"/>
              </a:buClr>
              <a:buSzTx/>
              <a:buFont typeface="Wingdings" panose="05000000000000000000" pitchFamily="2" charset="2"/>
              <a:buChar char="§"/>
              <a:tabLst/>
              <a:defRPr/>
            </a:pPr>
            <a:r>
              <a:rPr kumimoji="0" lang="en-GB" sz="1200" b="0" i="0" u="none" strike="noStrike" kern="1200" cap="none" spc="0" normalizeH="0" baseline="0" noProof="0">
                <a:ln>
                  <a:noFill/>
                </a:ln>
                <a:solidFill>
                  <a:srgbClr val="000000"/>
                </a:solidFill>
                <a:effectLst/>
                <a:uLnTx/>
                <a:uFillTx/>
                <a:latin typeface="Calibri" panose="020F0502020204030204"/>
                <a:ea typeface="+mn-ea"/>
                <a:cs typeface="+mn-cs"/>
              </a:rPr>
              <a:t>The necessary amendments will be </a:t>
            </a:r>
            <a:r>
              <a:rPr kumimoji="0" lang="en-GB" sz="1200" b="1" i="0" u="none" strike="noStrike" kern="1200" cap="none" spc="0" normalizeH="0" baseline="0" noProof="0">
                <a:ln>
                  <a:noFill/>
                </a:ln>
                <a:solidFill>
                  <a:srgbClr val="000000"/>
                </a:solidFill>
                <a:effectLst/>
                <a:uLnTx/>
                <a:uFillTx/>
                <a:latin typeface="Calibri" panose="020F0502020204030204"/>
                <a:ea typeface="+mn-ea"/>
                <a:cs typeface="+mn-cs"/>
              </a:rPr>
              <a:t>drawn up during 2026 </a:t>
            </a:r>
            <a:r>
              <a:rPr kumimoji="0" lang="en-GB" sz="1200" b="0" i="0" u="none" strike="noStrike" kern="1200" cap="none" spc="0" normalizeH="0" baseline="0" noProof="0">
                <a:ln>
                  <a:noFill/>
                </a:ln>
                <a:solidFill>
                  <a:srgbClr val="000000"/>
                </a:solidFill>
                <a:effectLst/>
                <a:uLnTx/>
                <a:uFillTx/>
                <a:latin typeface="Calibri" panose="020F0502020204030204"/>
                <a:ea typeface="+mn-ea"/>
                <a:cs typeface="+mn-cs"/>
              </a:rPr>
              <a:t>and </a:t>
            </a:r>
            <a:r>
              <a:rPr kumimoji="0" lang="en-GB" sz="1200" b="1" i="0" u="none" strike="noStrike" kern="1200" cap="none" spc="0" normalizeH="0" baseline="0" noProof="0">
                <a:ln>
                  <a:noFill/>
                </a:ln>
                <a:solidFill>
                  <a:srgbClr val="000000"/>
                </a:solidFill>
                <a:effectLst/>
                <a:uLnTx/>
                <a:uFillTx/>
                <a:latin typeface="Calibri" panose="020F0502020204030204"/>
                <a:ea typeface="+mn-ea"/>
                <a:cs typeface="+mn-cs"/>
              </a:rPr>
              <a:t>will take effect in 2028</a:t>
            </a:r>
          </a:p>
          <a:p>
            <a:pPr marL="182563" marR="0" lvl="0" indent="-182563" algn="l" defTabSz="914400" rtl="0" eaLnBrk="1" fontAlgn="auto" latinLnBrk="0" hangingPunct="1">
              <a:lnSpc>
                <a:spcPct val="100000"/>
              </a:lnSpc>
              <a:spcBef>
                <a:spcPts val="0"/>
              </a:spcBef>
              <a:spcAft>
                <a:spcPts val="600"/>
              </a:spcAft>
              <a:buClr>
                <a:srgbClr val="8345FE"/>
              </a:buClr>
              <a:buSzTx/>
              <a:buFont typeface="Wingdings" panose="05000000000000000000" pitchFamily="2" charset="2"/>
              <a:buChar char="§"/>
              <a:tabLst/>
              <a:defRPr/>
            </a:pPr>
            <a:r>
              <a:rPr kumimoji="0" lang="en-GB" sz="1200" b="0" i="0" u="none" strike="noStrike" kern="1200" cap="none" spc="0" normalizeH="0" baseline="0" noProof="0">
                <a:ln>
                  <a:noFill/>
                </a:ln>
                <a:solidFill>
                  <a:srgbClr val="000000"/>
                </a:solidFill>
                <a:effectLst/>
                <a:uLnTx/>
                <a:uFillTx/>
                <a:latin typeface="Calibri" panose="020F0502020204030204"/>
                <a:ea typeface="+mn-ea"/>
                <a:cs typeface="+mn-cs"/>
              </a:rPr>
              <a:t>Reduce electricity cost further with 180 M€ from ETS2-revenues</a:t>
            </a:r>
          </a:p>
          <a:p>
            <a:pPr marL="182563" marR="0" lvl="0" indent="-182563" algn="l" defTabSz="914400" rtl="0" eaLnBrk="1" fontAlgn="auto" latinLnBrk="0" hangingPunct="1">
              <a:lnSpc>
                <a:spcPct val="100000"/>
              </a:lnSpc>
              <a:spcBef>
                <a:spcPts val="0"/>
              </a:spcBef>
              <a:spcAft>
                <a:spcPts val="600"/>
              </a:spcAft>
              <a:buClr>
                <a:srgbClr val="8345FE"/>
              </a:buClr>
              <a:buSzTx/>
              <a:buFont typeface="Wingdings" panose="05000000000000000000" pitchFamily="2" charset="2"/>
              <a:buChar char="§"/>
              <a:tabLst/>
              <a:defRPr/>
            </a:pPr>
            <a:r>
              <a:rPr kumimoji="0" lang="en-GB" sz="1200" b="0" i="0" u="none" strike="noStrike" kern="1200" cap="none" spc="0" normalizeH="0" baseline="0" noProof="0">
                <a:ln>
                  <a:noFill/>
                </a:ln>
                <a:solidFill>
                  <a:srgbClr val="000000"/>
                </a:solidFill>
                <a:effectLst/>
                <a:uLnTx/>
                <a:uFillTx/>
                <a:latin typeface="Calibri" panose="020F0502020204030204"/>
                <a:ea typeface="+mn-ea"/>
                <a:cs typeface="+mn-cs"/>
              </a:rPr>
              <a:t>Tax shift on federal level can have a larger impact</a:t>
            </a:r>
          </a:p>
        </p:txBody>
      </p:sp>
      <p:pic>
        <p:nvPicPr>
          <p:cNvPr id="85" name="Afbeelding 84">
            <a:extLst>
              <a:ext uri="{FF2B5EF4-FFF2-40B4-BE49-F238E27FC236}">
                <a16:creationId xmlns:a16="http://schemas.microsoft.com/office/drawing/2014/main" id="{9E1DFB7A-CC55-730B-7B6C-14D8179EF7B8}"/>
              </a:ext>
            </a:extLst>
          </p:cNvPr>
          <p:cNvPicPr>
            <a:picLocks noChangeAspect="1"/>
          </p:cNvPicPr>
          <p:nvPr/>
        </p:nvPicPr>
        <p:blipFill>
          <a:blip r:embed="rId6"/>
          <a:srcRect t="7072" b="8894"/>
          <a:stretch>
            <a:fillRect/>
          </a:stretch>
        </p:blipFill>
        <p:spPr>
          <a:xfrm>
            <a:off x="6533796" y="3356325"/>
            <a:ext cx="2614519" cy="1730476"/>
          </a:xfrm>
          <a:prstGeom prst="rect">
            <a:avLst/>
          </a:prstGeom>
        </p:spPr>
      </p:pic>
      <p:sp>
        <p:nvSpPr>
          <p:cNvPr id="86" name="TextBox 11">
            <a:extLst>
              <a:ext uri="{FF2B5EF4-FFF2-40B4-BE49-F238E27FC236}">
                <a16:creationId xmlns:a16="http://schemas.microsoft.com/office/drawing/2014/main" id="{4B5C47F0-04A8-250D-72E6-7FAAFFD7CB29}"/>
              </a:ext>
            </a:extLst>
          </p:cNvPr>
          <p:cNvSpPr txBox="1"/>
          <p:nvPr/>
        </p:nvSpPr>
        <p:spPr>
          <a:xfrm>
            <a:off x="235400" y="1663554"/>
            <a:ext cx="4830680" cy="3000821"/>
          </a:xfrm>
          <a:prstGeom prst="rect">
            <a:avLst/>
          </a:prstGeom>
          <a:noFill/>
        </p:spPr>
        <p:txBody>
          <a:bodyPr wrap="square" rtlCol="0">
            <a:spAutoFit/>
          </a:bodyPr>
          <a:lstStyle/>
          <a:p>
            <a:pPr marL="182563" marR="0" lvl="0" indent="-182563" algn="l" defTabSz="914400" rtl="0" eaLnBrk="1" fontAlgn="auto" latinLnBrk="0" hangingPunct="1">
              <a:lnSpc>
                <a:spcPct val="100000"/>
              </a:lnSpc>
              <a:spcBef>
                <a:spcPts val="0"/>
              </a:spcBef>
              <a:spcAft>
                <a:spcPts val="600"/>
              </a:spcAft>
              <a:buClr>
                <a:srgbClr val="8345FE"/>
              </a:buClr>
              <a:buSzTx/>
              <a:buFont typeface="Wingdings" panose="05000000000000000000" pitchFamily="2" charset="2"/>
              <a:buChar char="§"/>
              <a:tabLst/>
              <a:defRPr/>
            </a:pPr>
            <a:r>
              <a:rPr kumimoji="0" lang="en-GB" sz="1200" b="0" i="0" u="none" strike="noStrike" kern="1200" cap="none" spc="0" normalizeH="0" baseline="0" noProof="0" dirty="0">
                <a:ln>
                  <a:noFill/>
                </a:ln>
                <a:solidFill>
                  <a:srgbClr val="040C28"/>
                </a:solidFill>
                <a:effectLst/>
                <a:uLnTx/>
                <a:uFillTx/>
                <a:latin typeface="Google Sans"/>
                <a:ea typeface="+mn-ea"/>
                <a:cs typeface="+mn-cs"/>
              </a:rPr>
              <a:t>Starting in </a:t>
            </a:r>
            <a:r>
              <a:rPr kumimoji="0" lang="en-GB" sz="1200" b="1" i="0" u="none" strike="noStrike" kern="1200" cap="none" spc="0" normalizeH="0" baseline="0" noProof="0" dirty="0">
                <a:ln>
                  <a:noFill/>
                </a:ln>
                <a:solidFill>
                  <a:srgbClr val="040C28"/>
                </a:solidFill>
                <a:effectLst/>
                <a:uLnTx/>
                <a:uFillTx/>
                <a:latin typeface="Google Sans"/>
                <a:ea typeface="+mn-ea"/>
                <a:cs typeface="+mn-cs"/>
              </a:rPr>
              <a:t>2027 =&gt; delayed to 2028</a:t>
            </a:r>
          </a:p>
          <a:p>
            <a:pPr marL="182563" marR="0" lvl="0" indent="-182563" algn="l" defTabSz="914400" rtl="0" eaLnBrk="1" fontAlgn="auto" latinLnBrk="0" hangingPunct="1">
              <a:lnSpc>
                <a:spcPct val="100000"/>
              </a:lnSpc>
              <a:spcBef>
                <a:spcPts val="0"/>
              </a:spcBef>
              <a:spcAft>
                <a:spcPts val="600"/>
              </a:spcAft>
              <a:buClr>
                <a:srgbClr val="8345FE"/>
              </a:buClr>
              <a:buSzTx/>
              <a:buFont typeface="Wingdings" panose="05000000000000000000" pitchFamily="2" charset="2"/>
              <a:buChar char="§"/>
              <a:tabLst/>
              <a:defRPr/>
            </a:pP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Additional cost on </a:t>
            </a:r>
            <a:r>
              <a:rPr kumimoji="0" lang="en-GB" sz="1200" b="1" i="0" u="none" strike="noStrike" kern="1200" cap="none" spc="0" normalizeH="0" baseline="0" noProof="0" dirty="0">
                <a:ln>
                  <a:noFill/>
                </a:ln>
                <a:solidFill>
                  <a:srgbClr val="000000"/>
                </a:solidFill>
                <a:effectLst/>
                <a:uLnTx/>
                <a:uFillTx/>
                <a:latin typeface="Calibri" panose="020F0502020204030204"/>
                <a:ea typeface="+mn-ea"/>
                <a:cs typeface="+mn-cs"/>
              </a:rPr>
              <a:t>combustion fuels </a:t>
            </a: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for </a:t>
            </a:r>
            <a:r>
              <a:rPr kumimoji="0" lang="en-GB" sz="1200" b="1" i="0" u="none" strike="noStrike" kern="1200" cap="none" spc="0" normalizeH="0" baseline="0" noProof="0" dirty="0">
                <a:ln>
                  <a:noFill/>
                </a:ln>
                <a:solidFill>
                  <a:srgbClr val="000000"/>
                </a:solidFill>
                <a:effectLst/>
                <a:uLnTx/>
                <a:uFillTx/>
                <a:latin typeface="Calibri" panose="020F0502020204030204"/>
                <a:ea typeface="+mn-ea"/>
                <a:cs typeface="+mn-cs"/>
              </a:rPr>
              <a:t>road transport</a:t>
            </a: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 </a:t>
            </a:r>
            <a:r>
              <a:rPr kumimoji="0" lang="en-GB" sz="1200" b="1" i="0" u="none" strike="noStrike" kern="1200" cap="none" spc="0" normalizeH="0" baseline="0" noProof="0" dirty="0">
                <a:ln>
                  <a:noFill/>
                </a:ln>
                <a:solidFill>
                  <a:srgbClr val="000000"/>
                </a:solidFill>
                <a:effectLst/>
                <a:uLnTx/>
                <a:uFillTx/>
                <a:latin typeface="Calibri" panose="020F0502020204030204"/>
                <a:ea typeface="+mn-ea"/>
                <a:cs typeface="+mn-cs"/>
              </a:rPr>
              <a:t>buildings</a:t>
            </a: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 and </a:t>
            </a:r>
            <a:r>
              <a:rPr kumimoji="0" lang="en-GB" sz="1200" b="1" i="0" u="none" strike="noStrike" kern="1200" cap="none" spc="0" normalizeH="0" baseline="0" noProof="0" dirty="0">
                <a:ln>
                  <a:noFill/>
                </a:ln>
                <a:solidFill>
                  <a:srgbClr val="000000"/>
                </a:solidFill>
                <a:effectLst/>
                <a:uLnTx/>
                <a:uFillTx/>
                <a:latin typeface="Calibri" panose="020F0502020204030204"/>
                <a:ea typeface="+mn-ea"/>
                <a:cs typeface="+mn-cs"/>
              </a:rPr>
              <a:t>additional sectors</a:t>
            </a:r>
          </a:p>
          <a:p>
            <a:pPr marL="182563" marR="0" lvl="0" indent="-182563" algn="l" defTabSz="914400" rtl="0" eaLnBrk="1" fontAlgn="auto" latinLnBrk="0" hangingPunct="1">
              <a:lnSpc>
                <a:spcPct val="100000"/>
              </a:lnSpc>
              <a:spcBef>
                <a:spcPts val="0"/>
              </a:spcBef>
              <a:spcAft>
                <a:spcPts val="600"/>
              </a:spcAft>
              <a:buClr>
                <a:srgbClr val="8345FE"/>
              </a:buClr>
              <a:buSzTx/>
              <a:buFont typeface="Wingdings" panose="05000000000000000000" pitchFamily="2" charset="2"/>
              <a:buChar char="§"/>
              <a:tabLst/>
              <a:defRPr/>
            </a:pP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Distributors and sellers of combustion fuels are </a:t>
            </a:r>
            <a:r>
              <a:rPr kumimoji="0" lang="en-GB" sz="1200" b="1" i="0" u="none" strike="noStrike" kern="1200" cap="none" spc="0" normalizeH="0" baseline="0" noProof="0" dirty="0">
                <a:ln>
                  <a:noFill/>
                </a:ln>
                <a:solidFill>
                  <a:srgbClr val="000000"/>
                </a:solidFill>
                <a:effectLst/>
                <a:uLnTx/>
                <a:uFillTx/>
                <a:latin typeface="Calibri" panose="020F0502020204030204"/>
                <a:ea typeface="+mn-ea"/>
                <a:cs typeface="+mn-cs"/>
              </a:rPr>
              <a:t>regulated entities</a:t>
            </a: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 (monitoring, reporting, verification, surrender)</a:t>
            </a:r>
          </a:p>
          <a:p>
            <a:pPr marL="182563" marR="0" lvl="0" indent="-182563" algn="l" defTabSz="914400" rtl="0" eaLnBrk="1" fontAlgn="auto" latinLnBrk="0" hangingPunct="1">
              <a:lnSpc>
                <a:spcPct val="100000"/>
              </a:lnSpc>
              <a:spcBef>
                <a:spcPts val="0"/>
              </a:spcBef>
              <a:spcAft>
                <a:spcPts val="600"/>
              </a:spcAft>
              <a:buClr>
                <a:srgbClr val="8345FE"/>
              </a:buClr>
              <a:buSzTx/>
              <a:buFont typeface="Wingdings" panose="05000000000000000000" pitchFamily="2" charset="2"/>
              <a:buChar char="§"/>
              <a:tabLst/>
              <a:defRPr/>
            </a:pPr>
            <a:r>
              <a:rPr kumimoji="0" lang="en-GB" sz="1200" b="1" i="0" u="none" strike="noStrike" kern="1200" cap="none" spc="0" normalizeH="0" baseline="0" noProof="0" dirty="0">
                <a:ln>
                  <a:noFill/>
                </a:ln>
                <a:solidFill>
                  <a:srgbClr val="000000"/>
                </a:solidFill>
                <a:effectLst/>
                <a:uLnTx/>
                <a:uFillTx/>
                <a:latin typeface="Calibri" panose="020F0502020204030204"/>
                <a:ea typeface="+mn-ea"/>
                <a:cs typeface="+mn-cs"/>
              </a:rPr>
              <a:t>Pass-through</a:t>
            </a: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 of costs </a:t>
            </a:r>
            <a:r>
              <a:rPr kumimoji="0" lang="en-GB" sz="1200" b="1" i="0" u="none" strike="noStrike" kern="1200" cap="none" spc="0" normalizeH="0" baseline="0" noProof="0" dirty="0">
                <a:ln>
                  <a:noFill/>
                </a:ln>
                <a:solidFill>
                  <a:srgbClr val="000000"/>
                </a:solidFill>
                <a:effectLst/>
                <a:uLnTx/>
                <a:uFillTx/>
                <a:latin typeface="Calibri" panose="020F0502020204030204"/>
                <a:ea typeface="+mn-ea"/>
                <a:cs typeface="+mn-cs"/>
              </a:rPr>
              <a:t>to the user</a:t>
            </a:r>
          </a:p>
          <a:p>
            <a:pPr marL="182563" marR="0" lvl="0" indent="-182563" algn="l" defTabSz="914400" rtl="0" eaLnBrk="1" fontAlgn="auto" latinLnBrk="0" hangingPunct="1">
              <a:lnSpc>
                <a:spcPct val="100000"/>
              </a:lnSpc>
              <a:spcBef>
                <a:spcPts val="0"/>
              </a:spcBef>
              <a:spcAft>
                <a:spcPts val="600"/>
              </a:spcAft>
              <a:buClr>
                <a:srgbClr val="8345FE"/>
              </a:buClr>
              <a:buSzTx/>
              <a:buFont typeface="Wingdings" panose="05000000000000000000" pitchFamily="2" charset="2"/>
              <a:buChar char="§"/>
              <a:tabLst/>
              <a:defRPr/>
            </a:pPr>
            <a:r>
              <a:rPr kumimoji="0" lang="en-GB" sz="1200" b="1" i="0" u="none" strike="noStrike" kern="1200" cap="none" spc="0" normalizeH="0" baseline="0" noProof="0" dirty="0">
                <a:ln>
                  <a:noFill/>
                </a:ln>
                <a:solidFill>
                  <a:srgbClr val="000000"/>
                </a:solidFill>
                <a:effectLst/>
                <a:uLnTx/>
                <a:uFillTx/>
                <a:latin typeface="Calibri" panose="020F0502020204030204"/>
                <a:ea typeface="+mn-ea"/>
                <a:cs typeface="+mn-cs"/>
              </a:rPr>
              <a:t>Cap and trade</a:t>
            </a: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 system</a:t>
            </a:r>
          </a:p>
          <a:p>
            <a:pPr marL="182563" marR="0" lvl="0" indent="-182563" algn="l" defTabSz="914400" rtl="0" eaLnBrk="1" fontAlgn="auto" latinLnBrk="0" hangingPunct="1">
              <a:lnSpc>
                <a:spcPct val="100000"/>
              </a:lnSpc>
              <a:spcBef>
                <a:spcPts val="0"/>
              </a:spcBef>
              <a:spcAft>
                <a:spcPts val="600"/>
              </a:spcAft>
              <a:buClr>
                <a:srgbClr val="8345FE"/>
              </a:buClr>
              <a:buSzTx/>
              <a:buFont typeface="Wingdings" panose="05000000000000000000" pitchFamily="2" charset="2"/>
              <a:buChar char="§"/>
              <a:tabLst/>
              <a:defRPr/>
            </a:pPr>
            <a:r>
              <a:rPr kumimoji="0" lang="en-GB" sz="1200" b="1" i="0" u="none" strike="noStrike" kern="1200" cap="none" spc="0" normalizeH="0" baseline="0" noProof="0" dirty="0">
                <a:ln>
                  <a:noFill/>
                </a:ln>
                <a:solidFill>
                  <a:srgbClr val="000000"/>
                </a:solidFill>
                <a:effectLst/>
                <a:uLnTx/>
                <a:uFillTx/>
                <a:latin typeface="Calibri" panose="020F0502020204030204"/>
                <a:ea typeface="+mn-ea"/>
                <a:cs typeface="+mn-cs"/>
              </a:rPr>
              <a:t>Intention</a:t>
            </a: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 to keep price under </a:t>
            </a:r>
            <a:r>
              <a:rPr kumimoji="0" lang="en-GB" sz="1200" b="1" i="0" u="none" strike="noStrike" kern="1200" cap="none" spc="0" normalizeH="0" baseline="0" noProof="0" dirty="0">
                <a:ln>
                  <a:noFill/>
                </a:ln>
                <a:solidFill>
                  <a:srgbClr val="000000"/>
                </a:solidFill>
                <a:effectLst/>
                <a:uLnTx/>
                <a:uFillTx/>
                <a:latin typeface="Calibri" panose="020F0502020204030204"/>
                <a:ea typeface="+mn-ea"/>
                <a:cs typeface="+mn-cs"/>
              </a:rPr>
              <a:t>control</a:t>
            </a: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 until 2030</a:t>
            </a:r>
          </a:p>
          <a:p>
            <a:pPr marL="639763" marR="0" lvl="1" indent="-182563" algn="l" defTabSz="914400" rtl="0" eaLnBrk="1" fontAlgn="auto" latinLnBrk="0" hangingPunct="1">
              <a:lnSpc>
                <a:spcPct val="100000"/>
              </a:lnSpc>
              <a:spcBef>
                <a:spcPts val="0"/>
              </a:spcBef>
              <a:spcAft>
                <a:spcPts val="600"/>
              </a:spcAft>
              <a:buClr>
                <a:srgbClr val="8345FE"/>
              </a:buClr>
              <a:buSzTx/>
              <a:buFont typeface="Wingdings" panose="05000000000000000000" pitchFamily="2" charset="2"/>
              <a:buChar char="§"/>
              <a:tabLst/>
              <a:defRPr/>
            </a:pP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Strive value </a:t>
            </a:r>
            <a:r>
              <a:rPr kumimoji="0" lang="en-GB" sz="1200" b="1" i="0" u="none" strike="noStrike" kern="1200" cap="none" spc="0" normalizeH="0" baseline="0" noProof="0" dirty="0">
                <a:ln>
                  <a:noFill/>
                </a:ln>
                <a:solidFill>
                  <a:srgbClr val="000000"/>
                </a:solidFill>
                <a:effectLst/>
                <a:uLnTx/>
                <a:uFillTx/>
                <a:latin typeface="Calibri" panose="020F0502020204030204"/>
                <a:ea typeface="+mn-ea"/>
                <a:cs typeface="+mn-cs"/>
              </a:rPr>
              <a:t>45 €/tonne CO</a:t>
            </a:r>
            <a:r>
              <a:rPr kumimoji="0" lang="en-GB" sz="1200" b="1" i="0" u="none" strike="noStrike" kern="1200" cap="none" spc="0" normalizeH="0" baseline="-25000" noProof="0" dirty="0">
                <a:ln>
                  <a:noFill/>
                </a:ln>
                <a:solidFill>
                  <a:srgbClr val="000000"/>
                </a:solidFill>
                <a:effectLst/>
                <a:uLnTx/>
                <a:uFillTx/>
                <a:latin typeface="Calibri" panose="020F0502020204030204"/>
                <a:ea typeface="+mn-ea"/>
                <a:cs typeface="+mn-cs"/>
              </a:rPr>
              <a:t>2</a:t>
            </a:r>
            <a:r>
              <a:rPr kumimoji="0" lang="en-GB" sz="1200" b="1" i="0" u="none" strike="noStrike" kern="1200" cap="none" spc="0" normalizeH="0" baseline="0" noProof="0" dirty="0">
                <a:ln>
                  <a:noFill/>
                </a:ln>
                <a:solidFill>
                  <a:srgbClr val="000000"/>
                </a:solidFill>
                <a:effectLst/>
                <a:uLnTx/>
                <a:uFillTx/>
                <a:latin typeface="Calibri" panose="020F0502020204030204"/>
                <a:ea typeface="+mn-ea"/>
                <a:cs typeface="+mn-cs"/>
              </a:rPr>
              <a:t> + inflation </a:t>
            </a:r>
            <a:r>
              <a:rPr kumimoji="0" lang="en-GB" sz="1050" b="0" i="0" u="none" strike="noStrike" kern="1200" cap="none" spc="0" normalizeH="0" baseline="0" noProof="0" dirty="0">
                <a:ln>
                  <a:noFill/>
                </a:ln>
                <a:solidFill>
                  <a:srgbClr val="000000"/>
                </a:solidFill>
                <a:effectLst/>
                <a:uLnTx/>
                <a:uFillTx/>
                <a:latin typeface="Calibri" panose="020F0502020204030204"/>
                <a:ea typeface="+mn-ea"/>
                <a:cs typeface="+mn-cs"/>
              </a:rPr>
              <a:t>(58 €/tonne CO</a:t>
            </a:r>
            <a:r>
              <a:rPr kumimoji="0" lang="en-GB" sz="1050" b="0" i="0" u="none" strike="noStrike" kern="1200" cap="none" spc="0" normalizeH="0" baseline="-25000" noProof="0" dirty="0">
                <a:ln>
                  <a:noFill/>
                </a:ln>
                <a:solidFill>
                  <a:srgbClr val="000000"/>
                </a:solidFill>
                <a:effectLst/>
                <a:uLnTx/>
                <a:uFillTx/>
                <a:latin typeface="Calibri" panose="020F0502020204030204"/>
                <a:ea typeface="+mn-ea"/>
                <a:cs typeface="+mn-cs"/>
              </a:rPr>
              <a:t>2</a:t>
            </a:r>
            <a:r>
              <a:rPr kumimoji="0" lang="en-GB" sz="1050" b="0" i="0" u="none" strike="noStrike" kern="1200" cap="none" spc="0" normalizeH="0" baseline="0" noProof="0" dirty="0">
                <a:ln>
                  <a:noFill/>
                </a:ln>
                <a:solidFill>
                  <a:srgbClr val="000000"/>
                </a:solidFill>
                <a:effectLst/>
                <a:uLnTx/>
                <a:uFillTx/>
                <a:latin typeface="Calibri" panose="020F0502020204030204"/>
                <a:ea typeface="+mn-ea"/>
                <a:cs typeface="+mn-cs"/>
              </a:rPr>
              <a:t> by 2027)</a:t>
            </a:r>
          </a:p>
          <a:p>
            <a:pPr marL="639763" marR="0" lvl="1" indent="-182563" algn="l" defTabSz="914400" rtl="0" eaLnBrk="1" fontAlgn="auto" latinLnBrk="0" hangingPunct="1">
              <a:lnSpc>
                <a:spcPct val="100000"/>
              </a:lnSpc>
              <a:spcBef>
                <a:spcPts val="0"/>
              </a:spcBef>
              <a:spcAft>
                <a:spcPts val="600"/>
              </a:spcAft>
              <a:buClr>
                <a:srgbClr val="8345FE"/>
              </a:buClr>
              <a:buSzTx/>
              <a:buFont typeface="Wingdings" panose="05000000000000000000" pitchFamily="2" charset="2"/>
              <a:buChar char="§"/>
              <a:tabLst/>
              <a:defRPr/>
            </a:pP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With measures from the </a:t>
            </a:r>
            <a:r>
              <a:rPr kumimoji="0" lang="en-GB" sz="1200" b="1" i="0" u="none" strike="noStrike" kern="1200" cap="none" spc="0" normalizeH="0" baseline="0" noProof="0" dirty="0">
                <a:ln>
                  <a:noFill/>
                </a:ln>
                <a:solidFill>
                  <a:srgbClr val="000000"/>
                </a:solidFill>
                <a:effectLst/>
                <a:uLnTx/>
                <a:uFillTx/>
                <a:latin typeface="Calibri" panose="020F0502020204030204"/>
                <a:ea typeface="+mn-ea"/>
                <a:cs typeface="+mn-cs"/>
              </a:rPr>
              <a:t>market stability reserve</a:t>
            </a:r>
          </a:p>
          <a:p>
            <a:pPr marL="639763" marR="0" lvl="1" indent="-182563" algn="l" defTabSz="914400" rtl="0" eaLnBrk="1" fontAlgn="auto" latinLnBrk="0" hangingPunct="1">
              <a:lnSpc>
                <a:spcPct val="100000"/>
              </a:lnSpc>
              <a:spcBef>
                <a:spcPts val="0"/>
              </a:spcBef>
              <a:spcAft>
                <a:spcPts val="600"/>
              </a:spcAft>
              <a:buClr>
                <a:srgbClr val="8345FE"/>
              </a:buClr>
              <a:buSzTx/>
              <a:buFont typeface="Wingdings" panose="05000000000000000000" pitchFamily="2" charset="2"/>
              <a:buChar char="§"/>
              <a:tabLst/>
              <a:defRPr/>
            </a:pPr>
            <a:r>
              <a:rPr kumimoji="0" lang="en-GB" sz="1200" b="1" i="0" u="none" strike="noStrike" kern="1200" cap="none" spc="0" normalizeH="0" baseline="0" noProof="0" dirty="0">
                <a:ln>
                  <a:noFill/>
                </a:ln>
                <a:solidFill>
                  <a:srgbClr val="000000"/>
                </a:solidFill>
                <a:effectLst/>
                <a:uLnTx/>
                <a:uFillTx/>
                <a:latin typeface="Calibri" panose="020F0502020204030204"/>
                <a:ea typeface="+mn-ea"/>
                <a:cs typeface="+mn-cs"/>
              </a:rPr>
              <a:t>Analysts foresee </a:t>
            </a: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a potential </a:t>
            </a:r>
            <a:r>
              <a:rPr kumimoji="0" lang="en-GB" sz="1200" b="1" i="0" u="none" strike="noStrike" kern="1200" cap="none" spc="0" normalizeH="0" baseline="0" noProof="0" dirty="0">
                <a:ln>
                  <a:noFill/>
                </a:ln>
                <a:solidFill>
                  <a:srgbClr val="000000"/>
                </a:solidFill>
                <a:effectLst/>
                <a:uLnTx/>
                <a:uFillTx/>
                <a:latin typeface="Calibri" panose="020F0502020204030204"/>
                <a:ea typeface="+mn-ea"/>
                <a:cs typeface="+mn-cs"/>
              </a:rPr>
              <a:t>higher price </a:t>
            </a:r>
            <a:r>
              <a:rPr kumimoji="0" lang="en-GB" sz="1050" b="0" i="0" u="none" strike="noStrike" kern="1200" cap="none" spc="0" normalizeH="0" baseline="0" noProof="0" dirty="0">
                <a:ln>
                  <a:noFill/>
                </a:ln>
                <a:solidFill>
                  <a:srgbClr val="000000"/>
                </a:solidFill>
                <a:effectLst/>
                <a:uLnTx/>
                <a:uFillTx/>
                <a:latin typeface="Calibri" panose="020F0502020204030204"/>
                <a:ea typeface="+mn-ea"/>
                <a:cs typeface="+mn-cs"/>
              </a:rPr>
              <a:t>(60-80 €/tonne CO</a:t>
            </a:r>
            <a:r>
              <a:rPr kumimoji="0" lang="en-GB" sz="1050" b="0" i="0" u="none" strike="noStrike" kern="1200" cap="none" spc="0" normalizeH="0" baseline="-25000" noProof="0" dirty="0">
                <a:ln>
                  <a:noFill/>
                </a:ln>
                <a:solidFill>
                  <a:srgbClr val="000000"/>
                </a:solidFill>
                <a:effectLst/>
                <a:uLnTx/>
                <a:uFillTx/>
                <a:latin typeface="Calibri" panose="020F0502020204030204"/>
                <a:ea typeface="+mn-ea"/>
                <a:cs typeface="+mn-cs"/>
              </a:rPr>
              <a:t>2</a:t>
            </a:r>
            <a:r>
              <a:rPr kumimoji="0" lang="en-GB" sz="1050" b="0" i="0" u="none" strike="noStrike" kern="1200" cap="none" spc="0" normalizeH="0" baseline="0" noProof="0" dirty="0">
                <a:ln>
                  <a:noFill/>
                </a:ln>
                <a:solidFill>
                  <a:srgbClr val="000000"/>
                </a:solidFill>
                <a:effectLst/>
                <a:uLnTx/>
                <a:uFillTx/>
                <a:latin typeface="Calibri" panose="020F0502020204030204"/>
                <a:ea typeface="+mn-ea"/>
                <a:cs typeface="+mn-cs"/>
              </a:rPr>
              <a:t>)</a:t>
            </a:r>
          </a:p>
          <a:p>
            <a:pPr marL="639763" marR="0" lvl="1" indent="-182563" algn="l" defTabSz="914400" rtl="0" eaLnBrk="1" fontAlgn="auto" latinLnBrk="0" hangingPunct="1">
              <a:lnSpc>
                <a:spcPct val="100000"/>
              </a:lnSpc>
              <a:spcBef>
                <a:spcPts val="0"/>
              </a:spcBef>
              <a:spcAft>
                <a:spcPts val="600"/>
              </a:spcAft>
              <a:buClr>
                <a:srgbClr val="8345FE"/>
              </a:buClr>
              <a:buSzTx/>
              <a:buFont typeface="Wingdings" panose="05000000000000000000" pitchFamily="2" charset="2"/>
              <a:buChar char="§"/>
              <a:tabLst/>
              <a:defRPr/>
            </a:pPr>
            <a:endPar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graphicFrame>
        <p:nvGraphicFramePr>
          <p:cNvPr id="88" name="Tabel 87">
            <a:extLst>
              <a:ext uri="{FF2B5EF4-FFF2-40B4-BE49-F238E27FC236}">
                <a16:creationId xmlns:a16="http://schemas.microsoft.com/office/drawing/2014/main" id="{567D0B8F-DDD7-6BA7-254D-73949D94ACD1}"/>
              </a:ext>
            </a:extLst>
          </p:cNvPr>
          <p:cNvGraphicFramePr>
            <a:graphicFrameLocks noGrp="1"/>
          </p:cNvGraphicFramePr>
          <p:nvPr/>
        </p:nvGraphicFramePr>
        <p:xfrm>
          <a:off x="434334" y="4601606"/>
          <a:ext cx="4412256" cy="1280160"/>
        </p:xfrm>
        <a:graphic>
          <a:graphicData uri="http://schemas.openxmlformats.org/drawingml/2006/table">
            <a:tbl>
              <a:tblPr firstRow="1" bandRow="1">
                <a:tableStyleId>{21E4AEA4-8DFA-4A89-87EB-49C32662AFE0}</a:tableStyleId>
              </a:tblPr>
              <a:tblGrid>
                <a:gridCol w="1206501">
                  <a:extLst>
                    <a:ext uri="{9D8B030D-6E8A-4147-A177-3AD203B41FA5}">
                      <a16:colId xmlns:a16="http://schemas.microsoft.com/office/drawing/2014/main" val="4184455353"/>
                    </a:ext>
                  </a:extLst>
                </a:gridCol>
                <a:gridCol w="641151">
                  <a:extLst>
                    <a:ext uri="{9D8B030D-6E8A-4147-A177-3AD203B41FA5}">
                      <a16:colId xmlns:a16="http://schemas.microsoft.com/office/drawing/2014/main" val="3846479049"/>
                    </a:ext>
                  </a:extLst>
                </a:gridCol>
                <a:gridCol w="641151">
                  <a:extLst>
                    <a:ext uri="{9D8B030D-6E8A-4147-A177-3AD203B41FA5}">
                      <a16:colId xmlns:a16="http://schemas.microsoft.com/office/drawing/2014/main" val="3474650028"/>
                    </a:ext>
                  </a:extLst>
                </a:gridCol>
                <a:gridCol w="641151">
                  <a:extLst>
                    <a:ext uri="{9D8B030D-6E8A-4147-A177-3AD203B41FA5}">
                      <a16:colId xmlns:a16="http://schemas.microsoft.com/office/drawing/2014/main" val="2277123569"/>
                    </a:ext>
                  </a:extLst>
                </a:gridCol>
                <a:gridCol w="641151">
                  <a:extLst>
                    <a:ext uri="{9D8B030D-6E8A-4147-A177-3AD203B41FA5}">
                      <a16:colId xmlns:a16="http://schemas.microsoft.com/office/drawing/2014/main" val="681206455"/>
                    </a:ext>
                  </a:extLst>
                </a:gridCol>
                <a:gridCol w="641151">
                  <a:extLst>
                    <a:ext uri="{9D8B030D-6E8A-4147-A177-3AD203B41FA5}">
                      <a16:colId xmlns:a16="http://schemas.microsoft.com/office/drawing/2014/main" val="2221659179"/>
                    </a:ext>
                  </a:extLst>
                </a:gridCol>
              </a:tblGrid>
              <a:tr h="370840">
                <a:tc>
                  <a:txBody>
                    <a:bodyPr/>
                    <a:lstStyle/>
                    <a:p>
                      <a:pPr marL="0" marR="0" lvl="0" indent="0" algn="ctr" defTabSz="914332" rtl="0" eaLnBrk="1" fontAlgn="auto" latinLnBrk="0" hangingPunct="1">
                        <a:lnSpc>
                          <a:spcPct val="100000"/>
                        </a:lnSpc>
                        <a:spcBef>
                          <a:spcPts val="0"/>
                        </a:spcBef>
                        <a:spcAft>
                          <a:spcPts val="0"/>
                        </a:spcAft>
                        <a:buClrTx/>
                        <a:buSzTx/>
                        <a:buFontTx/>
                        <a:buNone/>
                        <a:tabLst/>
                        <a:defRPr/>
                      </a:pPr>
                      <a:r>
                        <a:rPr lang="en-GB" sz="1100" b="1" noProof="0"/>
                        <a:t>ETS2-price </a:t>
                      </a:r>
                    </a:p>
                    <a:p>
                      <a:pPr marL="0" marR="0" lvl="0" indent="0" algn="ctr" defTabSz="914332" rtl="0" eaLnBrk="1" fontAlgn="auto" latinLnBrk="0" hangingPunct="1">
                        <a:lnSpc>
                          <a:spcPct val="100000"/>
                        </a:lnSpc>
                        <a:spcBef>
                          <a:spcPts val="0"/>
                        </a:spcBef>
                        <a:spcAft>
                          <a:spcPts val="0"/>
                        </a:spcAft>
                        <a:buClrTx/>
                        <a:buSzTx/>
                        <a:buFontTx/>
                        <a:buNone/>
                        <a:tabLst/>
                        <a:defRPr/>
                      </a:pPr>
                      <a:r>
                        <a:rPr lang="en-GB" sz="1100" b="1" noProof="0"/>
                        <a:t>(€/tonne CO</a:t>
                      </a:r>
                      <a:r>
                        <a:rPr lang="en-GB" sz="1100" b="1" baseline="-25000" noProof="0"/>
                        <a:t>2</a:t>
                      </a:r>
                      <a:r>
                        <a:rPr lang="en-GB" sz="1100" b="1" noProof="0"/>
                        <a:t>)</a:t>
                      </a:r>
                    </a:p>
                  </a:txBody>
                  <a:tcPr anchor="ctr"/>
                </a:tc>
                <a:tc>
                  <a:txBody>
                    <a:bodyPr/>
                    <a:lstStyle/>
                    <a:p>
                      <a:pPr algn="ctr" rtl="0" fontAlgn="b"/>
                      <a:r>
                        <a:rPr lang="en-GB" sz="1100" b="1" i="0" u="none" strike="noStrike" noProof="0">
                          <a:solidFill>
                            <a:srgbClr val="FFFFFF"/>
                          </a:solidFill>
                          <a:effectLst/>
                          <a:latin typeface="Calibri" panose="020F0502020204030204" pitchFamily="34" charset="0"/>
                        </a:rPr>
                        <a:t>40</a:t>
                      </a:r>
                    </a:p>
                  </a:txBody>
                  <a:tcPr marL="0" marR="0" marT="0" marB="0" anchor="ctr"/>
                </a:tc>
                <a:tc>
                  <a:txBody>
                    <a:bodyPr/>
                    <a:lstStyle/>
                    <a:p>
                      <a:pPr algn="ctr" rtl="0" fontAlgn="b"/>
                      <a:r>
                        <a:rPr lang="en-GB" sz="1100" b="1" i="0" u="none" strike="noStrike" noProof="0">
                          <a:solidFill>
                            <a:srgbClr val="FFFFFF"/>
                          </a:solidFill>
                          <a:effectLst/>
                          <a:latin typeface="Calibri" panose="020F0502020204030204" pitchFamily="34" charset="0"/>
                        </a:rPr>
                        <a:t>50</a:t>
                      </a:r>
                    </a:p>
                  </a:txBody>
                  <a:tcPr marL="0" marR="0" marT="0" marB="0" anchor="ctr"/>
                </a:tc>
                <a:tc>
                  <a:txBody>
                    <a:bodyPr/>
                    <a:lstStyle/>
                    <a:p>
                      <a:pPr algn="ctr" rtl="0" fontAlgn="b"/>
                      <a:r>
                        <a:rPr lang="en-GB" sz="1100" b="1" i="0" u="none" strike="noStrike" noProof="0">
                          <a:solidFill>
                            <a:srgbClr val="FFFFFF"/>
                          </a:solidFill>
                          <a:effectLst/>
                          <a:latin typeface="Calibri" panose="020F0502020204030204" pitchFamily="34" charset="0"/>
                        </a:rPr>
                        <a:t>60</a:t>
                      </a:r>
                    </a:p>
                  </a:txBody>
                  <a:tcPr marL="0" marR="0" marT="0" marB="0" anchor="ctr"/>
                </a:tc>
                <a:tc>
                  <a:txBody>
                    <a:bodyPr/>
                    <a:lstStyle/>
                    <a:p>
                      <a:pPr algn="ctr" rtl="0" fontAlgn="b"/>
                      <a:r>
                        <a:rPr lang="en-GB" sz="1100" b="1" i="0" u="none" strike="noStrike" noProof="0">
                          <a:solidFill>
                            <a:srgbClr val="FFFFFF"/>
                          </a:solidFill>
                          <a:effectLst/>
                          <a:latin typeface="Calibri" panose="020F0502020204030204" pitchFamily="34" charset="0"/>
                        </a:rPr>
                        <a:t>70</a:t>
                      </a:r>
                    </a:p>
                  </a:txBody>
                  <a:tcPr marL="0" marR="0" marT="0" marB="0" anchor="ctr"/>
                </a:tc>
                <a:tc>
                  <a:txBody>
                    <a:bodyPr/>
                    <a:lstStyle/>
                    <a:p>
                      <a:pPr algn="ctr" rtl="0" fontAlgn="b"/>
                      <a:r>
                        <a:rPr lang="en-GB" sz="1100" b="1" i="0" u="none" strike="noStrike" noProof="0">
                          <a:solidFill>
                            <a:srgbClr val="FFFFFF"/>
                          </a:solidFill>
                          <a:effectLst/>
                          <a:latin typeface="Calibri" panose="020F0502020204030204" pitchFamily="34" charset="0"/>
                        </a:rPr>
                        <a:t>80</a:t>
                      </a:r>
                    </a:p>
                  </a:txBody>
                  <a:tcPr marL="0" marR="0" marT="0" marB="0" anchor="ctr"/>
                </a:tc>
                <a:extLst>
                  <a:ext uri="{0D108BD9-81ED-4DB2-BD59-A6C34878D82A}">
                    <a16:rowId xmlns:a16="http://schemas.microsoft.com/office/drawing/2014/main" val="4137070026"/>
                  </a:ext>
                </a:extLst>
              </a:tr>
              <a:tr h="370840">
                <a:tc>
                  <a:txBody>
                    <a:bodyPr/>
                    <a:lstStyle/>
                    <a:p>
                      <a:pPr algn="ctr" rtl="0"/>
                      <a:r>
                        <a:rPr lang="en-GB" sz="1100" b="1" noProof="0"/>
                        <a:t>Natural gas (€/MWh)</a:t>
                      </a:r>
                    </a:p>
                  </a:txBody>
                  <a:tcPr anchor="ctr"/>
                </a:tc>
                <a:tc>
                  <a:txBody>
                    <a:bodyPr/>
                    <a:lstStyle/>
                    <a:p>
                      <a:pPr algn="ctr" rtl="0" fontAlgn="b"/>
                      <a:r>
                        <a:rPr lang="en-GB" sz="1100" b="0" i="0" u="none" strike="noStrike">
                          <a:solidFill>
                            <a:srgbClr val="000000"/>
                          </a:solidFill>
                          <a:effectLst/>
                          <a:latin typeface="Aptos Narrow" panose="020B0004020202020204" pitchFamily="34" charset="0"/>
                        </a:rPr>
                        <a:t>7,3</a:t>
                      </a:r>
                    </a:p>
                  </a:txBody>
                  <a:tcPr marL="7620" marR="7620" marT="7620" marB="0" anchor="ctr"/>
                </a:tc>
                <a:tc>
                  <a:txBody>
                    <a:bodyPr/>
                    <a:lstStyle/>
                    <a:p>
                      <a:pPr algn="ctr" rtl="0" fontAlgn="b"/>
                      <a:r>
                        <a:rPr lang="en-GB" sz="1100" b="0" i="0" u="none" strike="noStrike">
                          <a:solidFill>
                            <a:srgbClr val="000000"/>
                          </a:solidFill>
                          <a:effectLst/>
                          <a:latin typeface="Aptos Narrow" panose="020B0004020202020204" pitchFamily="34" charset="0"/>
                        </a:rPr>
                        <a:t>9,1</a:t>
                      </a:r>
                    </a:p>
                  </a:txBody>
                  <a:tcPr marL="7620" marR="7620" marT="7620" marB="0" anchor="ctr"/>
                </a:tc>
                <a:tc>
                  <a:txBody>
                    <a:bodyPr/>
                    <a:lstStyle/>
                    <a:p>
                      <a:pPr algn="ctr" rtl="0" fontAlgn="b"/>
                      <a:r>
                        <a:rPr lang="en-GB" sz="1100" b="0" i="0" u="none" strike="noStrike">
                          <a:solidFill>
                            <a:srgbClr val="000000"/>
                          </a:solidFill>
                          <a:effectLst/>
                          <a:latin typeface="Aptos Narrow" panose="020B0004020202020204" pitchFamily="34" charset="0"/>
                        </a:rPr>
                        <a:t>10,9</a:t>
                      </a:r>
                    </a:p>
                  </a:txBody>
                  <a:tcPr marL="7620" marR="7620" marT="7620" marB="0" anchor="ctr"/>
                </a:tc>
                <a:tc>
                  <a:txBody>
                    <a:bodyPr/>
                    <a:lstStyle/>
                    <a:p>
                      <a:pPr algn="ctr" rtl="0" fontAlgn="b"/>
                      <a:r>
                        <a:rPr lang="en-GB" sz="1100" b="0" i="0" u="none" strike="noStrike">
                          <a:solidFill>
                            <a:srgbClr val="000000"/>
                          </a:solidFill>
                          <a:effectLst/>
                          <a:latin typeface="Aptos Narrow" panose="020B0004020202020204" pitchFamily="34" charset="0"/>
                        </a:rPr>
                        <a:t>12,7</a:t>
                      </a:r>
                    </a:p>
                  </a:txBody>
                  <a:tcPr marL="7620" marR="7620" marT="7620" marB="0" anchor="ctr"/>
                </a:tc>
                <a:tc>
                  <a:txBody>
                    <a:bodyPr/>
                    <a:lstStyle/>
                    <a:p>
                      <a:pPr algn="ctr" rtl="0" fontAlgn="b"/>
                      <a:r>
                        <a:rPr lang="en-GB" sz="1100" b="0" i="0" u="none" strike="noStrike">
                          <a:solidFill>
                            <a:srgbClr val="000000"/>
                          </a:solidFill>
                          <a:effectLst/>
                          <a:latin typeface="Aptos Narrow" panose="020B0004020202020204" pitchFamily="34" charset="0"/>
                        </a:rPr>
                        <a:t>14,6</a:t>
                      </a:r>
                    </a:p>
                  </a:txBody>
                  <a:tcPr marL="7620" marR="7620" marT="7620" marB="0" anchor="ctr"/>
                </a:tc>
                <a:extLst>
                  <a:ext uri="{0D108BD9-81ED-4DB2-BD59-A6C34878D82A}">
                    <a16:rowId xmlns:a16="http://schemas.microsoft.com/office/drawing/2014/main" val="2443869742"/>
                  </a:ext>
                </a:extLst>
              </a:tr>
              <a:tr h="370840">
                <a:tc>
                  <a:txBody>
                    <a:bodyPr/>
                    <a:lstStyle/>
                    <a:p>
                      <a:pPr algn="ctr" rtl="0"/>
                      <a:r>
                        <a:rPr lang="en-GB" sz="1100" b="1" noProof="0"/>
                        <a:t>Gasoline</a:t>
                      </a:r>
                    </a:p>
                    <a:p>
                      <a:pPr algn="ctr" rtl="0"/>
                      <a:r>
                        <a:rPr lang="en-GB" sz="1100" b="1" noProof="0"/>
                        <a:t>(</a:t>
                      </a:r>
                      <a:r>
                        <a:rPr lang="en-GB" sz="1100" b="1" noProof="0" err="1"/>
                        <a:t>ct</a:t>
                      </a:r>
                      <a:r>
                        <a:rPr lang="en-GB" sz="1100" b="1" noProof="0"/>
                        <a:t>€/l)</a:t>
                      </a:r>
                    </a:p>
                  </a:txBody>
                  <a:tcPr anchor="ctr"/>
                </a:tc>
                <a:tc>
                  <a:txBody>
                    <a:bodyPr/>
                    <a:lstStyle/>
                    <a:p>
                      <a:pPr algn="ctr" rtl="0" fontAlgn="b"/>
                      <a:r>
                        <a:rPr lang="en-GB" sz="1100" b="0" i="0" u="none" strike="noStrike">
                          <a:solidFill>
                            <a:srgbClr val="000000"/>
                          </a:solidFill>
                          <a:effectLst/>
                          <a:latin typeface="Aptos Narrow" panose="020B0004020202020204" pitchFamily="34" charset="0"/>
                        </a:rPr>
                        <a:t>9,6</a:t>
                      </a:r>
                    </a:p>
                  </a:txBody>
                  <a:tcPr marL="7620" marR="7620" marT="7620" marB="0" anchor="ctr"/>
                </a:tc>
                <a:tc>
                  <a:txBody>
                    <a:bodyPr/>
                    <a:lstStyle/>
                    <a:p>
                      <a:pPr algn="ctr" rtl="0" fontAlgn="b"/>
                      <a:r>
                        <a:rPr lang="en-GB" sz="1100" b="0" i="0" u="none" strike="noStrike">
                          <a:solidFill>
                            <a:srgbClr val="000000"/>
                          </a:solidFill>
                          <a:effectLst/>
                          <a:latin typeface="Aptos Narrow" panose="020B0004020202020204" pitchFamily="34" charset="0"/>
                        </a:rPr>
                        <a:t>12,0</a:t>
                      </a:r>
                    </a:p>
                  </a:txBody>
                  <a:tcPr marL="7620" marR="7620" marT="7620" marB="0" anchor="ctr"/>
                </a:tc>
                <a:tc>
                  <a:txBody>
                    <a:bodyPr/>
                    <a:lstStyle/>
                    <a:p>
                      <a:pPr algn="ctr" rtl="0" fontAlgn="b"/>
                      <a:r>
                        <a:rPr lang="en-GB" sz="1100" b="0" i="0" u="none" strike="noStrike">
                          <a:solidFill>
                            <a:srgbClr val="000000"/>
                          </a:solidFill>
                          <a:effectLst/>
                          <a:latin typeface="Aptos Narrow" panose="020B0004020202020204" pitchFamily="34" charset="0"/>
                        </a:rPr>
                        <a:t>14,5</a:t>
                      </a:r>
                    </a:p>
                  </a:txBody>
                  <a:tcPr marL="7620" marR="7620" marT="7620" marB="0" anchor="ctr"/>
                </a:tc>
                <a:tc>
                  <a:txBody>
                    <a:bodyPr/>
                    <a:lstStyle/>
                    <a:p>
                      <a:pPr algn="ctr" rtl="0" fontAlgn="b"/>
                      <a:r>
                        <a:rPr lang="en-GB" sz="1100" b="0" i="0" u="none" strike="noStrike">
                          <a:solidFill>
                            <a:srgbClr val="000000"/>
                          </a:solidFill>
                          <a:effectLst/>
                          <a:latin typeface="Aptos Narrow" panose="020B0004020202020204" pitchFamily="34" charset="0"/>
                        </a:rPr>
                        <a:t>16,9</a:t>
                      </a:r>
                    </a:p>
                  </a:txBody>
                  <a:tcPr marL="7620" marR="7620" marT="7620" marB="0" anchor="ctr"/>
                </a:tc>
                <a:tc>
                  <a:txBody>
                    <a:bodyPr/>
                    <a:lstStyle/>
                    <a:p>
                      <a:pPr algn="ctr" rtl="0" fontAlgn="b"/>
                      <a:r>
                        <a:rPr lang="en-GB" sz="1100" b="0" i="0" u="none" strike="noStrike">
                          <a:solidFill>
                            <a:srgbClr val="000000"/>
                          </a:solidFill>
                          <a:effectLst/>
                          <a:latin typeface="Aptos Narrow" panose="020B0004020202020204" pitchFamily="34" charset="0"/>
                        </a:rPr>
                        <a:t>19,3</a:t>
                      </a:r>
                    </a:p>
                  </a:txBody>
                  <a:tcPr marL="7620" marR="7620" marT="7620" marB="0" anchor="ctr"/>
                </a:tc>
                <a:extLst>
                  <a:ext uri="{0D108BD9-81ED-4DB2-BD59-A6C34878D82A}">
                    <a16:rowId xmlns:a16="http://schemas.microsoft.com/office/drawing/2014/main" val="482703713"/>
                  </a:ext>
                </a:extLst>
              </a:tr>
            </a:tbl>
          </a:graphicData>
        </a:graphic>
      </p:graphicFrame>
      <p:sp>
        <p:nvSpPr>
          <p:cNvPr id="90" name="Tekstvak 89">
            <a:extLst>
              <a:ext uri="{FF2B5EF4-FFF2-40B4-BE49-F238E27FC236}">
                <a16:creationId xmlns:a16="http://schemas.microsoft.com/office/drawing/2014/main" id="{EB62511B-A472-6E3E-B54E-27516913F835}"/>
              </a:ext>
            </a:extLst>
          </p:cNvPr>
          <p:cNvSpPr txBox="1"/>
          <p:nvPr/>
        </p:nvSpPr>
        <p:spPr>
          <a:xfrm>
            <a:off x="2019175" y="5895644"/>
            <a:ext cx="2855990" cy="400110"/>
          </a:xfrm>
          <a:prstGeom prst="rect">
            <a:avLst/>
          </a:prstGeom>
          <a:noFill/>
        </p:spPr>
        <p:txBody>
          <a:bodyPr wrap="square">
            <a:spAutoFit/>
          </a:bodyPr>
          <a:lstStyle/>
          <a:p>
            <a:pPr marL="0" marR="0" lvl="2" indent="0" algn="r" defTabSz="914400" rtl="0" eaLnBrk="1" fontAlgn="auto" latinLnBrk="0" hangingPunct="1">
              <a:lnSpc>
                <a:spcPct val="100000"/>
              </a:lnSpc>
              <a:spcBef>
                <a:spcPts val="0"/>
              </a:spcBef>
              <a:spcAft>
                <a:spcPts val="0"/>
              </a:spcAft>
              <a:buClr>
                <a:srgbClr val="7030A0"/>
              </a:buClr>
              <a:buSzTx/>
              <a:buFontTx/>
              <a:buNone/>
              <a:tabLst/>
              <a:defRPr/>
            </a:pPr>
            <a:r>
              <a:rPr kumimoji="0" lang="en-GB" sz="1000" b="0" i="0" u="none" strike="noStrike" kern="1200" cap="none" spc="0" normalizeH="0" baseline="0" noProof="0">
                <a:ln>
                  <a:noFill/>
                </a:ln>
                <a:solidFill>
                  <a:srgbClr val="040C28"/>
                </a:solidFill>
                <a:effectLst/>
                <a:uLnTx/>
                <a:uFillTx/>
                <a:latin typeface="Google Sans"/>
                <a:ea typeface="+mn-ea"/>
                <a:cs typeface="+mn-cs"/>
              </a:rPr>
              <a:t>Natural gas (0,182 tonnes CO</a:t>
            </a:r>
            <a:r>
              <a:rPr kumimoji="0" lang="en-GB" sz="1000" b="0" i="0" u="none" strike="noStrike" kern="1200" cap="none" spc="0" normalizeH="0" baseline="-25000" noProof="0">
                <a:ln>
                  <a:noFill/>
                </a:ln>
                <a:solidFill>
                  <a:srgbClr val="040C28"/>
                </a:solidFill>
                <a:effectLst/>
                <a:uLnTx/>
                <a:uFillTx/>
                <a:latin typeface="Google Sans"/>
                <a:ea typeface="+mn-ea"/>
                <a:cs typeface="+mn-cs"/>
              </a:rPr>
              <a:t>2</a:t>
            </a:r>
            <a:r>
              <a:rPr kumimoji="0" lang="en-GB" sz="1000" b="0" i="0" u="none" strike="noStrike" kern="1200" cap="none" spc="0" normalizeH="0" baseline="0" noProof="0">
                <a:ln>
                  <a:noFill/>
                </a:ln>
                <a:solidFill>
                  <a:srgbClr val="040C28"/>
                </a:solidFill>
                <a:effectLst/>
                <a:uLnTx/>
                <a:uFillTx/>
                <a:latin typeface="Google Sans"/>
                <a:ea typeface="+mn-ea"/>
                <a:cs typeface="+mn-cs"/>
              </a:rPr>
              <a:t>/MWh) </a:t>
            </a:r>
          </a:p>
          <a:p>
            <a:pPr marL="0" marR="0" lvl="2" indent="0" algn="r" defTabSz="914400" rtl="0" eaLnBrk="1" fontAlgn="auto" latinLnBrk="0" hangingPunct="1">
              <a:lnSpc>
                <a:spcPct val="100000"/>
              </a:lnSpc>
              <a:spcBef>
                <a:spcPts val="0"/>
              </a:spcBef>
              <a:spcAft>
                <a:spcPts val="0"/>
              </a:spcAft>
              <a:buClr>
                <a:srgbClr val="7030A0"/>
              </a:buClr>
              <a:buSzTx/>
              <a:buFontTx/>
              <a:buNone/>
              <a:tabLst/>
              <a:defRPr/>
            </a:pPr>
            <a:r>
              <a:rPr kumimoji="0" lang="en-GB" sz="1000" b="0" i="0" u="none" strike="noStrike" kern="1200" cap="none" spc="0" normalizeH="0" baseline="0" noProof="0">
                <a:ln>
                  <a:noFill/>
                </a:ln>
                <a:solidFill>
                  <a:srgbClr val="040C28"/>
                </a:solidFill>
                <a:effectLst/>
                <a:uLnTx/>
                <a:uFillTx/>
                <a:latin typeface="Google Sans"/>
                <a:ea typeface="+mn-ea"/>
                <a:cs typeface="+mn-cs"/>
              </a:rPr>
              <a:t>Gasoline (0,251 tonnes CO</a:t>
            </a:r>
            <a:r>
              <a:rPr kumimoji="0" lang="en-GB" sz="1000" b="0" i="0" u="none" strike="noStrike" kern="1200" cap="none" spc="0" normalizeH="0" baseline="-25000" noProof="0">
                <a:ln>
                  <a:noFill/>
                </a:ln>
                <a:solidFill>
                  <a:srgbClr val="040C28"/>
                </a:solidFill>
                <a:effectLst/>
                <a:uLnTx/>
                <a:uFillTx/>
                <a:latin typeface="Google Sans"/>
                <a:ea typeface="+mn-ea"/>
                <a:cs typeface="+mn-cs"/>
              </a:rPr>
              <a:t>2</a:t>
            </a:r>
            <a:r>
              <a:rPr kumimoji="0" lang="en-GB" sz="1000" b="0" i="0" u="none" strike="noStrike" kern="1200" cap="none" spc="0" normalizeH="0" baseline="0" noProof="0">
                <a:ln>
                  <a:noFill/>
                </a:ln>
                <a:solidFill>
                  <a:srgbClr val="040C28"/>
                </a:solidFill>
                <a:effectLst/>
                <a:uLnTx/>
                <a:uFillTx/>
                <a:latin typeface="Google Sans"/>
                <a:ea typeface="+mn-ea"/>
                <a:cs typeface="+mn-cs"/>
              </a:rPr>
              <a:t>/MWh – 9,6 kWh/l)</a:t>
            </a:r>
            <a:endParaRPr kumimoji="0" lang="en-GB" sz="14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51055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75" grpId="0" animBg="1"/>
      <p:bldP spid="79" grpId="0" animBg="1"/>
      <p:bldP spid="7" grpId="0" animBg="1"/>
      <p:bldP spid="84"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490FF449-0768-7D2B-2922-92BEBB58DDB2}"/>
              </a:ext>
            </a:extLst>
          </p:cNvPr>
          <p:cNvSpPr>
            <a:spLocks noGrp="1"/>
          </p:cNvSpPr>
          <p:nvPr>
            <p:ph type="ctrTitle"/>
          </p:nvPr>
        </p:nvSpPr>
        <p:spPr/>
        <p:txBody>
          <a:bodyPr/>
          <a:lstStyle/>
          <a:p>
            <a:r>
              <a:rPr lang="nl-BE" dirty="0">
                <a:solidFill>
                  <a:srgbClr val="003C61"/>
                </a:solidFill>
              </a:rPr>
              <a:t>THANK YOU</a:t>
            </a:r>
            <a:br>
              <a:rPr lang="nl-BE" dirty="0">
                <a:solidFill>
                  <a:srgbClr val="003C61"/>
                </a:solidFill>
              </a:rPr>
            </a:br>
            <a:r>
              <a:rPr lang="nl-BE" dirty="0">
                <a:solidFill>
                  <a:srgbClr val="003C61"/>
                </a:solidFill>
              </a:rPr>
              <a:t>FOR YOUR ATTENTION</a:t>
            </a:r>
            <a:endParaRPr lang="nl-BE" b="0" dirty="0">
              <a:solidFill>
                <a:srgbClr val="003C61"/>
              </a:solidFill>
            </a:endParaRPr>
          </a:p>
        </p:txBody>
      </p:sp>
      <p:sp>
        <p:nvSpPr>
          <p:cNvPr id="4" name="Tekstvak 3">
            <a:extLst>
              <a:ext uri="{FF2B5EF4-FFF2-40B4-BE49-F238E27FC236}">
                <a16:creationId xmlns:a16="http://schemas.microsoft.com/office/drawing/2014/main" id="{89151052-ED99-2D11-F4C8-207DD64F619D}"/>
              </a:ext>
            </a:extLst>
          </p:cNvPr>
          <p:cNvSpPr txBox="1"/>
          <p:nvPr/>
        </p:nvSpPr>
        <p:spPr>
          <a:xfrm>
            <a:off x="5099758" y="5211169"/>
            <a:ext cx="4958642" cy="1323439"/>
          </a:xfrm>
          <a:prstGeom prst="rect">
            <a:avLst/>
          </a:prstGeom>
          <a:noFill/>
        </p:spPr>
        <p:txBody>
          <a:bodyPr wrap="square" rtlCol="0">
            <a:spAutoFit/>
          </a:bodyPr>
          <a:lstStyle/>
          <a:p>
            <a:pPr>
              <a:defRPr/>
            </a:pPr>
            <a:endParaRPr lang="nl-BE" sz="2000" dirty="0">
              <a:solidFill>
                <a:srgbClr val="003C61"/>
              </a:solidFill>
              <a:latin typeface="Calibri" panose="020F0502020204030204"/>
            </a:endParaRPr>
          </a:p>
          <a:p>
            <a:pPr>
              <a:defRPr/>
            </a:pPr>
            <a:r>
              <a:rPr lang="nl-BE" sz="2000" b="1" dirty="0">
                <a:solidFill>
                  <a:srgbClr val="003C61"/>
                </a:solidFill>
                <a:latin typeface="Calibri" panose="020F0502020204030204"/>
              </a:rPr>
              <a:t>Yannick Rotsaert</a:t>
            </a:r>
          </a:p>
          <a:p>
            <a:pPr>
              <a:defRPr/>
            </a:pPr>
            <a:r>
              <a:rPr lang="nl-BE" sz="2000" dirty="0">
                <a:solidFill>
                  <a:srgbClr val="8345FE"/>
                </a:solidFill>
                <a:latin typeface="Calibri" panose="020F0502020204030204"/>
                <a:hlinkClick r:id="rId2">
                  <a:extLst>
                    <a:ext uri="{A12FA001-AC4F-418D-AE19-62706E023703}">
                      <ahyp:hlinkClr xmlns:ahyp="http://schemas.microsoft.com/office/drawing/2018/hyperlinkcolor" val="tx"/>
                    </a:ext>
                  </a:extLst>
                </a:hlinkClick>
              </a:rPr>
              <a:t>Yannick.rotsaert@power-pulse.be</a:t>
            </a:r>
            <a:endParaRPr lang="nl-BE" sz="2000" dirty="0">
              <a:solidFill>
                <a:srgbClr val="8345FE"/>
              </a:solidFill>
              <a:latin typeface="Calibri" panose="020F0502020204030204"/>
            </a:endParaRPr>
          </a:p>
          <a:p>
            <a:pPr>
              <a:defRPr/>
            </a:pPr>
            <a:r>
              <a:rPr lang="de-DE" sz="2000" dirty="0">
                <a:solidFill>
                  <a:srgbClr val="8345FE"/>
                </a:solidFill>
                <a:latin typeface="Calibri" panose="020F0502020204030204"/>
              </a:rPr>
              <a:t>+32 472 708 406</a:t>
            </a:r>
            <a:endParaRPr lang="nl-BE" sz="2000" dirty="0">
              <a:solidFill>
                <a:srgbClr val="8345FE"/>
              </a:solidFill>
              <a:latin typeface="Calibri" panose="020F0502020204030204"/>
            </a:endParaRPr>
          </a:p>
        </p:txBody>
      </p:sp>
    </p:spTree>
    <p:extLst>
      <p:ext uri="{BB962C8B-B14F-4D97-AF65-F5344CB8AC3E}">
        <p14:creationId xmlns:p14="http://schemas.microsoft.com/office/powerpoint/2010/main" val="28418862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FC4C11C3-AEBC-4AD5-4BF0-4EA2EEA3CF04}"/>
              </a:ext>
            </a:extLst>
          </p:cNvPr>
          <p:cNvPicPr>
            <a:picLocks noChangeAspect="1"/>
          </p:cNvPicPr>
          <p:nvPr/>
        </p:nvPicPr>
        <p:blipFill>
          <a:blip r:embed="rId2"/>
          <a:stretch>
            <a:fillRect/>
          </a:stretch>
        </p:blipFill>
        <p:spPr>
          <a:xfrm>
            <a:off x="7978887" y="5236684"/>
            <a:ext cx="3416076" cy="927221"/>
          </a:xfrm>
          <a:prstGeom prst="rect">
            <a:avLst/>
          </a:prstGeom>
        </p:spPr>
      </p:pic>
      <p:pic>
        <p:nvPicPr>
          <p:cNvPr id="38" name="Afbeelding 37">
            <a:extLst>
              <a:ext uri="{FF2B5EF4-FFF2-40B4-BE49-F238E27FC236}">
                <a16:creationId xmlns:a16="http://schemas.microsoft.com/office/drawing/2014/main" id="{07D5F63F-3DEC-E9D0-9739-8C5ACE740F88}"/>
              </a:ext>
            </a:extLst>
          </p:cNvPr>
          <p:cNvPicPr>
            <a:picLocks noChangeAspect="1"/>
          </p:cNvPicPr>
          <p:nvPr/>
        </p:nvPicPr>
        <p:blipFill>
          <a:blip r:embed="rId3"/>
          <a:stretch>
            <a:fillRect/>
          </a:stretch>
        </p:blipFill>
        <p:spPr>
          <a:xfrm>
            <a:off x="1280657" y="3732433"/>
            <a:ext cx="3330892" cy="1362418"/>
          </a:xfrm>
          <a:prstGeom prst="rect">
            <a:avLst/>
          </a:prstGeom>
        </p:spPr>
      </p:pic>
      <p:pic>
        <p:nvPicPr>
          <p:cNvPr id="36" name="Afbeelding 35">
            <a:extLst>
              <a:ext uri="{FF2B5EF4-FFF2-40B4-BE49-F238E27FC236}">
                <a16:creationId xmlns:a16="http://schemas.microsoft.com/office/drawing/2014/main" id="{E505C098-045D-CA86-0AA8-AF706C32CA44}"/>
              </a:ext>
            </a:extLst>
          </p:cNvPr>
          <p:cNvPicPr>
            <a:picLocks noChangeAspect="1"/>
          </p:cNvPicPr>
          <p:nvPr/>
        </p:nvPicPr>
        <p:blipFill>
          <a:blip r:embed="rId4"/>
          <a:srcRect t="28429"/>
          <a:stretch/>
        </p:blipFill>
        <p:spPr>
          <a:xfrm>
            <a:off x="5698253" y="4256223"/>
            <a:ext cx="6032038" cy="752201"/>
          </a:xfrm>
          <a:prstGeom prst="rect">
            <a:avLst/>
          </a:prstGeom>
        </p:spPr>
      </p:pic>
      <p:pic>
        <p:nvPicPr>
          <p:cNvPr id="34" name="Afbeelding 33">
            <a:extLst>
              <a:ext uri="{FF2B5EF4-FFF2-40B4-BE49-F238E27FC236}">
                <a16:creationId xmlns:a16="http://schemas.microsoft.com/office/drawing/2014/main" id="{D94AB7B6-CACF-2015-1A0D-45557F9040C8}"/>
              </a:ext>
            </a:extLst>
          </p:cNvPr>
          <p:cNvPicPr>
            <a:picLocks noChangeAspect="1"/>
          </p:cNvPicPr>
          <p:nvPr/>
        </p:nvPicPr>
        <p:blipFill>
          <a:blip r:embed="rId5"/>
          <a:stretch>
            <a:fillRect/>
          </a:stretch>
        </p:blipFill>
        <p:spPr>
          <a:xfrm>
            <a:off x="333986" y="843976"/>
            <a:ext cx="4518184" cy="1080648"/>
          </a:xfrm>
          <a:prstGeom prst="rect">
            <a:avLst/>
          </a:prstGeom>
        </p:spPr>
      </p:pic>
      <p:sp>
        <p:nvSpPr>
          <p:cNvPr id="2" name="Titel 1">
            <a:extLst>
              <a:ext uri="{FF2B5EF4-FFF2-40B4-BE49-F238E27FC236}">
                <a16:creationId xmlns:a16="http://schemas.microsoft.com/office/drawing/2014/main" id="{30240E30-0622-D1CC-3968-CA75E9D7439E}"/>
              </a:ext>
            </a:extLst>
          </p:cNvPr>
          <p:cNvSpPr>
            <a:spLocks noGrp="1"/>
          </p:cNvSpPr>
          <p:nvPr>
            <p:ph type="title"/>
          </p:nvPr>
        </p:nvSpPr>
        <p:spPr/>
        <p:txBody>
          <a:bodyPr/>
          <a:lstStyle/>
          <a:p>
            <a:r>
              <a:rPr lang="nl-BE"/>
              <a:t>Recent headlines in </a:t>
            </a:r>
            <a:r>
              <a:rPr lang="nl-BE" err="1"/>
              <a:t>the</a:t>
            </a:r>
            <a:r>
              <a:rPr lang="nl-BE"/>
              <a:t> </a:t>
            </a:r>
            <a:r>
              <a:rPr lang="nl-BE" err="1"/>
              <a:t>news</a:t>
            </a:r>
            <a:endParaRPr lang="en-GB"/>
          </a:p>
        </p:txBody>
      </p:sp>
      <p:pic>
        <p:nvPicPr>
          <p:cNvPr id="9" name="Afbeelding 8">
            <a:extLst>
              <a:ext uri="{FF2B5EF4-FFF2-40B4-BE49-F238E27FC236}">
                <a16:creationId xmlns:a16="http://schemas.microsoft.com/office/drawing/2014/main" id="{54807558-546A-1A66-8000-408DA39C4958}"/>
              </a:ext>
            </a:extLst>
          </p:cNvPr>
          <p:cNvPicPr>
            <a:picLocks noChangeAspect="1"/>
          </p:cNvPicPr>
          <p:nvPr/>
        </p:nvPicPr>
        <p:blipFill>
          <a:blip r:embed="rId6"/>
          <a:stretch>
            <a:fillRect/>
          </a:stretch>
        </p:blipFill>
        <p:spPr>
          <a:xfrm>
            <a:off x="6509425" y="889308"/>
            <a:ext cx="4629150" cy="988856"/>
          </a:xfrm>
          <a:prstGeom prst="rect">
            <a:avLst/>
          </a:prstGeom>
        </p:spPr>
      </p:pic>
      <p:pic>
        <p:nvPicPr>
          <p:cNvPr id="30" name="Afbeelding 29">
            <a:extLst>
              <a:ext uri="{FF2B5EF4-FFF2-40B4-BE49-F238E27FC236}">
                <a16:creationId xmlns:a16="http://schemas.microsoft.com/office/drawing/2014/main" id="{0C081413-AB43-F1E4-9EA1-87E9C974343E}"/>
              </a:ext>
            </a:extLst>
          </p:cNvPr>
          <p:cNvPicPr>
            <a:picLocks noChangeAspect="1"/>
          </p:cNvPicPr>
          <p:nvPr/>
        </p:nvPicPr>
        <p:blipFill>
          <a:blip r:embed="rId7"/>
          <a:stretch>
            <a:fillRect/>
          </a:stretch>
        </p:blipFill>
        <p:spPr>
          <a:xfrm>
            <a:off x="9034312" y="2114719"/>
            <a:ext cx="2792316" cy="752201"/>
          </a:xfrm>
          <a:prstGeom prst="rect">
            <a:avLst/>
          </a:prstGeom>
        </p:spPr>
      </p:pic>
      <p:pic>
        <p:nvPicPr>
          <p:cNvPr id="31" name="Afbeelding 30">
            <a:extLst>
              <a:ext uri="{FF2B5EF4-FFF2-40B4-BE49-F238E27FC236}">
                <a16:creationId xmlns:a16="http://schemas.microsoft.com/office/drawing/2014/main" id="{66D09C78-C547-C659-8EA1-96F28890A441}"/>
              </a:ext>
            </a:extLst>
          </p:cNvPr>
          <p:cNvPicPr>
            <a:picLocks noChangeAspect="1"/>
          </p:cNvPicPr>
          <p:nvPr/>
        </p:nvPicPr>
        <p:blipFill>
          <a:blip r:embed="rId8"/>
          <a:stretch>
            <a:fillRect/>
          </a:stretch>
        </p:blipFill>
        <p:spPr>
          <a:xfrm>
            <a:off x="8714272" y="3249181"/>
            <a:ext cx="2792317" cy="778782"/>
          </a:xfrm>
          <a:prstGeom prst="rect">
            <a:avLst/>
          </a:prstGeom>
        </p:spPr>
      </p:pic>
      <p:pic>
        <p:nvPicPr>
          <p:cNvPr id="32" name="Afbeelding 31">
            <a:extLst>
              <a:ext uri="{FF2B5EF4-FFF2-40B4-BE49-F238E27FC236}">
                <a16:creationId xmlns:a16="http://schemas.microsoft.com/office/drawing/2014/main" id="{24212748-FD24-008F-5D5F-9BF8C64CDD05}"/>
              </a:ext>
            </a:extLst>
          </p:cNvPr>
          <p:cNvPicPr>
            <a:picLocks noChangeAspect="1"/>
          </p:cNvPicPr>
          <p:nvPr/>
        </p:nvPicPr>
        <p:blipFill>
          <a:blip r:embed="rId9"/>
          <a:stretch>
            <a:fillRect/>
          </a:stretch>
        </p:blipFill>
        <p:spPr>
          <a:xfrm>
            <a:off x="4808059" y="5488529"/>
            <a:ext cx="2575881" cy="1050990"/>
          </a:xfrm>
          <a:prstGeom prst="rect">
            <a:avLst/>
          </a:prstGeom>
        </p:spPr>
      </p:pic>
      <p:pic>
        <p:nvPicPr>
          <p:cNvPr id="5" name="Afbeelding 4">
            <a:extLst>
              <a:ext uri="{FF2B5EF4-FFF2-40B4-BE49-F238E27FC236}">
                <a16:creationId xmlns:a16="http://schemas.microsoft.com/office/drawing/2014/main" id="{E5902D62-4778-5E2D-346D-274EF1EB84FF}"/>
              </a:ext>
            </a:extLst>
          </p:cNvPr>
          <p:cNvPicPr>
            <a:picLocks noChangeAspect="1"/>
          </p:cNvPicPr>
          <p:nvPr/>
        </p:nvPicPr>
        <p:blipFill>
          <a:blip r:embed="rId10"/>
          <a:stretch>
            <a:fillRect/>
          </a:stretch>
        </p:blipFill>
        <p:spPr>
          <a:xfrm>
            <a:off x="164662" y="5326940"/>
            <a:ext cx="3671343" cy="992578"/>
          </a:xfrm>
          <a:prstGeom prst="rect">
            <a:avLst/>
          </a:prstGeom>
        </p:spPr>
      </p:pic>
      <p:pic>
        <p:nvPicPr>
          <p:cNvPr id="8" name="Afbeelding 7">
            <a:extLst>
              <a:ext uri="{FF2B5EF4-FFF2-40B4-BE49-F238E27FC236}">
                <a16:creationId xmlns:a16="http://schemas.microsoft.com/office/drawing/2014/main" id="{C9E1E513-29F3-6474-15E9-37A796F2F94C}"/>
              </a:ext>
            </a:extLst>
          </p:cNvPr>
          <p:cNvPicPr>
            <a:picLocks noChangeAspect="1"/>
          </p:cNvPicPr>
          <p:nvPr/>
        </p:nvPicPr>
        <p:blipFill>
          <a:blip r:embed="rId11"/>
          <a:stretch>
            <a:fillRect/>
          </a:stretch>
        </p:blipFill>
        <p:spPr>
          <a:xfrm>
            <a:off x="5233686" y="2331994"/>
            <a:ext cx="3165500" cy="1486826"/>
          </a:xfrm>
          <a:prstGeom prst="rect">
            <a:avLst/>
          </a:prstGeom>
        </p:spPr>
      </p:pic>
      <p:pic>
        <p:nvPicPr>
          <p:cNvPr id="11" name="Afbeelding 10">
            <a:extLst>
              <a:ext uri="{FF2B5EF4-FFF2-40B4-BE49-F238E27FC236}">
                <a16:creationId xmlns:a16="http://schemas.microsoft.com/office/drawing/2014/main" id="{B4F91AA1-D69F-2819-22F1-D36DF6C1CA4A}"/>
              </a:ext>
            </a:extLst>
          </p:cNvPr>
          <p:cNvPicPr>
            <a:picLocks noChangeAspect="1"/>
          </p:cNvPicPr>
          <p:nvPr/>
        </p:nvPicPr>
        <p:blipFill>
          <a:blip r:embed="rId12"/>
          <a:stretch>
            <a:fillRect/>
          </a:stretch>
        </p:blipFill>
        <p:spPr>
          <a:xfrm>
            <a:off x="426227" y="2176567"/>
            <a:ext cx="4011094" cy="1362418"/>
          </a:xfrm>
          <a:prstGeom prst="rect">
            <a:avLst/>
          </a:prstGeom>
        </p:spPr>
      </p:pic>
    </p:spTree>
    <p:extLst>
      <p:ext uri="{BB962C8B-B14F-4D97-AF65-F5344CB8AC3E}">
        <p14:creationId xmlns:p14="http://schemas.microsoft.com/office/powerpoint/2010/main" val="22786310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286DD6-6521-22E6-D28D-DC04F51668BE}"/>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B350275B-A544-F32A-1140-E71B53B461F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7" imgH="348" progId="TCLayout.ActiveDocument.1">
                  <p:embed/>
                </p:oleObj>
              </mc:Choice>
              <mc:Fallback>
                <p:oleObj name="think-cell Slide" r:id="rId3" imgW="347" imgH="348" progId="TCLayout.ActiveDocument.1">
                  <p:embed/>
                  <p:pic>
                    <p:nvPicPr>
                      <p:cNvPr id="4" name="think-cell data - do not delete" hidden="1">
                        <a:extLst>
                          <a:ext uri="{FF2B5EF4-FFF2-40B4-BE49-F238E27FC236}">
                            <a16:creationId xmlns:a16="http://schemas.microsoft.com/office/drawing/2014/main" id="{B350275B-A544-F32A-1140-E71B53B461F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C389EFD2-0A6B-6F8E-80DC-216F57BA0469}"/>
              </a:ext>
            </a:extLst>
          </p:cNvPr>
          <p:cNvSpPr>
            <a:spLocks noGrp="1"/>
          </p:cNvSpPr>
          <p:nvPr>
            <p:ph type="title"/>
          </p:nvPr>
        </p:nvSpPr>
        <p:spPr/>
        <p:txBody>
          <a:bodyPr vert="horz">
            <a:normAutofit/>
          </a:bodyPr>
          <a:lstStyle/>
          <a:p>
            <a:r>
              <a:rPr lang="fr-BE" dirty="0" err="1"/>
              <a:t>Volatility</a:t>
            </a:r>
            <a:r>
              <a:rPr lang="fr-BE" dirty="0"/>
              <a:t> </a:t>
            </a:r>
            <a:r>
              <a:rPr lang="fr-BE" dirty="0" err="1"/>
              <a:t>indicator</a:t>
            </a:r>
            <a:r>
              <a:rPr lang="fr-BE" dirty="0"/>
              <a:t> of </a:t>
            </a:r>
            <a:r>
              <a:rPr lang="fr-BE" dirty="0" err="1"/>
              <a:t>selected</a:t>
            </a:r>
            <a:r>
              <a:rPr lang="fr-BE" dirty="0"/>
              <a:t> </a:t>
            </a:r>
            <a:r>
              <a:rPr lang="fr-BE" dirty="0" err="1"/>
              <a:t>commodities</a:t>
            </a:r>
            <a:r>
              <a:rPr lang="fr-BE" dirty="0"/>
              <a:t> </a:t>
            </a:r>
            <a:r>
              <a:rPr lang="fr-BE" dirty="0" err="1"/>
              <a:t>during</a:t>
            </a:r>
            <a:r>
              <a:rPr lang="fr-BE" dirty="0"/>
              <a:t> 2025 </a:t>
            </a:r>
            <a:endParaRPr lang="en-BE" dirty="0"/>
          </a:p>
        </p:txBody>
      </p:sp>
      <p:sp>
        <p:nvSpPr>
          <p:cNvPr id="6" name="TextBox 5">
            <a:extLst>
              <a:ext uri="{FF2B5EF4-FFF2-40B4-BE49-F238E27FC236}">
                <a16:creationId xmlns:a16="http://schemas.microsoft.com/office/drawing/2014/main" id="{185D2A41-5437-9EDC-6A4E-653D819768A0}"/>
              </a:ext>
            </a:extLst>
          </p:cNvPr>
          <p:cNvSpPr txBox="1"/>
          <p:nvPr/>
        </p:nvSpPr>
        <p:spPr>
          <a:xfrm>
            <a:off x="224145" y="771250"/>
            <a:ext cx="9215343" cy="73866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BE" sz="1400" b="0" i="0" u="none" strike="noStrike" kern="1200" cap="none" spc="0" normalizeH="0" baseline="0" noProof="0" dirty="0" err="1">
                <a:ln>
                  <a:noFill/>
                </a:ln>
                <a:solidFill>
                  <a:prstClr val="black"/>
                </a:solidFill>
                <a:effectLst/>
                <a:uLnTx/>
                <a:uFillTx/>
                <a:latin typeface="Calibri" panose="020F0502020204030204"/>
                <a:ea typeface="+mn-ea"/>
                <a:cs typeface="+mn-cs"/>
              </a:rPr>
              <a:t>Volatility</a:t>
            </a:r>
            <a:r>
              <a:rPr kumimoji="0" lang="fr-BE" sz="1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BE" sz="1400" b="0" i="0" u="none" strike="noStrike" kern="1200" cap="none" spc="0" normalizeH="0" baseline="0" noProof="0" dirty="0" err="1">
                <a:ln>
                  <a:noFill/>
                </a:ln>
                <a:solidFill>
                  <a:prstClr val="black"/>
                </a:solidFill>
                <a:effectLst/>
                <a:uLnTx/>
                <a:uFillTx/>
                <a:latin typeface="Calibri" panose="020F0502020204030204"/>
                <a:ea typeface="+mn-ea"/>
                <a:cs typeface="+mn-cs"/>
              </a:rPr>
              <a:t>indicator</a:t>
            </a:r>
            <a:r>
              <a:rPr kumimoji="0" lang="fr-BE" sz="1400" b="0" i="0" u="none" strike="noStrike" kern="1200" cap="none" spc="0" normalizeH="0" baseline="0" noProof="0" dirty="0">
                <a:ln>
                  <a:noFill/>
                </a:ln>
                <a:solidFill>
                  <a:prstClr val="black"/>
                </a:solidFill>
                <a:effectLst/>
                <a:uLnTx/>
                <a:uFillTx/>
                <a:latin typeface="Calibri" panose="020F0502020204030204"/>
                <a:ea typeface="+mn-ea"/>
                <a:cs typeface="+mn-cs"/>
              </a:rPr>
              <a:t>; 25-day Standard </a:t>
            </a:r>
            <a:r>
              <a:rPr kumimoji="0" lang="fr-BE" sz="1400" b="0" i="0" u="none" strike="noStrike" kern="1200" cap="none" spc="0" normalizeH="0" baseline="0" noProof="0" dirty="0" err="1">
                <a:ln>
                  <a:noFill/>
                </a:ln>
                <a:solidFill>
                  <a:prstClr val="black"/>
                </a:solidFill>
                <a:effectLst/>
                <a:uLnTx/>
                <a:uFillTx/>
                <a:latin typeface="Calibri" panose="020F0502020204030204"/>
                <a:ea typeface="+mn-ea"/>
                <a:cs typeface="+mn-cs"/>
              </a:rPr>
              <a:t>deviation</a:t>
            </a:r>
            <a:r>
              <a:rPr kumimoji="0" lang="fr-BE" sz="1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BE" sz="1400" b="0" i="0" u="none" strike="noStrike" kern="1200" cap="none" spc="0" normalizeH="0" baseline="0" noProof="0" dirty="0" err="1">
                <a:ln>
                  <a:noFill/>
                </a:ln>
                <a:solidFill>
                  <a:prstClr val="black"/>
                </a:solidFill>
                <a:effectLst/>
                <a:uLnTx/>
                <a:uFillTx/>
                <a:latin typeface="Calibri" panose="020F0502020204030204"/>
                <a:ea typeface="+mn-ea"/>
                <a:cs typeface="+mn-cs"/>
              </a:rPr>
              <a:t>divided</a:t>
            </a:r>
            <a:r>
              <a:rPr kumimoji="0" lang="fr-BE" sz="1400" b="0" i="0" u="none" strike="noStrike" kern="1200" cap="none" spc="0" normalizeH="0" baseline="0" noProof="0" dirty="0">
                <a:ln>
                  <a:noFill/>
                </a:ln>
                <a:solidFill>
                  <a:prstClr val="black"/>
                </a:solidFill>
                <a:effectLst/>
                <a:uLnTx/>
                <a:uFillTx/>
                <a:latin typeface="Calibri" panose="020F0502020204030204"/>
                <a:ea typeface="+mn-ea"/>
                <a:cs typeface="+mn-cs"/>
              </a:rPr>
              <a:t> by 25-day </a:t>
            </a:r>
            <a:r>
              <a:rPr kumimoji="0" lang="fr-BE" sz="1400" b="0" i="0" u="none" strike="noStrike" kern="1200" cap="none" spc="0" normalizeH="0" baseline="0" noProof="0" dirty="0" err="1">
                <a:ln>
                  <a:noFill/>
                </a:ln>
                <a:solidFill>
                  <a:prstClr val="black"/>
                </a:solidFill>
                <a:effectLst/>
                <a:uLnTx/>
                <a:uFillTx/>
                <a:latin typeface="Calibri" panose="020F0502020204030204"/>
                <a:ea typeface="+mn-ea"/>
                <a:cs typeface="+mn-cs"/>
              </a:rPr>
              <a:t>moving</a:t>
            </a:r>
            <a:r>
              <a:rPr kumimoji="0" lang="fr-BE" sz="1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BE" sz="1400" b="0" i="0" u="none" strike="noStrike" kern="1200" cap="none" spc="0" normalizeH="0" baseline="0" noProof="0" dirty="0" err="1">
                <a:ln>
                  <a:noFill/>
                </a:ln>
                <a:solidFill>
                  <a:prstClr val="black"/>
                </a:solidFill>
                <a:effectLst/>
                <a:uLnTx/>
                <a:uFillTx/>
                <a:latin typeface="Calibri" panose="020F0502020204030204"/>
                <a:ea typeface="+mn-ea"/>
                <a:cs typeface="+mn-cs"/>
              </a:rPr>
              <a:t>average</a:t>
            </a:r>
            <a:r>
              <a:rPr kumimoji="0" lang="fr-BE" sz="1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BE" sz="1400" b="0" i="0" u="none" strike="noStrike" kern="1200" cap="none" spc="0" normalizeH="0" baseline="0" noProof="0" dirty="0" err="1">
                <a:ln>
                  <a:noFill/>
                </a:ln>
                <a:solidFill>
                  <a:prstClr val="black"/>
                </a:solidFill>
                <a:effectLst/>
                <a:uLnTx/>
                <a:uFillTx/>
                <a:latin typeface="Calibri" panose="020F0502020204030204"/>
                <a:ea typeface="+mn-ea"/>
                <a:cs typeface="+mn-cs"/>
              </a:rPr>
              <a:t>Average</a:t>
            </a:r>
            <a:r>
              <a:rPr kumimoji="0" lang="fr-BE" sz="1400" b="0" i="0" u="none" strike="noStrike" kern="1200" cap="none" spc="0" normalizeH="0" baseline="0" noProof="0" dirty="0">
                <a:ln>
                  <a:noFill/>
                </a:ln>
                <a:solidFill>
                  <a:prstClr val="black"/>
                </a:solidFill>
                <a:effectLst/>
                <a:uLnTx/>
                <a:uFillTx/>
                <a:latin typeface="Calibri" panose="020F0502020204030204"/>
                <a:ea typeface="+mn-ea"/>
                <a:cs typeface="+mn-cs"/>
              </a:rPr>
              <a:t> of 1 Jan – 5 </a:t>
            </a:r>
            <a:r>
              <a:rPr kumimoji="0" lang="fr-BE" sz="1400" b="0" i="0" u="none" strike="noStrike" kern="1200" cap="none" spc="0" normalizeH="0" baseline="0" noProof="0" dirty="0" err="1">
                <a:ln>
                  <a:noFill/>
                </a:ln>
                <a:solidFill>
                  <a:prstClr val="black"/>
                </a:solidFill>
                <a:effectLst/>
                <a:uLnTx/>
                <a:uFillTx/>
                <a:latin typeface="Calibri" panose="020F0502020204030204"/>
                <a:ea typeface="+mn-ea"/>
                <a:cs typeface="+mn-cs"/>
              </a:rPr>
              <a:t>Nov</a:t>
            </a:r>
            <a:r>
              <a:rPr kumimoji="0" lang="fr-BE" sz="1400" b="0" i="0" u="none" strike="noStrike" kern="1200" cap="none" spc="0" normalizeH="0" baseline="0" noProof="0" dirty="0">
                <a:ln>
                  <a:noFill/>
                </a:ln>
                <a:solidFill>
                  <a:prstClr val="black"/>
                </a:solidFill>
                <a:effectLst/>
                <a:uLnTx/>
                <a:uFillTx/>
                <a:latin typeface="Calibri" panose="020F0502020204030204"/>
                <a:ea typeface="+mn-ea"/>
                <a:cs typeface="+mn-cs"/>
              </a:rPr>
              <a:t> 2025</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400" b="0" i="0" u="none" strike="noStrike" kern="1200" cap="none" spc="0" normalizeH="0" baseline="0" noProof="0" dirty="0">
                <a:ln>
                  <a:noFill/>
                </a:ln>
                <a:solidFill>
                  <a:prstClr val="black"/>
                </a:solidFill>
                <a:effectLst/>
                <a:uLnTx/>
                <a:uFillTx/>
                <a:latin typeface="Calibri" panose="020F0502020204030204"/>
                <a:ea typeface="+mn-ea"/>
                <a:cs typeface="+mn-cs"/>
              </a:rPr>
              <a:t>CAL+1 prices for </a:t>
            </a:r>
            <a:r>
              <a:rPr kumimoji="0" lang="fr-BE" sz="1400" b="0" i="0" u="none" strike="noStrike" kern="1200" cap="none" spc="0" normalizeH="0" baseline="0" noProof="0" dirty="0" err="1">
                <a:ln>
                  <a:noFill/>
                </a:ln>
                <a:solidFill>
                  <a:prstClr val="black"/>
                </a:solidFill>
                <a:effectLst/>
                <a:uLnTx/>
                <a:uFillTx/>
                <a:latin typeface="Calibri" panose="020F0502020204030204"/>
                <a:ea typeface="+mn-ea"/>
                <a:cs typeface="+mn-cs"/>
              </a:rPr>
              <a:t>Oil</a:t>
            </a:r>
            <a:r>
              <a:rPr kumimoji="0" lang="fr-BE" sz="1400" b="0" i="0" u="none" strike="noStrike" kern="1200" cap="none" spc="0" normalizeH="0" baseline="0" noProof="0" dirty="0">
                <a:ln>
                  <a:noFill/>
                </a:ln>
                <a:solidFill>
                  <a:prstClr val="black"/>
                </a:solidFill>
                <a:effectLst/>
                <a:uLnTx/>
                <a:uFillTx/>
                <a:latin typeface="Calibri" panose="020F0502020204030204"/>
                <a:ea typeface="+mn-ea"/>
                <a:cs typeface="+mn-cs"/>
              </a:rPr>
              <a:t>, CO2, Coal, BE power and TTF </a:t>
            </a:r>
            <a:r>
              <a:rPr kumimoji="0" lang="fr-BE" sz="1400" b="0" i="0" u="none" strike="noStrike" kern="1200" cap="none" spc="0" normalizeH="0" baseline="0" noProof="0" dirty="0" err="1">
                <a:ln>
                  <a:noFill/>
                </a:ln>
                <a:solidFill>
                  <a:prstClr val="black"/>
                </a:solidFill>
                <a:effectLst/>
                <a:uLnTx/>
                <a:uFillTx/>
                <a:latin typeface="Calibri" panose="020F0502020204030204"/>
                <a:ea typeface="+mn-ea"/>
                <a:cs typeface="+mn-cs"/>
              </a:rPr>
              <a:t>gas</a:t>
            </a:r>
            <a:r>
              <a:rPr kumimoji="0" lang="fr-BE" sz="1400" b="0" i="0" u="none" strike="noStrike" kern="1200" cap="none" spc="0" normalizeH="0" baseline="0" noProof="0" dirty="0">
                <a:ln>
                  <a:noFill/>
                </a:ln>
                <a:solidFill>
                  <a:prstClr val="black"/>
                </a:solidFill>
                <a:effectLst/>
                <a:uLnTx/>
                <a:uFillTx/>
                <a:latin typeface="Calibri" panose="020F0502020204030204"/>
                <a:ea typeface="+mn-ea"/>
                <a:cs typeface="+mn-cs"/>
              </a:rPr>
              <a:t>; Spot for Bitcoin and Gold; Daily index </a:t>
            </a:r>
            <a:r>
              <a:rPr kumimoji="0" lang="fr-BE" sz="1400" b="0" i="0" u="none" strike="noStrike" kern="1200" cap="none" spc="0" normalizeH="0" baseline="0" noProof="0" dirty="0" err="1">
                <a:ln>
                  <a:noFill/>
                </a:ln>
                <a:solidFill>
                  <a:prstClr val="black"/>
                </a:solidFill>
                <a:effectLst/>
                <a:uLnTx/>
                <a:uFillTx/>
                <a:latin typeface="Calibri" panose="020F0502020204030204"/>
                <a:ea typeface="+mn-ea"/>
                <a:cs typeface="+mn-cs"/>
              </a:rPr>
              <a:t>settlement</a:t>
            </a:r>
            <a:r>
              <a:rPr kumimoji="0" lang="fr-BE" sz="1400" b="0" i="0" u="none" strike="noStrike" kern="1200" cap="none" spc="0" normalizeH="0" baseline="0" noProof="0" dirty="0">
                <a:ln>
                  <a:noFill/>
                </a:ln>
                <a:solidFill>
                  <a:prstClr val="black"/>
                </a:solidFill>
                <a:effectLst/>
                <a:uLnTx/>
                <a:uFillTx/>
                <a:latin typeface="Calibri" panose="020F0502020204030204"/>
                <a:ea typeface="+mn-ea"/>
                <a:cs typeface="+mn-cs"/>
              </a:rPr>
              <a:t> for Dow Jones Index</a:t>
            </a:r>
            <a:endParaRPr kumimoji="0" lang="en-BE" sz="1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400" b="0" i="0" u="none" strike="noStrike" kern="1200" cap="none" spc="0" normalizeH="0" baseline="0" noProof="0" dirty="0">
                <a:ln>
                  <a:noFill/>
                </a:ln>
                <a:solidFill>
                  <a:prstClr val="black"/>
                </a:solidFill>
                <a:effectLst/>
                <a:uLnTx/>
                <a:uFillTx/>
                <a:latin typeface="Calibri" panose="020F0502020204030204"/>
                <a:ea typeface="+mn-ea"/>
                <a:cs typeface="+mn-cs"/>
              </a:rPr>
              <a:t>Index</a:t>
            </a:r>
            <a:endParaRPr kumimoji="0" lang="en-B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8" name="Chart 7">
            <a:extLst>
              <a:ext uri="{FF2B5EF4-FFF2-40B4-BE49-F238E27FC236}">
                <a16:creationId xmlns:a16="http://schemas.microsoft.com/office/drawing/2014/main" id="{F7476032-EC77-D9BE-D492-5E932C15273F}"/>
              </a:ext>
            </a:extLst>
          </p:cNvPr>
          <p:cNvGraphicFramePr/>
          <p:nvPr/>
        </p:nvGraphicFramePr>
        <p:xfrm>
          <a:off x="224145" y="1657777"/>
          <a:ext cx="8128000" cy="4761879"/>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9484999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281361-FAAD-4F66-BA42-2EBFE7323505}"/>
              </a:ext>
            </a:extLst>
          </p:cNvPr>
          <p:cNvSpPr>
            <a:spLocks noGrp="1"/>
          </p:cNvSpPr>
          <p:nvPr>
            <p:ph type="title"/>
          </p:nvPr>
        </p:nvSpPr>
        <p:spPr>
          <a:xfrm>
            <a:off x="224145" y="5244"/>
            <a:ext cx="9018809" cy="710647"/>
          </a:xfrm>
        </p:spPr>
        <p:txBody>
          <a:bodyPr>
            <a:normAutofit/>
          </a:bodyPr>
          <a:lstStyle/>
          <a:p>
            <a:r>
              <a:rPr lang="en-US"/>
              <a:t>Gas price evolutions</a:t>
            </a:r>
            <a:endParaRPr lang="nl-NL"/>
          </a:p>
        </p:txBody>
      </p:sp>
      <p:sp>
        <p:nvSpPr>
          <p:cNvPr id="4" name="TextBox 3">
            <a:extLst>
              <a:ext uri="{FF2B5EF4-FFF2-40B4-BE49-F238E27FC236}">
                <a16:creationId xmlns:a16="http://schemas.microsoft.com/office/drawing/2014/main" id="{DC16DDA1-9630-4886-A579-445162C24EF7}"/>
              </a:ext>
            </a:extLst>
          </p:cNvPr>
          <p:cNvSpPr txBox="1"/>
          <p:nvPr/>
        </p:nvSpPr>
        <p:spPr>
          <a:xfrm>
            <a:off x="274945" y="712243"/>
            <a:ext cx="5684120"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BE" sz="1600" b="0" i="0" u="none" strike="noStrike" kern="1200" cap="none" spc="0" normalizeH="0" baseline="0" noProof="0" dirty="0">
                <a:ln>
                  <a:noFill/>
                </a:ln>
                <a:solidFill>
                  <a:prstClr val="white">
                    <a:lumMod val="50000"/>
                  </a:prstClr>
                </a:solidFill>
                <a:effectLst/>
                <a:uLnTx/>
                <a:uFillTx/>
                <a:latin typeface="Calibri" panose="020F0502020204030204"/>
                <a:ea typeface="+mn-ea"/>
                <a:cs typeface="+mn-cs"/>
              </a:rPr>
              <a:t>EUR per MWh; </a:t>
            </a:r>
            <a:r>
              <a:rPr kumimoji="0" lang="nl-BE" sz="1600" b="0" i="0" u="none" strike="noStrike" kern="1200" cap="none" spc="0" normalizeH="0" baseline="0" noProof="0" dirty="0" err="1">
                <a:ln>
                  <a:noFill/>
                </a:ln>
                <a:solidFill>
                  <a:prstClr val="white">
                    <a:lumMod val="50000"/>
                  </a:prstClr>
                </a:solidFill>
                <a:effectLst/>
                <a:uLnTx/>
                <a:uFillTx/>
                <a:latin typeface="Calibri" panose="020F0502020204030204"/>
                <a:ea typeface="+mn-ea"/>
                <a:cs typeface="+mn-cs"/>
              </a:rPr>
              <a:t>daily</a:t>
            </a:r>
            <a:r>
              <a:rPr kumimoji="0" lang="nl-BE" sz="1600" b="0" i="0" u="none" strike="noStrike" kern="1200" cap="none" spc="0" normalizeH="0" baseline="0" noProof="0" dirty="0">
                <a:ln>
                  <a:noFill/>
                </a:ln>
                <a:solidFill>
                  <a:prstClr val="white">
                    <a:lumMod val="50000"/>
                  </a:prstClr>
                </a:solidFill>
                <a:effectLst/>
                <a:uLnTx/>
                <a:uFillTx/>
                <a:latin typeface="Calibri" panose="020F0502020204030204"/>
                <a:ea typeface="+mn-ea"/>
                <a:cs typeface="+mn-cs"/>
              </a:rPr>
              <a:t> </a:t>
            </a:r>
            <a:r>
              <a:rPr kumimoji="0" lang="nl-BE" sz="1600" b="0" i="0" u="none" strike="noStrike" kern="1200" cap="none" spc="0" normalizeH="0" baseline="0" noProof="0" dirty="0" err="1">
                <a:ln>
                  <a:noFill/>
                </a:ln>
                <a:solidFill>
                  <a:prstClr val="white">
                    <a:lumMod val="50000"/>
                  </a:prstClr>
                </a:solidFill>
                <a:effectLst/>
                <a:uLnTx/>
                <a:uFillTx/>
                <a:latin typeface="Calibri" panose="020F0502020204030204"/>
                <a:ea typeface="+mn-ea"/>
                <a:cs typeface="+mn-cs"/>
              </a:rPr>
              <a:t>prices</a:t>
            </a:r>
            <a:r>
              <a:rPr kumimoji="0" lang="nl-BE" sz="1600" b="0" i="0" u="none" strike="noStrike" kern="1200" cap="none" spc="0" normalizeH="0" baseline="0" noProof="0" dirty="0">
                <a:ln>
                  <a:noFill/>
                </a:ln>
                <a:solidFill>
                  <a:prstClr val="white">
                    <a:lumMod val="50000"/>
                  </a:prstClr>
                </a:solidFill>
                <a:effectLst/>
                <a:uLnTx/>
                <a:uFillTx/>
                <a:latin typeface="Calibri" panose="020F0502020204030204"/>
                <a:ea typeface="+mn-ea"/>
                <a:cs typeface="+mn-cs"/>
              </a:rPr>
              <a:t> of TTF gas </a:t>
            </a:r>
            <a:r>
              <a:rPr kumimoji="0" lang="nl-BE" sz="1600" b="0" i="0" u="none" strike="noStrike" kern="1200" cap="none" spc="0" normalizeH="0" baseline="0" noProof="0" dirty="0" err="1">
                <a:ln>
                  <a:noFill/>
                </a:ln>
                <a:solidFill>
                  <a:prstClr val="white">
                    <a:lumMod val="50000"/>
                  </a:prstClr>
                </a:solidFill>
                <a:effectLst/>
                <a:uLnTx/>
                <a:uFillTx/>
                <a:latin typeface="Calibri" panose="020F0502020204030204"/>
                <a:ea typeface="+mn-ea"/>
                <a:cs typeface="+mn-cs"/>
              </a:rPr>
              <a:t>for</a:t>
            </a:r>
            <a:r>
              <a:rPr kumimoji="0" lang="nl-BE" sz="1600" b="0" i="0" u="none" strike="noStrike" kern="1200" cap="none" spc="0" normalizeH="0" baseline="0" noProof="0" dirty="0">
                <a:ln>
                  <a:noFill/>
                </a:ln>
                <a:solidFill>
                  <a:prstClr val="white">
                    <a:lumMod val="50000"/>
                  </a:prstClr>
                </a:solidFill>
                <a:effectLst/>
                <a:uLnTx/>
                <a:uFillTx/>
                <a:latin typeface="Calibri" panose="020F0502020204030204"/>
                <a:ea typeface="+mn-ea"/>
                <a:cs typeface="+mn-cs"/>
              </a:rPr>
              <a:t> CAL26, CAL27 </a:t>
            </a:r>
            <a:r>
              <a:rPr kumimoji="0" lang="nl-BE" sz="1600" b="0" i="0" u="none" strike="noStrike" kern="1200" cap="none" spc="0" normalizeH="0" baseline="0" noProof="0" dirty="0" err="1">
                <a:ln>
                  <a:noFill/>
                </a:ln>
                <a:solidFill>
                  <a:prstClr val="white">
                    <a:lumMod val="50000"/>
                  </a:prstClr>
                </a:solidFill>
                <a:effectLst/>
                <a:uLnTx/>
                <a:uFillTx/>
                <a:latin typeface="Calibri" panose="020F0502020204030204"/>
                <a:ea typeface="+mn-ea"/>
                <a:cs typeface="+mn-cs"/>
              </a:rPr>
              <a:t>and</a:t>
            </a:r>
            <a:r>
              <a:rPr kumimoji="0" lang="nl-BE" sz="1600" b="0" i="0" u="none" strike="noStrike" kern="1200" cap="none" spc="0" normalizeH="0" baseline="0" noProof="0" dirty="0">
                <a:ln>
                  <a:noFill/>
                </a:ln>
                <a:solidFill>
                  <a:prstClr val="white">
                    <a:lumMod val="50000"/>
                  </a:prstClr>
                </a:solidFill>
                <a:effectLst/>
                <a:uLnTx/>
                <a:uFillTx/>
                <a:latin typeface="Calibri" panose="020F0502020204030204"/>
                <a:ea typeface="+mn-ea"/>
                <a:cs typeface="+mn-cs"/>
              </a:rPr>
              <a:t> CAL28</a:t>
            </a:r>
          </a:p>
        </p:txBody>
      </p:sp>
      <p:pic>
        <p:nvPicPr>
          <p:cNvPr id="3" name="Afbeelding 2">
            <a:extLst>
              <a:ext uri="{FF2B5EF4-FFF2-40B4-BE49-F238E27FC236}">
                <a16:creationId xmlns:a16="http://schemas.microsoft.com/office/drawing/2014/main" id="{0D5F218B-EB91-5032-4FC6-DF525528198B}"/>
              </a:ext>
            </a:extLst>
          </p:cNvPr>
          <p:cNvPicPr>
            <a:picLocks noChangeAspect="1"/>
          </p:cNvPicPr>
          <p:nvPr/>
        </p:nvPicPr>
        <p:blipFill>
          <a:blip r:embed="rId2"/>
          <a:stretch>
            <a:fillRect/>
          </a:stretch>
        </p:blipFill>
        <p:spPr>
          <a:xfrm>
            <a:off x="304298" y="1103174"/>
            <a:ext cx="11583404" cy="4651651"/>
          </a:xfrm>
          <a:prstGeom prst="rect">
            <a:avLst/>
          </a:prstGeom>
        </p:spPr>
      </p:pic>
    </p:spTree>
    <p:extLst>
      <p:ext uri="{BB962C8B-B14F-4D97-AF65-F5344CB8AC3E}">
        <p14:creationId xmlns:p14="http://schemas.microsoft.com/office/powerpoint/2010/main" val="40490814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281361-FAAD-4F66-BA42-2EBFE7323505}"/>
              </a:ext>
            </a:extLst>
          </p:cNvPr>
          <p:cNvSpPr>
            <a:spLocks noGrp="1"/>
          </p:cNvSpPr>
          <p:nvPr>
            <p:ph type="title"/>
          </p:nvPr>
        </p:nvSpPr>
        <p:spPr>
          <a:xfrm>
            <a:off x="164662" y="14769"/>
            <a:ext cx="9564554" cy="710647"/>
          </a:xfrm>
        </p:spPr>
        <p:txBody>
          <a:bodyPr>
            <a:normAutofit/>
          </a:bodyPr>
          <a:lstStyle/>
          <a:p>
            <a:r>
              <a:rPr lang="fr-BE" err="1"/>
              <a:t>Monthly</a:t>
            </a:r>
            <a:r>
              <a:rPr lang="fr-BE"/>
              <a:t> spot TTF Gas prices</a:t>
            </a:r>
            <a:endParaRPr lang="nl-NL"/>
          </a:p>
        </p:txBody>
      </p:sp>
      <p:sp>
        <p:nvSpPr>
          <p:cNvPr id="3" name="Tekstvak 8">
            <a:extLst>
              <a:ext uri="{FF2B5EF4-FFF2-40B4-BE49-F238E27FC236}">
                <a16:creationId xmlns:a16="http://schemas.microsoft.com/office/drawing/2014/main" id="{86CBA4AC-C802-FABA-2B27-70B671ED43AF}"/>
              </a:ext>
            </a:extLst>
          </p:cNvPr>
          <p:cNvSpPr txBox="1"/>
          <p:nvPr/>
        </p:nvSpPr>
        <p:spPr>
          <a:xfrm>
            <a:off x="186599" y="737521"/>
            <a:ext cx="1133330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7D7D7D"/>
                </a:solidFill>
                <a:effectLst/>
                <a:uLnTx/>
                <a:uFillTx/>
                <a:latin typeface="Calibri" panose="020F0502020204030204"/>
                <a:ea typeface="+mn-ea"/>
                <a:cs typeface="+mn-cs"/>
              </a:rPr>
              <a:t>EUR/MWh; Average prices</a:t>
            </a:r>
            <a:endParaRPr kumimoji="0" lang="nl-NL" sz="1400" b="0" i="0" u="none" strike="noStrike" kern="1200" cap="none" spc="0" normalizeH="0" baseline="0" noProof="0">
              <a:ln>
                <a:noFill/>
              </a:ln>
              <a:solidFill>
                <a:srgbClr val="7D7D7D"/>
              </a:solidFill>
              <a:effectLst/>
              <a:uLnTx/>
              <a:uFillTx/>
              <a:latin typeface="Calibri" panose="020F0502020204030204"/>
              <a:ea typeface="+mn-ea"/>
              <a:cs typeface="+mn-cs"/>
            </a:endParaRPr>
          </a:p>
        </p:txBody>
      </p:sp>
      <p:graphicFrame>
        <p:nvGraphicFramePr>
          <p:cNvPr id="5" name="Chart 5">
            <a:extLst>
              <a:ext uri="{FF2B5EF4-FFF2-40B4-BE49-F238E27FC236}">
                <a16:creationId xmlns:a16="http://schemas.microsoft.com/office/drawing/2014/main" id="{13C8A49E-DF49-70E2-15AE-93B74A0DCD3B}"/>
              </a:ext>
            </a:extLst>
          </p:cNvPr>
          <p:cNvGraphicFramePr/>
          <p:nvPr/>
        </p:nvGraphicFramePr>
        <p:xfrm>
          <a:off x="224145" y="1155094"/>
          <a:ext cx="8128000" cy="541866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609699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PowerPulse theme 2023">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ulse theme 2023" id="{F95988E4-F29C-4EC1-8F2A-79F35FBAE3BA}" vid="{BAD556B9-62B9-4F0B-93E9-9CFE58DBD959}"/>
    </a:ext>
  </a:extLst>
</a:theme>
</file>

<file path=ppt/theme/theme10.xml><?xml version="1.0" encoding="utf-8"?>
<a:theme xmlns:a="http://schemas.openxmlformats.org/drawingml/2006/main" name="8_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1_PowerPulse">
  <a:themeElements>
    <a:clrScheme name="PowerPulse Colours">
      <a:dk1>
        <a:srgbClr val="000000"/>
      </a:dk1>
      <a:lt1>
        <a:sysClr val="window" lastClr="FFFFFF"/>
      </a:lt1>
      <a:dk2>
        <a:srgbClr val="003C61"/>
      </a:dk2>
      <a:lt2>
        <a:srgbClr val="FFFFFF"/>
      </a:lt2>
      <a:accent1>
        <a:srgbClr val="7F7F7F"/>
      </a:accent1>
      <a:accent2>
        <a:srgbClr val="8345FE"/>
      </a:accent2>
      <a:accent3>
        <a:srgbClr val="003C61"/>
      </a:accent3>
      <a:accent4>
        <a:srgbClr val="FFC000"/>
      </a:accent4>
      <a:accent5>
        <a:srgbClr val="00ADEF"/>
      </a:accent5>
      <a:accent6>
        <a:srgbClr val="B2B2B2"/>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ulse" id="{8D1B3BB1-AA04-4EF5-B8C8-17D86211B483}" vid="{CED05C2A-631A-447F-B229-4BD1CAEDC4FD}"/>
    </a:ext>
  </a:extLst>
</a:theme>
</file>

<file path=ppt/theme/theme1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owerPulse">
  <a:themeElements>
    <a:clrScheme name="PowerPulse Colours">
      <a:dk1>
        <a:srgbClr val="000000"/>
      </a:dk1>
      <a:lt1>
        <a:sysClr val="window" lastClr="FFFFFF"/>
      </a:lt1>
      <a:dk2>
        <a:srgbClr val="003C61"/>
      </a:dk2>
      <a:lt2>
        <a:srgbClr val="FFFFFF"/>
      </a:lt2>
      <a:accent1>
        <a:srgbClr val="7F7F7F"/>
      </a:accent1>
      <a:accent2>
        <a:srgbClr val="8345FE"/>
      </a:accent2>
      <a:accent3>
        <a:srgbClr val="003C61"/>
      </a:accent3>
      <a:accent4>
        <a:srgbClr val="FFC000"/>
      </a:accent4>
      <a:accent5>
        <a:srgbClr val="00ADEF"/>
      </a:accent5>
      <a:accent6>
        <a:srgbClr val="B2B2B2"/>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ulse" id="{8D1B3BB1-AA04-4EF5-B8C8-17D86211B483}" vid="{CED05C2A-631A-447F-B229-4BD1CAEDC4FD}"/>
    </a:ext>
  </a:extLst>
</a:theme>
</file>

<file path=ppt/theme/theme3.xml><?xml version="1.0" encoding="utf-8"?>
<a:theme xmlns:a="http://schemas.openxmlformats.org/drawingml/2006/main" name="3_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ice Attractiveness Indicator_DUVEL MOORTGAT_CAL 2018_Week 15 2016" id="{9C30BA2E-81B7-4543-ABC4-65A5C6F2FBCE}" vid="{788248E0-C18A-4881-95D1-056391D0020F}"/>
    </a:ext>
  </a:extLst>
</a:theme>
</file>

<file path=ppt/theme/theme4.xml><?xml version="1.0" encoding="utf-8"?>
<a:theme xmlns:a="http://schemas.openxmlformats.org/drawingml/2006/main" name="4_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5_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_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7_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2_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6_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7a5a510f-bde6-4c31-9a6c-8d890761d03f" xsi:nil="true"/>
    <lcf76f155ced4ddcb4097134ff3c332f xmlns="aa7855dc-0a88-44cb-b5b3-7d6bf24363ab">
      <Terms xmlns="http://schemas.microsoft.com/office/infopath/2007/PartnerControls"/>
    </lcf76f155ced4ddcb4097134ff3c332f>
    <Afgedrukt xmlns="aa7855dc-0a88-44cb-b5b3-7d6bf24363ab">true</Afgedrukt>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5B9AF0551E11648995BC03B0027363E" ma:contentTypeVersion="20" ma:contentTypeDescription="Create a new document." ma:contentTypeScope="" ma:versionID="5e6137786ad4d94d3f5a694d05983b3a">
  <xsd:schema xmlns:xsd="http://www.w3.org/2001/XMLSchema" xmlns:xs="http://www.w3.org/2001/XMLSchema" xmlns:p="http://schemas.microsoft.com/office/2006/metadata/properties" xmlns:ns2="aa7855dc-0a88-44cb-b5b3-7d6bf24363ab" xmlns:ns3="7a5a510f-bde6-4c31-9a6c-8d890761d03f" targetNamespace="http://schemas.microsoft.com/office/2006/metadata/properties" ma:root="true" ma:fieldsID="5e2a1d397d6eb701fcaa2698545ec4dc" ns2:_="" ns3:_="">
    <xsd:import namespace="aa7855dc-0a88-44cb-b5b3-7d6bf24363ab"/>
    <xsd:import namespace="7a5a510f-bde6-4c31-9a6c-8d890761d03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LengthInSeconds" minOccurs="0"/>
                <xsd:element ref="ns2:Afgedrukt"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a7855dc-0a88-44cb-b5b3-7d6bf24363a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Afgedrukt" ma:index="19" nillable="true" ma:displayName="Afgedrukt" ma:default="1" ma:format="Dropdown" ma:internalName="Afgedrukt">
      <xsd:simpleType>
        <xsd:restriction base="dms:Boolea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e68acfab-88a5-4502-b703-d8ae4ceb8a23"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element name="MediaServiceBillingMetadata" ma:index="27"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5a510f-bde6-4c31-9a6c-8d890761d03f" elementFormDefault="qualified">
    <xsd:import namespace="http://schemas.microsoft.com/office/2006/documentManagement/types"/>
    <xsd:import namespace="http://schemas.microsoft.com/office/infopath/2007/PartnerControls"/>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838fc560-395b-4722-8241-c4dfe17966a8}" ma:internalName="TaxCatchAll" ma:showField="CatchAllData" ma:web="7a5a510f-bde6-4c31-9a6c-8d890761d03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554B366-521D-41DA-9D63-6B3A8394DFE3}">
  <ds:schemaRefs>
    <ds:schemaRef ds:uri="http://purl.org/dc/terms/"/>
    <ds:schemaRef ds:uri="http://schemas.microsoft.com/office/infopath/2007/PartnerControls"/>
    <ds:schemaRef ds:uri="http://schemas.microsoft.com/office/2006/documentManagement/types"/>
    <ds:schemaRef ds:uri="http://www.w3.org/XML/1998/namespace"/>
    <ds:schemaRef ds:uri="3750b1c9-8fa0-4731-922b-727c33e74bab"/>
    <ds:schemaRef ds:uri="http://schemas.openxmlformats.org/package/2006/metadata/core-properties"/>
    <ds:schemaRef ds:uri="http://purl.org/dc/dcmitype/"/>
    <ds:schemaRef ds:uri="b72c02a9-15c1-427a-b340-9d31643b85bb"/>
    <ds:schemaRef ds:uri="http://schemas.microsoft.com/office/2006/metadata/properties"/>
    <ds:schemaRef ds:uri="http://purl.org/dc/elements/1.1/"/>
  </ds:schemaRefs>
</ds:datastoreItem>
</file>

<file path=customXml/itemProps2.xml><?xml version="1.0" encoding="utf-8"?>
<ds:datastoreItem xmlns:ds="http://schemas.openxmlformats.org/officeDocument/2006/customXml" ds:itemID="{2DD2D1E0-2778-46EA-89CB-E2E2101F34A9}"/>
</file>

<file path=customXml/itemProps3.xml><?xml version="1.0" encoding="utf-8"?>
<ds:datastoreItem xmlns:ds="http://schemas.openxmlformats.org/officeDocument/2006/customXml" ds:itemID="{72488D43-D0BA-405D-BBBE-C186A5AD064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PowerPulse theme 2023</Template>
  <TotalTime>0</TotalTime>
  <Words>4193</Words>
  <Application>Microsoft Office PowerPoint</Application>
  <PresentationFormat>Breedbeeld</PresentationFormat>
  <Paragraphs>536</Paragraphs>
  <Slides>57</Slides>
  <Notes>16</Notes>
  <HiddenSlides>0</HiddenSlides>
  <MMClips>0</MMClips>
  <ScaleCrop>false</ScaleCrop>
  <HeadingPairs>
    <vt:vector size="8" baseType="variant">
      <vt:variant>
        <vt:lpstr>Gebruikte lettertypen</vt:lpstr>
      </vt:variant>
      <vt:variant>
        <vt:i4>10</vt:i4>
      </vt:variant>
      <vt:variant>
        <vt:lpstr>Thema</vt:lpstr>
      </vt:variant>
      <vt:variant>
        <vt:i4>11</vt:i4>
      </vt:variant>
      <vt:variant>
        <vt:lpstr>Ingesloten OLE-bronprogramma's</vt:lpstr>
      </vt:variant>
      <vt:variant>
        <vt:i4>1</vt:i4>
      </vt:variant>
      <vt:variant>
        <vt:lpstr>Diatitels</vt:lpstr>
      </vt:variant>
      <vt:variant>
        <vt:i4>57</vt:i4>
      </vt:variant>
    </vt:vector>
  </HeadingPairs>
  <TitlesOfParts>
    <vt:vector size="79" baseType="lpstr">
      <vt:lpstr>Aptos</vt:lpstr>
      <vt:lpstr>Aptos Narrow</vt:lpstr>
      <vt:lpstr>Arial</vt:lpstr>
      <vt:lpstr>Arial Narrow</vt:lpstr>
      <vt:lpstr>Calibri</vt:lpstr>
      <vt:lpstr>Calibri</vt:lpstr>
      <vt:lpstr>Calibri Light</vt:lpstr>
      <vt:lpstr>Estrangelo Edessa</vt:lpstr>
      <vt:lpstr>Google Sans</vt:lpstr>
      <vt:lpstr>Wingdings</vt:lpstr>
      <vt:lpstr>PowerPulse theme 2023</vt:lpstr>
      <vt:lpstr>PowerPulse</vt:lpstr>
      <vt:lpstr>3_Kantoorthema</vt:lpstr>
      <vt:lpstr>4_Kantoorthema</vt:lpstr>
      <vt:lpstr>5_Kantoorthema</vt:lpstr>
      <vt:lpstr>1_Kantoorthema</vt:lpstr>
      <vt:lpstr>7_Kantoorthema</vt:lpstr>
      <vt:lpstr>2_Kantoorthema</vt:lpstr>
      <vt:lpstr>6_Kantoorthema</vt:lpstr>
      <vt:lpstr>8_Kantoorthema</vt:lpstr>
      <vt:lpstr>1_PowerPulse</vt:lpstr>
      <vt:lpstr>think-cell Slide</vt:lpstr>
      <vt:lpstr>Masterclass 'Energiemarkten' Gasmarkten en ETS</vt:lpstr>
      <vt:lpstr>PowerPulse – 3 integrated service delivery axes</vt:lpstr>
      <vt:lpstr>PowerPulse company overview</vt:lpstr>
      <vt:lpstr>Production site of the future</vt:lpstr>
      <vt:lpstr>PowerPoint-presentatie</vt:lpstr>
      <vt:lpstr>Recent headlines in the news</vt:lpstr>
      <vt:lpstr>Volatility indicator of selected commodities during 2025 </vt:lpstr>
      <vt:lpstr>Gas price evolutions</vt:lpstr>
      <vt:lpstr>Monthly spot TTF Gas prices</vt:lpstr>
      <vt:lpstr>TTF gas spot price comparison of last three years</vt:lpstr>
      <vt:lpstr>Global gas price benchmark</vt:lpstr>
      <vt:lpstr>Global gas price benchmark</vt:lpstr>
      <vt:lpstr>Global gas price benchmark</vt:lpstr>
      <vt:lpstr>Overview of world’s largest natural gas producers and consumers</vt:lpstr>
      <vt:lpstr>Largest net exporters of natural gas in 2024</vt:lpstr>
      <vt:lpstr>Post-crisis natural gas market</vt:lpstr>
      <vt:lpstr>        The Power of Siberia project</vt:lpstr>
      <vt:lpstr>Natural gas demand in Western Europe</vt:lpstr>
      <vt:lpstr>Global PMI evolutions</vt:lpstr>
      <vt:lpstr>Norwegian pipeline gas flows to Europe</vt:lpstr>
      <vt:lpstr>Global LNG gas supply is reaching record high levels</vt:lpstr>
      <vt:lpstr>        European LNG import levels in recent years</vt:lpstr>
      <vt:lpstr>Annualized LNG import volumes on monthly basis by country</vt:lpstr>
      <vt:lpstr>Supply mix of Chinese natural gas</vt:lpstr>
      <vt:lpstr>PowerPoint-presentatie</vt:lpstr>
      <vt:lpstr>Weekly nuclear availabilities for 2026</vt:lpstr>
      <vt:lpstr>Storage levels in Asia and the United States</vt:lpstr>
      <vt:lpstr>European gas storage rates with EU targets</vt:lpstr>
      <vt:lpstr>European gas storage rates with EU targets</vt:lpstr>
      <vt:lpstr>Weekly volumes of storage injections / withdrawals</vt:lpstr>
      <vt:lpstr>PowerPoint-presentatie</vt:lpstr>
      <vt:lpstr>International comparison of natural gas forward curves</vt:lpstr>
      <vt:lpstr>International comparison of natural gas forward curves</vt:lpstr>
      <vt:lpstr>ACER outlook for new LNG supply capacity</vt:lpstr>
      <vt:lpstr>Long and strong wave of new LNG export additions expected by WoodMackenzie</vt:lpstr>
      <vt:lpstr>Oversupplied global LNG market projected by Refinitiv/LSEG</vt:lpstr>
      <vt:lpstr>New global order? China, India and Russia</vt:lpstr>
      <vt:lpstr>In 2026 demand for natural gas from China is expected to increase significantly</vt:lpstr>
      <vt:lpstr> Projection of LNG demand in China by 2040</vt:lpstr>
      <vt:lpstr>        Plans for Power of Siberia 2 </vt:lpstr>
      <vt:lpstr>IEA’s shadow EU gas prices are well below current forward prices</vt:lpstr>
      <vt:lpstr>PowerPoint-presentatie</vt:lpstr>
      <vt:lpstr>Emission trading system for large industry (ETS)</vt:lpstr>
      <vt:lpstr>Emission trading system for large industry (ETS)</vt:lpstr>
      <vt:lpstr>CO2 price evolutions</vt:lpstr>
      <vt:lpstr>No structural decrease in EUA prices after compliance deadline</vt:lpstr>
      <vt:lpstr>Correlation between EUA prices and positions by investment funds</vt:lpstr>
      <vt:lpstr>Latest CO2 price projections in EU ETS</vt:lpstr>
      <vt:lpstr>EUA market is expected to change to annual undersupply situation</vt:lpstr>
      <vt:lpstr>PowerPoint-presentatie</vt:lpstr>
      <vt:lpstr>Emission trading system for road transport, buildings, additional sectors</vt:lpstr>
      <vt:lpstr>Emission trading system for road transport, buildings, additional sectors</vt:lpstr>
      <vt:lpstr>Emission trading system for road transport, buildings, additional sectors</vt:lpstr>
      <vt:lpstr>Emission trading system for road transport, buildings, additional sectors</vt:lpstr>
      <vt:lpstr>Emission trading system for road transport, buildings, additional sectors</vt:lpstr>
      <vt:lpstr>Context: Markets and regulation</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Laurenz Van Daele</dc:creator>
  <cp:lastModifiedBy>Yannick Rotsaert</cp:lastModifiedBy>
  <cp:revision>633</cp:revision>
  <dcterms:created xsi:type="dcterms:W3CDTF">2014-06-11T15:32:42Z</dcterms:created>
  <dcterms:modified xsi:type="dcterms:W3CDTF">2025-11-07T12:48:56Z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0x01010065B9AF0551E11648995BC03B0027363E</vt:lpwstr>
  </property>
  <property fmtid="{D5CDD505-2E9C-101B-9397-08002B2CF9AE}" pid="3" name="MediaServiceImageTags">
    <vt:lpwstr/>
  </property>
</Properties>
</file>